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9.jpg" ContentType="image/jpg"/>
  <Override PartName="/ppt/media/image16.jpg" ContentType="image/jpg"/>
  <Override PartName="/ppt/media/image59.jpg" ContentType="image/jpg"/>
  <Override PartName="/ppt/media/image60.jpg" ContentType="image/jpg"/>
  <Override PartName="/ppt/media/image61.jpg" ContentType="image/jpg"/>
  <Override PartName="/ppt/media/image72.jpg" ContentType="image/jpg"/>
  <Override PartName="/ppt/media/image82.jpg" ContentType="image/jpg"/>
  <Override PartName="/ppt/media/image83.jpg" ContentType="image/jpg"/>
  <Override PartName="/ppt/media/image94.jpg" ContentType="image/jpg"/>
  <Override PartName="/ppt/media/image104.jpg" ContentType="image/jpg"/>
  <Override PartName="/ppt/media/image106.jpg" ContentType="image/jpg"/>
  <Override PartName="/ppt/media/image123.jpg" ContentType="image/jpg"/>
  <Override PartName="/ppt/media/image124.jpg" ContentType="image/jpg"/>
  <Override PartName="/ppt/media/image136.jpg" ContentType="image/jpg"/>
  <Override PartName="/ppt/media/image145.jpg" ContentType="image/jpg"/>
  <Override PartName="/ppt/media/image151.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62" r:id="rId5"/>
    <p:sldId id="264" r:id="rId6"/>
    <p:sldId id="263" r:id="rId7"/>
    <p:sldId id="265" r:id="rId8"/>
    <p:sldId id="256" r:id="rId9"/>
    <p:sldId id="257" r:id="rId10"/>
    <p:sldId id="258" r:id="rId11"/>
    <p:sldId id="259" r:id="rId12"/>
    <p:sldId id="260" r:id="rId13"/>
    <p:sldId id="261" r:id="rId14"/>
    <p:sldId id="266" r:id="rId15"/>
  </p:sldIdLst>
  <p:sldSz cx="10795000" cy="11779250"/>
  <p:notesSz cx="10795000" cy="1177925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AB00D-34D0-46FE-9E8B-510C5F9A189C}" v="31" dt="2022-09-23T19:45:02.3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384" y="-14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rio Cardemil (Volunteer)" userId="S::rcardemil@ashoka.org::156a0edd-289d-49ff-ac18-5c7f58a2f92c" providerId="AD" clId="Web-{DE061EB1-9819-8FB9-9B05-975C5F580800}"/>
    <pc:docChg chg="modSld">
      <pc:chgData name="Rosario Cardemil (Volunteer)" userId="S::rcardemil@ashoka.org::156a0edd-289d-49ff-ac18-5c7f58a2f92c" providerId="AD" clId="Web-{DE061EB1-9819-8FB9-9B05-975C5F580800}" dt="2021-05-20T17:40:19.454" v="2" actId="1076"/>
      <pc:docMkLst>
        <pc:docMk/>
      </pc:docMkLst>
      <pc:sldChg chg="modSp">
        <pc:chgData name="Rosario Cardemil (Volunteer)" userId="S::rcardemil@ashoka.org::156a0edd-289d-49ff-ac18-5c7f58a2f92c" providerId="AD" clId="Web-{DE061EB1-9819-8FB9-9B05-975C5F580800}" dt="2021-05-20T17:40:19.454" v="2" actId="1076"/>
        <pc:sldMkLst>
          <pc:docMk/>
          <pc:sldMk cId="0" sldId="261"/>
        </pc:sldMkLst>
        <pc:spChg chg="mod">
          <ac:chgData name="Rosario Cardemil (Volunteer)" userId="S::rcardemil@ashoka.org::156a0edd-289d-49ff-ac18-5c7f58a2f92c" providerId="AD" clId="Web-{DE061EB1-9819-8FB9-9B05-975C5F580800}" dt="2021-05-20T17:40:14.642" v="0" actId="14100"/>
          <ac:spMkLst>
            <pc:docMk/>
            <pc:sldMk cId="0" sldId="261"/>
            <ac:spMk id="179" creationId="{00000000-0000-0000-0000-000000000000}"/>
          </ac:spMkLst>
        </pc:spChg>
        <pc:spChg chg="mod">
          <ac:chgData name="Rosario Cardemil (Volunteer)" userId="S::rcardemil@ashoka.org::156a0edd-289d-49ff-ac18-5c7f58a2f92c" providerId="AD" clId="Web-{DE061EB1-9819-8FB9-9B05-975C5F580800}" dt="2021-05-20T17:40:19.454" v="2" actId="1076"/>
          <ac:spMkLst>
            <pc:docMk/>
            <pc:sldMk cId="0" sldId="261"/>
            <ac:spMk id="180" creationId="{00000000-0000-0000-0000-000000000000}"/>
          </ac:spMkLst>
        </pc:spChg>
      </pc:sldChg>
    </pc:docChg>
  </pc:docChgLst>
  <pc:docChgLst>
    <pc:chgData name="Anke Kessler" userId="f251b665-5a0c-42b9-95db-4e4e32e9975b" providerId="ADAL" clId="{51AAB00D-34D0-46FE-9E8B-510C5F9A189C}"/>
    <pc:docChg chg="undo custSel addSld modSld">
      <pc:chgData name="Anke Kessler" userId="f251b665-5a0c-42b9-95db-4e4e32e9975b" providerId="ADAL" clId="{51AAB00D-34D0-46FE-9E8B-510C5F9A189C}" dt="2022-09-23T19:48:20.689" v="3501" actId="207"/>
      <pc:docMkLst>
        <pc:docMk/>
      </pc:docMkLst>
      <pc:sldChg chg="modSp">
        <pc:chgData name="Anke Kessler" userId="f251b665-5a0c-42b9-95db-4e4e32e9975b" providerId="ADAL" clId="{51AAB00D-34D0-46FE-9E8B-510C5F9A189C}" dt="2022-09-23T18:53:00.032" v="819" actId="20578"/>
        <pc:sldMkLst>
          <pc:docMk/>
          <pc:sldMk cId="0" sldId="258"/>
        </pc:sldMkLst>
        <pc:spChg chg="mod">
          <ac:chgData name="Anke Kessler" userId="f251b665-5a0c-42b9-95db-4e4e32e9975b" providerId="ADAL" clId="{51AAB00D-34D0-46FE-9E8B-510C5F9A189C}" dt="2022-09-23T18:53:00.032" v="819" actId="20578"/>
          <ac:spMkLst>
            <pc:docMk/>
            <pc:sldMk cId="0" sldId="258"/>
            <ac:spMk id="128" creationId="{00000000-0000-0000-0000-000000000000}"/>
          </ac:spMkLst>
        </pc:spChg>
      </pc:sldChg>
      <pc:sldChg chg="modSp mod">
        <pc:chgData name="Anke Kessler" userId="f251b665-5a0c-42b9-95db-4e4e32e9975b" providerId="ADAL" clId="{51AAB00D-34D0-46FE-9E8B-510C5F9A189C}" dt="2022-09-23T18:33:24.997" v="1" actId="20577"/>
        <pc:sldMkLst>
          <pc:docMk/>
          <pc:sldMk cId="1133420761" sldId="262"/>
        </pc:sldMkLst>
        <pc:spChg chg="mod">
          <ac:chgData name="Anke Kessler" userId="f251b665-5a0c-42b9-95db-4e4e32e9975b" providerId="ADAL" clId="{51AAB00D-34D0-46FE-9E8B-510C5F9A189C}" dt="2022-09-23T18:33:24.997" v="1" actId="20577"/>
          <ac:spMkLst>
            <pc:docMk/>
            <pc:sldMk cId="1133420761" sldId="262"/>
            <ac:spMk id="4" creationId="{333C1D88-26D6-4196-AD52-37E347B6F976}"/>
          </ac:spMkLst>
        </pc:spChg>
      </pc:sldChg>
      <pc:sldChg chg="modSp mod">
        <pc:chgData name="Anke Kessler" userId="f251b665-5a0c-42b9-95db-4e4e32e9975b" providerId="ADAL" clId="{51AAB00D-34D0-46FE-9E8B-510C5F9A189C}" dt="2022-09-23T18:33:50.535" v="37" actId="20577"/>
        <pc:sldMkLst>
          <pc:docMk/>
          <pc:sldMk cId="2515352598" sldId="264"/>
        </pc:sldMkLst>
        <pc:spChg chg="mod">
          <ac:chgData name="Anke Kessler" userId="f251b665-5a0c-42b9-95db-4e4e32e9975b" providerId="ADAL" clId="{51AAB00D-34D0-46FE-9E8B-510C5F9A189C}" dt="2022-09-23T18:33:50.535" v="37" actId="20577"/>
          <ac:spMkLst>
            <pc:docMk/>
            <pc:sldMk cId="2515352598" sldId="264"/>
            <ac:spMk id="2" creationId="{F83DD822-D636-4774-9ECB-DC166E11CA4E}"/>
          </ac:spMkLst>
        </pc:spChg>
      </pc:sldChg>
      <pc:sldChg chg="addSp modSp new mod">
        <pc:chgData name="Anke Kessler" userId="f251b665-5a0c-42b9-95db-4e4e32e9975b" providerId="ADAL" clId="{51AAB00D-34D0-46FE-9E8B-510C5F9A189C}" dt="2022-09-23T19:44:53.104" v="3400" actId="20577"/>
        <pc:sldMkLst>
          <pc:docMk/>
          <pc:sldMk cId="3825257427" sldId="265"/>
        </pc:sldMkLst>
        <pc:spChg chg="add mod">
          <ac:chgData name="Anke Kessler" userId="f251b665-5a0c-42b9-95db-4e4e32e9975b" providerId="ADAL" clId="{51AAB00D-34D0-46FE-9E8B-510C5F9A189C}" dt="2022-09-23T18:35:10.903" v="77" actId="1076"/>
          <ac:spMkLst>
            <pc:docMk/>
            <pc:sldMk cId="3825257427" sldId="265"/>
            <ac:spMk id="2" creationId="{F7C2E8A0-3072-1BAF-6831-3CCFB35FB0D4}"/>
          </ac:spMkLst>
        </pc:spChg>
        <pc:spChg chg="add mod">
          <ac:chgData name="Anke Kessler" userId="f251b665-5a0c-42b9-95db-4e4e32e9975b" providerId="ADAL" clId="{51AAB00D-34D0-46FE-9E8B-510C5F9A189C}" dt="2022-09-23T19:44:53.104" v="3400" actId="20577"/>
          <ac:spMkLst>
            <pc:docMk/>
            <pc:sldMk cId="3825257427" sldId="265"/>
            <ac:spMk id="3" creationId="{E0FC4D95-84F7-0D31-0E9A-53D10F52036A}"/>
          </ac:spMkLst>
        </pc:spChg>
      </pc:sldChg>
      <pc:sldChg chg="addSp modSp new mod">
        <pc:chgData name="Anke Kessler" userId="f251b665-5a0c-42b9-95db-4e4e32e9975b" providerId="ADAL" clId="{51AAB00D-34D0-46FE-9E8B-510C5F9A189C}" dt="2022-09-23T19:48:20.689" v="3501" actId="207"/>
        <pc:sldMkLst>
          <pc:docMk/>
          <pc:sldMk cId="346198546" sldId="266"/>
        </pc:sldMkLst>
        <pc:spChg chg="add mod">
          <ac:chgData name="Anke Kessler" userId="f251b665-5a0c-42b9-95db-4e4e32e9975b" providerId="ADAL" clId="{51AAB00D-34D0-46FE-9E8B-510C5F9A189C}" dt="2022-09-23T19:48:20.689" v="3501" actId="207"/>
          <ac:spMkLst>
            <pc:docMk/>
            <pc:sldMk cId="346198546" sldId="266"/>
            <ac:spMk id="4" creationId="{E9DD27AD-3CE8-D0A2-173A-6BD30CD2E7A0}"/>
          </ac:spMkLst>
        </pc:spChg>
      </pc:sldChg>
    </pc:docChg>
  </pc:docChgLst>
  <pc:docChgLst>
    <pc:chgData name="Anke" userId="f251b665-5a0c-42b9-95db-4e4e32e9975b" providerId="ADAL" clId="{F1FE24D9-98C4-4FDE-BC8B-DC18BAA4FEBA}"/>
    <pc:docChg chg="addSld modSld sldOrd">
      <pc:chgData name="Anke" userId="f251b665-5a0c-42b9-95db-4e4e32e9975b" providerId="ADAL" clId="{F1FE24D9-98C4-4FDE-BC8B-DC18BAA4FEBA}" dt="2021-05-20T01:44:43.661" v="97" actId="255"/>
      <pc:docMkLst>
        <pc:docMk/>
      </pc:docMkLst>
      <pc:sldChg chg="modSp mod">
        <pc:chgData name="Anke" userId="f251b665-5a0c-42b9-95db-4e4e32e9975b" providerId="ADAL" clId="{F1FE24D9-98C4-4FDE-BC8B-DC18BAA4FEBA}" dt="2021-05-19T20:30:17.017" v="50" actId="20577"/>
        <pc:sldMkLst>
          <pc:docMk/>
          <pc:sldMk cId="1133420761" sldId="262"/>
        </pc:sldMkLst>
        <pc:spChg chg="mod">
          <ac:chgData name="Anke" userId="f251b665-5a0c-42b9-95db-4e4e32e9975b" providerId="ADAL" clId="{F1FE24D9-98C4-4FDE-BC8B-DC18BAA4FEBA}" dt="2021-05-19T20:30:17.017" v="50" actId="20577"/>
          <ac:spMkLst>
            <pc:docMk/>
            <pc:sldMk cId="1133420761" sldId="262"/>
            <ac:spMk id="4" creationId="{333C1D88-26D6-4196-AD52-37E347B6F976}"/>
          </ac:spMkLst>
        </pc:spChg>
      </pc:sldChg>
      <pc:sldChg chg="addSp modSp new mod">
        <pc:chgData name="Anke" userId="f251b665-5a0c-42b9-95db-4e4e32e9975b" providerId="ADAL" clId="{F1FE24D9-98C4-4FDE-BC8B-DC18BAA4FEBA}" dt="2021-05-20T01:44:35.319" v="96" actId="255"/>
        <pc:sldMkLst>
          <pc:docMk/>
          <pc:sldMk cId="147987886" sldId="263"/>
        </pc:sldMkLst>
        <pc:spChg chg="add mod">
          <ac:chgData name="Anke" userId="f251b665-5a0c-42b9-95db-4e4e32e9975b" providerId="ADAL" clId="{F1FE24D9-98C4-4FDE-BC8B-DC18BAA4FEBA}" dt="2021-05-20T01:43:59.364" v="85" actId="20577"/>
          <ac:spMkLst>
            <pc:docMk/>
            <pc:sldMk cId="147987886" sldId="263"/>
            <ac:spMk id="2" creationId="{466E57FC-EFD0-4898-AD30-C2D35667C056}"/>
          </ac:spMkLst>
        </pc:spChg>
        <pc:spChg chg="add mod">
          <ac:chgData name="Anke" userId="f251b665-5a0c-42b9-95db-4e4e32e9975b" providerId="ADAL" clId="{F1FE24D9-98C4-4FDE-BC8B-DC18BAA4FEBA}" dt="2021-05-20T01:44:35.319" v="96" actId="255"/>
          <ac:spMkLst>
            <pc:docMk/>
            <pc:sldMk cId="147987886" sldId="263"/>
            <ac:spMk id="3" creationId="{96BBBDE1-EFAC-4354-96EE-B254E6594B08}"/>
          </ac:spMkLst>
        </pc:spChg>
      </pc:sldChg>
      <pc:sldChg chg="modSp new mod ord">
        <pc:chgData name="Anke" userId="f251b665-5a0c-42b9-95db-4e4e32e9975b" providerId="ADAL" clId="{F1FE24D9-98C4-4FDE-BC8B-DC18BAA4FEBA}" dt="2021-05-20T01:44:43.661" v="97" actId="255"/>
        <pc:sldMkLst>
          <pc:docMk/>
          <pc:sldMk cId="2515352598" sldId="264"/>
        </pc:sldMkLst>
        <pc:spChg chg="mod">
          <ac:chgData name="Anke" userId="f251b665-5a0c-42b9-95db-4e4e32e9975b" providerId="ADAL" clId="{F1FE24D9-98C4-4FDE-BC8B-DC18BAA4FEBA}" dt="2021-05-20T01:44:43.661" v="97" actId="255"/>
          <ac:spMkLst>
            <pc:docMk/>
            <pc:sldMk cId="2515352598" sldId="264"/>
            <ac:spMk id="2" creationId="{F83DD822-D636-4774-9ECB-DC166E11CA4E}"/>
          </ac:spMkLst>
        </pc:spChg>
        <pc:spChg chg="mod">
          <ac:chgData name="Anke" userId="f251b665-5a0c-42b9-95db-4e4e32e9975b" providerId="ADAL" clId="{F1FE24D9-98C4-4FDE-BC8B-DC18BAA4FEBA}" dt="2021-05-19T20:43:25.073" v="71" actId="207"/>
          <ac:spMkLst>
            <pc:docMk/>
            <pc:sldMk cId="2515352598" sldId="264"/>
            <ac:spMk id="3" creationId="{4DB1AC91-5E7B-44D8-8417-29B18F0882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10101" y="3651567"/>
            <a:ext cx="9181148" cy="247364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20202" y="6596380"/>
            <a:ext cx="7560945" cy="29448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40067" y="2709227"/>
            <a:ext cx="4698587" cy="777430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62695" y="2709227"/>
            <a:ext cx="4698587" cy="777430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800080" cy="2955925"/>
          </a:xfrm>
          <a:custGeom>
            <a:avLst/>
            <a:gdLst/>
            <a:ahLst/>
            <a:cxnLst/>
            <a:rect l="l" t="t" r="r" b="b"/>
            <a:pathLst>
              <a:path w="10800080" h="2955925">
                <a:moveTo>
                  <a:pt x="10800003" y="0"/>
                </a:moveTo>
                <a:lnTo>
                  <a:pt x="0" y="0"/>
                </a:lnTo>
                <a:lnTo>
                  <a:pt x="0" y="2955556"/>
                </a:lnTo>
                <a:lnTo>
                  <a:pt x="10800003" y="2955556"/>
                </a:lnTo>
                <a:lnTo>
                  <a:pt x="10800003" y="0"/>
                </a:lnTo>
                <a:close/>
              </a:path>
            </a:pathLst>
          </a:custGeom>
          <a:solidFill>
            <a:srgbClr val="15395F"/>
          </a:solidFill>
        </p:spPr>
        <p:txBody>
          <a:bodyPr wrap="square" lIns="0" tIns="0" rIns="0" bIns="0" rtlCol="0"/>
          <a:lstStyle/>
          <a:p>
            <a:endParaRPr/>
          </a:p>
        </p:txBody>
      </p:sp>
      <p:sp>
        <p:nvSpPr>
          <p:cNvPr id="17" name="bg object 17"/>
          <p:cNvSpPr/>
          <p:nvPr/>
        </p:nvSpPr>
        <p:spPr>
          <a:xfrm>
            <a:off x="1424702" y="7268121"/>
            <a:ext cx="7333615" cy="4509135"/>
          </a:xfrm>
          <a:custGeom>
            <a:avLst/>
            <a:gdLst/>
            <a:ahLst/>
            <a:cxnLst/>
            <a:rect l="l" t="t" r="r" b="b"/>
            <a:pathLst>
              <a:path w="7333615" h="4509134">
                <a:moveTo>
                  <a:pt x="3952900" y="0"/>
                </a:moveTo>
                <a:lnTo>
                  <a:pt x="0" y="4509096"/>
                </a:lnTo>
                <a:lnTo>
                  <a:pt x="7333462" y="4509096"/>
                </a:lnTo>
                <a:lnTo>
                  <a:pt x="5148948" y="1559674"/>
                </a:lnTo>
                <a:lnTo>
                  <a:pt x="3952900" y="0"/>
                </a:lnTo>
                <a:close/>
              </a:path>
            </a:pathLst>
          </a:custGeom>
          <a:solidFill>
            <a:srgbClr val="528E87"/>
          </a:solidFill>
        </p:spPr>
        <p:txBody>
          <a:bodyPr wrap="square" lIns="0" tIns="0" rIns="0" bIns="0" rtlCol="0"/>
          <a:lstStyle/>
          <a:p>
            <a:endParaRPr/>
          </a:p>
        </p:txBody>
      </p:sp>
      <p:sp>
        <p:nvSpPr>
          <p:cNvPr id="18" name="bg object 18"/>
          <p:cNvSpPr/>
          <p:nvPr/>
        </p:nvSpPr>
        <p:spPr>
          <a:xfrm>
            <a:off x="0" y="4455503"/>
            <a:ext cx="5400040" cy="7322184"/>
          </a:xfrm>
          <a:custGeom>
            <a:avLst/>
            <a:gdLst/>
            <a:ahLst/>
            <a:cxnLst/>
            <a:rect l="l" t="t" r="r" b="b"/>
            <a:pathLst>
              <a:path w="5400040" h="7322184">
                <a:moveTo>
                  <a:pt x="0" y="0"/>
                </a:moveTo>
                <a:lnTo>
                  <a:pt x="0" y="7321715"/>
                </a:lnTo>
                <a:lnTo>
                  <a:pt x="2082419" y="7321715"/>
                </a:lnTo>
                <a:lnTo>
                  <a:pt x="5400001" y="2845625"/>
                </a:lnTo>
                <a:lnTo>
                  <a:pt x="3073908" y="1987727"/>
                </a:lnTo>
                <a:lnTo>
                  <a:pt x="0" y="0"/>
                </a:lnTo>
                <a:close/>
              </a:path>
            </a:pathLst>
          </a:custGeom>
          <a:solidFill>
            <a:srgbClr val="EACE7C"/>
          </a:solidFill>
        </p:spPr>
        <p:txBody>
          <a:bodyPr wrap="square" lIns="0" tIns="0" rIns="0" bIns="0" rtlCol="0"/>
          <a:lstStyle/>
          <a:p>
            <a:endParaRPr/>
          </a:p>
        </p:txBody>
      </p:sp>
      <p:sp>
        <p:nvSpPr>
          <p:cNvPr id="2" name="Holder 2"/>
          <p:cNvSpPr>
            <a:spLocks noGrp="1"/>
          </p:cNvSpPr>
          <p:nvPr>
            <p:ph type="title"/>
          </p:nvPr>
        </p:nvSpPr>
        <p:spPr>
          <a:xfrm>
            <a:off x="540067" y="471170"/>
            <a:ext cx="9721215" cy="18846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40067" y="2709227"/>
            <a:ext cx="9721215" cy="777430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72459" y="10954703"/>
            <a:ext cx="3456432" cy="58896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0067" y="10954703"/>
            <a:ext cx="2484310" cy="58896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a:xfrm>
            <a:off x="7776972" y="10954703"/>
            <a:ext cx="2484310" cy="58896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shoka.org/es/country/chile" TargetMode="External"/><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18" Type="http://schemas.openxmlformats.org/officeDocument/2006/relationships/image" Target="../media/image144.png"/><Relationship Id="rId26" Type="http://schemas.openxmlformats.org/officeDocument/2006/relationships/image" Target="../media/image10.png"/><Relationship Id="rId3" Type="http://schemas.openxmlformats.org/officeDocument/2006/relationships/image" Target="../media/image131.png"/><Relationship Id="rId21" Type="http://schemas.openxmlformats.org/officeDocument/2006/relationships/image" Target="../media/image147.png"/><Relationship Id="rId7" Type="http://schemas.openxmlformats.org/officeDocument/2006/relationships/image" Target="../media/image134.png"/><Relationship Id="rId12" Type="http://schemas.openxmlformats.org/officeDocument/2006/relationships/image" Target="../media/image139.png"/><Relationship Id="rId17" Type="http://schemas.openxmlformats.org/officeDocument/2006/relationships/image" Target="../media/image143.png"/><Relationship Id="rId25" Type="http://schemas.openxmlformats.org/officeDocument/2006/relationships/image" Target="../media/image9.jpg"/><Relationship Id="rId2" Type="http://schemas.openxmlformats.org/officeDocument/2006/relationships/image" Target="../media/image130.png"/><Relationship Id="rId16" Type="http://schemas.openxmlformats.org/officeDocument/2006/relationships/image" Target="../media/image20.png"/><Relationship Id="rId20" Type="http://schemas.openxmlformats.org/officeDocument/2006/relationships/image" Target="../media/image146.png"/><Relationship Id="rId1" Type="http://schemas.openxmlformats.org/officeDocument/2006/relationships/slideLayout" Target="../slideLayouts/slideLayout5.xml"/><Relationship Id="rId6" Type="http://schemas.openxmlformats.org/officeDocument/2006/relationships/image" Target="../media/image133.png"/><Relationship Id="rId11" Type="http://schemas.openxmlformats.org/officeDocument/2006/relationships/image" Target="../media/image138.png"/><Relationship Id="rId24" Type="http://schemas.openxmlformats.org/officeDocument/2006/relationships/image" Target="../media/image150.png"/><Relationship Id="rId5" Type="http://schemas.openxmlformats.org/officeDocument/2006/relationships/image" Target="../media/image132.png"/><Relationship Id="rId15" Type="http://schemas.openxmlformats.org/officeDocument/2006/relationships/image" Target="../media/image142.png"/><Relationship Id="rId23" Type="http://schemas.openxmlformats.org/officeDocument/2006/relationships/image" Target="../media/image149.png"/><Relationship Id="rId28" Type="http://schemas.openxmlformats.org/officeDocument/2006/relationships/image" Target="../media/image151.jpg"/><Relationship Id="rId10" Type="http://schemas.openxmlformats.org/officeDocument/2006/relationships/image" Target="../media/image137.png"/><Relationship Id="rId19" Type="http://schemas.openxmlformats.org/officeDocument/2006/relationships/image" Target="../media/image145.jpg"/><Relationship Id="rId4" Type="http://schemas.openxmlformats.org/officeDocument/2006/relationships/image" Target="../media/image4.png"/><Relationship Id="rId9" Type="http://schemas.openxmlformats.org/officeDocument/2006/relationships/image" Target="../media/image136.jpg"/><Relationship Id="rId14" Type="http://schemas.openxmlformats.org/officeDocument/2006/relationships/image" Target="../media/image141.png"/><Relationship Id="rId22" Type="http://schemas.openxmlformats.org/officeDocument/2006/relationships/image" Target="../media/image148.png"/><Relationship Id="rId27"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ashoka.org/es/country/chile" TargetMode="External"/><Relationship Id="rId7" Type="http://schemas.openxmlformats.org/officeDocument/2006/relationships/hyperlink" Target="https://www.facebook.com/Chile.Ashoka?_rdc=1&amp;_rdr" TargetMode="External"/><Relationship Id="rId2" Type="http://schemas.openxmlformats.org/officeDocument/2006/relationships/hyperlink" Target="mailto:comunicaciones@ashoka.org" TargetMode="External"/><Relationship Id="rId1" Type="http://schemas.openxmlformats.org/officeDocument/2006/relationships/slideLayout" Target="../slideLayouts/slideLayout2.xml"/><Relationship Id="rId6" Type="http://schemas.openxmlformats.org/officeDocument/2006/relationships/hyperlink" Target="https://twitter.com/ashokachile?lang=es" TargetMode="External"/><Relationship Id="rId5" Type="http://schemas.openxmlformats.org/officeDocument/2006/relationships/hyperlink" Target="https://www.linkedin.com/in/ashoka-chile/" TargetMode="External"/><Relationship Id="rId4" Type="http://schemas.openxmlformats.org/officeDocument/2006/relationships/hyperlink" Target="https://www.instagram.com/ashoka_chile/?hl=es-l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aprendoencasa.org/organizaciones/ashoka-chile/" TargetMode="External"/><Relationship Id="rId13" Type="http://schemas.openxmlformats.org/officeDocument/2006/relationships/hyperlink" Target="https://www.linkedin.com/company/muevetp/?originalSubdomain=cl" TargetMode="External"/><Relationship Id="rId3" Type="http://schemas.openxmlformats.org/officeDocument/2006/relationships/hyperlink" Target="https://www.redinnovacionlocal.org/innovadoreslocales/" TargetMode="External"/><Relationship Id="rId7" Type="http://schemas.openxmlformats.org/officeDocument/2006/relationships/hyperlink" Target="http://www.lab4u.co/" TargetMode="External"/><Relationship Id="rId12" Type="http://schemas.openxmlformats.org/officeDocument/2006/relationships/hyperlink" Target="https://www.ashoka.org/es-cl/ashokas-dei-initiative#each-dei" TargetMode="External"/><Relationship Id="rId2" Type="http://schemas.openxmlformats.org/officeDocument/2006/relationships/hyperlink" Target="https://www.gastronomia.social/" TargetMode="External"/><Relationship Id="rId1" Type="http://schemas.openxmlformats.org/officeDocument/2006/relationships/slideLayout" Target="../slideLayouts/slideLayout5.xml"/><Relationship Id="rId6" Type="http://schemas.openxmlformats.org/officeDocument/2006/relationships/hyperlink" Target="https://www.ashoka.org/es-ar/fellow/komal-dadlani" TargetMode="External"/><Relationship Id="rId11" Type="http://schemas.openxmlformats.org/officeDocument/2006/relationships/hyperlink" Target="https://holaamerica.org/" TargetMode="External"/><Relationship Id="rId5" Type="http://schemas.openxmlformats.org/officeDocument/2006/relationships/hyperlink" Target="https://www.makingmorehealth.org/shared-value/mmh-fellows/cecilia-rodriguez" TargetMode="External"/><Relationship Id="rId10" Type="http://schemas.openxmlformats.org/officeDocument/2006/relationships/hyperlink" Target="https://www.youtube.com/watch?reload=9&amp;v=DX9rFiN2ar8" TargetMode="External"/><Relationship Id="rId4" Type="http://schemas.openxmlformats.org/officeDocument/2006/relationships/hyperlink" Target="https://adi-ag.cl/" TargetMode="External"/><Relationship Id="rId9" Type="http://schemas.openxmlformats.org/officeDocument/2006/relationships/hyperlink" Target="https://www.huellalocal.cl/tag/gonzalo-vial" TargetMode="External"/><Relationship Id="rId14" Type="http://schemas.openxmlformats.org/officeDocument/2006/relationships/hyperlink" Target="https://www.ashoka.org/es-cl/programa/jovenes-agentes-de-cambio" TargetMode="External"/></Relationships>
</file>

<file path=ppt/slides/_rels/slide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7"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16.jpg"/><Relationship Id="rId29"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20" Type="http://schemas.openxmlformats.org/officeDocument/2006/relationships/image" Target="../media/image20.png"/><Relationship Id="rId41"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18" Type="http://schemas.openxmlformats.org/officeDocument/2006/relationships/image" Target="../media/image60.jpg"/><Relationship Id="rId3" Type="http://schemas.openxmlformats.org/officeDocument/2006/relationships/image" Target="../media/image4.png"/><Relationship Id="rId21" Type="http://schemas.openxmlformats.org/officeDocument/2006/relationships/image" Target="../media/image63.png"/><Relationship Id="rId7" Type="http://schemas.openxmlformats.org/officeDocument/2006/relationships/image" Target="../media/image52.png"/><Relationship Id="rId12" Type="http://schemas.openxmlformats.org/officeDocument/2006/relationships/image" Target="../media/image55.png"/><Relationship Id="rId17" Type="http://schemas.openxmlformats.org/officeDocument/2006/relationships/image" Target="../media/image59.jpg"/><Relationship Id="rId2" Type="http://schemas.openxmlformats.org/officeDocument/2006/relationships/image" Target="../media/image48.png"/><Relationship Id="rId16" Type="http://schemas.openxmlformats.org/officeDocument/2006/relationships/image" Target="../media/image27.png"/><Relationship Id="rId20"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50.png"/><Relationship Id="rId15" Type="http://schemas.openxmlformats.org/officeDocument/2006/relationships/image" Target="../media/image58.png"/><Relationship Id="rId23" Type="http://schemas.openxmlformats.org/officeDocument/2006/relationships/image" Target="../media/image65.png"/><Relationship Id="rId10" Type="http://schemas.openxmlformats.org/officeDocument/2006/relationships/image" Target="../media/image10.png"/><Relationship Id="rId19" Type="http://schemas.openxmlformats.org/officeDocument/2006/relationships/image" Target="../media/image61.jpg"/><Relationship Id="rId4" Type="http://schemas.openxmlformats.org/officeDocument/2006/relationships/image" Target="../media/image49.png"/><Relationship Id="rId9" Type="http://schemas.openxmlformats.org/officeDocument/2006/relationships/image" Target="../media/image15.png"/><Relationship Id="rId14" Type="http://schemas.openxmlformats.org/officeDocument/2006/relationships/image" Target="../media/image57.png"/><Relationship Id="rId22" Type="http://schemas.openxmlformats.org/officeDocument/2006/relationships/image" Target="../media/image64.png"/></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3.png"/><Relationship Id="rId18" Type="http://schemas.openxmlformats.org/officeDocument/2006/relationships/image" Target="../media/image78.png"/><Relationship Id="rId26" Type="http://schemas.openxmlformats.org/officeDocument/2006/relationships/image" Target="../media/image86.png"/><Relationship Id="rId3" Type="http://schemas.openxmlformats.org/officeDocument/2006/relationships/image" Target="../media/image67.png"/><Relationship Id="rId21" Type="http://schemas.openxmlformats.org/officeDocument/2006/relationships/image" Target="../media/image81.png"/><Relationship Id="rId7" Type="http://schemas.openxmlformats.org/officeDocument/2006/relationships/image" Target="../media/image49.png"/><Relationship Id="rId12" Type="http://schemas.openxmlformats.org/officeDocument/2006/relationships/image" Target="../media/image72.jpg"/><Relationship Id="rId17" Type="http://schemas.openxmlformats.org/officeDocument/2006/relationships/image" Target="../media/image77.png"/><Relationship Id="rId25" Type="http://schemas.openxmlformats.org/officeDocument/2006/relationships/image" Target="../media/image85.png"/><Relationship Id="rId2" Type="http://schemas.openxmlformats.org/officeDocument/2006/relationships/image" Target="../media/image66.png"/><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image" Target="../media/image69.png"/><Relationship Id="rId11" Type="http://schemas.openxmlformats.org/officeDocument/2006/relationships/image" Target="../media/image15.png"/><Relationship Id="rId24" Type="http://schemas.openxmlformats.org/officeDocument/2006/relationships/image" Target="../media/image84.png"/><Relationship Id="rId5" Type="http://schemas.openxmlformats.org/officeDocument/2006/relationships/image" Target="../media/image4.png"/><Relationship Id="rId15" Type="http://schemas.openxmlformats.org/officeDocument/2006/relationships/image" Target="../media/image75.png"/><Relationship Id="rId23" Type="http://schemas.openxmlformats.org/officeDocument/2006/relationships/image" Target="../media/image83.jpg"/><Relationship Id="rId10" Type="http://schemas.openxmlformats.org/officeDocument/2006/relationships/image" Target="../media/image53.png"/><Relationship Id="rId19" Type="http://schemas.openxmlformats.org/officeDocument/2006/relationships/image" Target="../media/image79.png"/><Relationship Id="rId4" Type="http://schemas.openxmlformats.org/officeDocument/2006/relationships/image" Target="../media/image68.png"/><Relationship Id="rId9" Type="http://schemas.openxmlformats.org/officeDocument/2006/relationships/image" Target="../media/image71.png"/><Relationship Id="rId14" Type="http://schemas.openxmlformats.org/officeDocument/2006/relationships/image" Target="../media/image74.png"/><Relationship Id="rId22" Type="http://schemas.openxmlformats.org/officeDocument/2006/relationships/image" Target="../media/image82.jpg"/></Relationships>
</file>

<file path=ppt/slides/_rels/slide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7.png"/><Relationship Id="rId18" Type="http://schemas.openxmlformats.org/officeDocument/2006/relationships/image" Target="../media/image101.png"/><Relationship Id="rId26" Type="http://schemas.openxmlformats.org/officeDocument/2006/relationships/image" Target="../media/image108.png"/><Relationship Id="rId3" Type="http://schemas.openxmlformats.org/officeDocument/2006/relationships/image" Target="../media/image88.png"/><Relationship Id="rId21" Type="http://schemas.openxmlformats.org/officeDocument/2006/relationships/image" Target="../media/image104.jpg"/><Relationship Id="rId7" Type="http://schemas.openxmlformats.org/officeDocument/2006/relationships/image" Target="../media/image92.png"/><Relationship Id="rId12" Type="http://schemas.openxmlformats.org/officeDocument/2006/relationships/image" Target="../media/image96.png"/><Relationship Id="rId17" Type="http://schemas.openxmlformats.org/officeDocument/2006/relationships/image" Target="../media/image100.png"/><Relationship Id="rId25" Type="http://schemas.openxmlformats.org/officeDocument/2006/relationships/image" Target="../media/image107.png"/><Relationship Id="rId2" Type="http://schemas.openxmlformats.org/officeDocument/2006/relationships/image" Target="../media/image87.png"/><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image" Target="../media/image111.png"/><Relationship Id="rId1" Type="http://schemas.openxmlformats.org/officeDocument/2006/relationships/slideLayout" Target="../slideLayouts/slideLayout5.xml"/><Relationship Id="rId6" Type="http://schemas.openxmlformats.org/officeDocument/2006/relationships/image" Target="../media/image91.png"/><Relationship Id="rId11" Type="http://schemas.openxmlformats.org/officeDocument/2006/relationships/image" Target="../media/image95.png"/><Relationship Id="rId24" Type="http://schemas.openxmlformats.org/officeDocument/2006/relationships/image" Target="../media/image81.png"/><Relationship Id="rId5" Type="http://schemas.openxmlformats.org/officeDocument/2006/relationships/image" Target="../media/image90.png"/><Relationship Id="rId15" Type="http://schemas.openxmlformats.org/officeDocument/2006/relationships/image" Target="../media/image98.png"/><Relationship Id="rId23" Type="http://schemas.openxmlformats.org/officeDocument/2006/relationships/image" Target="../media/image106.jpg"/><Relationship Id="rId28" Type="http://schemas.openxmlformats.org/officeDocument/2006/relationships/image" Target="../media/image110.png"/><Relationship Id="rId10" Type="http://schemas.openxmlformats.org/officeDocument/2006/relationships/image" Target="../media/image94.jpg"/><Relationship Id="rId19" Type="http://schemas.openxmlformats.org/officeDocument/2006/relationships/image" Target="../media/image102.png"/><Relationship Id="rId4" Type="http://schemas.openxmlformats.org/officeDocument/2006/relationships/image" Target="../media/image89.png"/><Relationship Id="rId9" Type="http://schemas.openxmlformats.org/officeDocument/2006/relationships/image" Target="../media/image15.png"/><Relationship Id="rId14" Type="http://schemas.openxmlformats.org/officeDocument/2006/relationships/image" Target="../media/image73.png"/><Relationship Id="rId22" Type="http://schemas.openxmlformats.org/officeDocument/2006/relationships/image" Target="../media/image105.png"/><Relationship Id="rId27" Type="http://schemas.openxmlformats.org/officeDocument/2006/relationships/image" Target="../media/image109.png"/><Relationship Id="rId30" Type="http://schemas.openxmlformats.org/officeDocument/2006/relationships/image" Target="../media/image112.png"/></Relationships>
</file>

<file path=ppt/slides/_rels/slide9.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1.png"/><Relationship Id="rId18" Type="http://schemas.openxmlformats.org/officeDocument/2006/relationships/image" Target="../media/image125.png"/><Relationship Id="rId3" Type="http://schemas.openxmlformats.org/officeDocument/2006/relationships/image" Target="../media/image15.png"/><Relationship Id="rId21" Type="http://schemas.openxmlformats.org/officeDocument/2006/relationships/image" Target="../media/image128.png"/><Relationship Id="rId7" Type="http://schemas.openxmlformats.org/officeDocument/2006/relationships/image" Target="../media/image116.png"/><Relationship Id="rId12" Type="http://schemas.openxmlformats.org/officeDocument/2006/relationships/image" Target="../media/image120.png"/><Relationship Id="rId17" Type="http://schemas.openxmlformats.org/officeDocument/2006/relationships/image" Target="../media/image124.jpg"/><Relationship Id="rId2" Type="http://schemas.openxmlformats.org/officeDocument/2006/relationships/image" Target="../media/image113.png"/><Relationship Id="rId16" Type="http://schemas.openxmlformats.org/officeDocument/2006/relationships/image" Target="../media/image123.jpg"/><Relationship Id="rId20" Type="http://schemas.openxmlformats.org/officeDocument/2006/relationships/image" Target="../media/image127.png"/><Relationship Id="rId1" Type="http://schemas.openxmlformats.org/officeDocument/2006/relationships/slideLayout" Target="../slideLayouts/slideLayout5.xml"/><Relationship Id="rId6" Type="http://schemas.openxmlformats.org/officeDocument/2006/relationships/image" Target="../media/image115.png"/><Relationship Id="rId11" Type="http://schemas.openxmlformats.org/officeDocument/2006/relationships/image" Target="../media/image119.png"/><Relationship Id="rId5" Type="http://schemas.openxmlformats.org/officeDocument/2006/relationships/image" Target="../media/image88.png"/><Relationship Id="rId15" Type="http://schemas.openxmlformats.org/officeDocument/2006/relationships/image" Target="../media/image122.png"/><Relationship Id="rId10" Type="http://schemas.openxmlformats.org/officeDocument/2006/relationships/image" Target="../media/image23.png"/><Relationship Id="rId19" Type="http://schemas.openxmlformats.org/officeDocument/2006/relationships/image" Target="../media/image126.png"/><Relationship Id="rId4" Type="http://schemas.openxmlformats.org/officeDocument/2006/relationships/image" Target="../media/image114.png"/><Relationship Id="rId9" Type="http://schemas.openxmlformats.org/officeDocument/2006/relationships/image" Target="../media/image118.png"/><Relationship Id="rId14" Type="http://schemas.openxmlformats.org/officeDocument/2006/relationships/image" Target="../media/image94.jpg"/><Relationship Id="rId22" Type="http://schemas.openxmlformats.org/officeDocument/2006/relationships/image" Target="../media/image1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1D08B28-D994-47E4-8C78-A3B44665BEF4}"/>
              </a:ext>
            </a:extLst>
          </p:cNvPr>
          <p:cNvSpPr/>
          <p:nvPr/>
        </p:nvSpPr>
        <p:spPr>
          <a:xfrm>
            <a:off x="-1" y="2384425"/>
            <a:ext cx="10762247" cy="2752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ln w="0"/>
                <a:solidFill>
                  <a:schemeClr val="tx1"/>
                </a:solidFill>
                <a:effectLst>
                  <a:outerShdw blurRad="38100" dist="19050" dir="2700000" algn="tl" rotWithShape="0">
                    <a:schemeClr val="dk1">
                      <a:alpha val="40000"/>
                    </a:schemeClr>
                  </a:outerShdw>
                </a:effectLst>
              </a:rPr>
              <a:t>Ashoka CHILE 2021: </a:t>
            </a:r>
          </a:p>
          <a:p>
            <a:pPr algn="ctr"/>
            <a:r>
              <a:rPr lang="es-CL" sz="4400" dirty="0">
                <a:ln w="0"/>
                <a:solidFill>
                  <a:schemeClr val="tx1"/>
                </a:solidFill>
                <a:effectLst>
                  <a:outerShdw blurRad="38100" dist="19050" dir="2700000" algn="tl" rotWithShape="0">
                    <a:schemeClr val="dk1">
                      <a:alpha val="40000"/>
                    </a:schemeClr>
                  </a:outerShdw>
                </a:effectLst>
              </a:rPr>
              <a:t>RESUMEN PROYECTOS &amp; LÍNEAS DE TRABAJO</a:t>
            </a:r>
            <a:endParaRPr lang="LID4096" sz="4400" dirty="0">
              <a:ln w="0"/>
              <a:solidFill>
                <a:schemeClr val="tx1"/>
              </a:solidFill>
              <a:effectLst>
                <a:outerShdw blurRad="38100" dist="19050" dir="2700000" algn="tl" rotWithShape="0">
                  <a:schemeClr val="dk1">
                    <a:alpha val="40000"/>
                  </a:schemeClr>
                </a:outerShdw>
              </a:effectLst>
            </a:endParaRPr>
          </a:p>
        </p:txBody>
      </p:sp>
      <p:pic>
        <p:nvPicPr>
          <p:cNvPr id="3" name="Imagen 2" descr="Logotipo&#10;&#10;Descripción generada automáticamente">
            <a:extLst>
              <a:ext uri="{FF2B5EF4-FFF2-40B4-BE49-F238E27FC236}">
                <a16:creationId xmlns:a16="http://schemas.microsoft.com/office/drawing/2014/main" id="{E2CFF271-1411-47CE-A935-6320222F4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200" y="-56407"/>
            <a:ext cx="2514600" cy="2243983"/>
          </a:xfrm>
          <a:prstGeom prst="rect">
            <a:avLst/>
          </a:prstGeom>
        </p:spPr>
      </p:pic>
      <p:sp>
        <p:nvSpPr>
          <p:cNvPr id="4" name="Rectángulo 3">
            <a:extLst>
              <a:ext uri="{FF2B5EF4-FFF2-40B4-BE49-F238E27FC236}">
                <a16:creationId xmlns:a16="http://schemas.microsoft.com/office/drawing/2014/main" id="{333C1D88-26D6-4196-AD52-37E347B6F976}"/>
              </a:ext>
            </a:extLst>
          </p:cNvPr>
          <p:cNvSpPr/>
          <p:nvPr/>
        </p:nvSpPr>
        <p:spPr>
          <a:xfrm>
            <a:off x="68849" y="4746625"/>
            <a:ext cx="10729493" cy="76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800" dirty="0"/>
              <a:t>3 colaboradoras con contrato fijo: Valentina Valech, Directora Ejecutiva. Luciana Goles: </a:t>
            </a:r>
            <a:r>
              <a:rPr lang="es-CL" sz="2800" dirty="0" err="1"/>
              <a:t>Mov</a:t>
            </a:r>
            <a:r>
              <a:rPr lang="es-CL" sz="2800" dirty="0"/>
              <a:t>. Jóvenes.  Bárbara “Teo” Domínguez: Venture &amp; Fellowship (actualmente con permiso por maternidad)</a:t>
            </a:r>
          </a:p>
          <a:p>
            <a:r>
              <a:rPr lang="es-CL" sz="2800" dirty="0"/>
              <a:t>Consultores: Rosario Cardemil, Comunicaciones. Anke Kessler, Administración y Finanzas. Mauricio Olivares: Contabilidad. Macarena Cisternas: Diseño Gráfico. </a:t>
            </a:r>
            <a:br>
              <a:rPr lang="es-CL" sz="2800" dirty="0"/>
            </a:br>
            <a:r>
              <a:rPr lang="es-CL" sz="2800" dirty="0"/>
              <a:t>Fundado en 2013, </a:t>
            </a:r>
            <a:r>
              <a:rPr lang="es-CL" sz="2800" dirty="0" err="1"/>
              <a:t>org</a:t>
            </a:r>
            <a:r>
              <a:rPr lang="es-CL" sz="2800" dirty="0"/>
              <a:t>. sin fines de lucro reconocida que puede emitir certificado de donación (versión electrónica en trámite)</a:t>
            </a:r>
          </a:p>
          <a:p>
            <a:r>
              <a:rPr lang="es-CL" sz="2800" dirty="0"/>
              <a:t>Directorio actual: Presidente Ana María Schindler. Secretario:  Héctor Jorquera, Tesorera: Paula Recart </a:t>
            </a:r>
          </a:p>
          <a:p>
            <a:r>
              <a:rPr lang="es-CL" sz="2800" dirty="0"/>
              <a:t>Consejo Directivo: Komal Dadlani, Ricardo Solari, Francisco Lozano, Andrea Saffie, Piedad Rivadeneira ( x conf.)</a:t>
            </a:r>
          </a:p>
          <a:p>
            <a:r>
              <a:rPr lang="es-CL" sz="2800" dirty="0"/>
              <a:t>Gasto mensual fijo: aprox. CLP 6 Mio.</a:t>
            </a:r>
          </a:p>
          <a:p>
            <a:r>
              <a:rPr lang="es-CL" sz="2800" dirty="0"/>
              <a:t>Fellows total: 58. De los cuales aprox. 40  activos.</a:t>
            </a:r>
          </a:p>
          <a:p>
            <a:r>
              <a:rPr lang="es-CL" sz="2800" dirty="0"/>
              <a:t>Proyectos están financiados hasta mediados del 2022. </a:t>
            </a:r>
            <a:r>
              <a:rPr lang="es-CL" sz="2800" dirty="0">
                <a:hlinkClick r:id="rId3"/>
              </a:rPr>
              <a:t>www.ashoka.org/es/country/chile</a:t>
            </a:r>
            <a:r>
              <a:rPr lang="es-CL" sz="2800" dirty="0"/>
              <a:t> </a:t>
            </a:r>
          </a:p>
          <a:p>
            <a:endParaRPr lang="LID4096" sz="2800" dirty="0"/>
          </a:p>
        </p:txBody>
      </p:sp>
    </p:spTree>
    <p:extLst>
      <p:ext uri="{BB962C8B-B14F-4D97-AF65-F5344CB8AC3E}">
        <p14:creationId xmlns:p14="http://schemas.microsoft.com/office/powerpoint/2010/main" val="113342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326162"/>
            <a:ext cx="10800080" cy="9451340"/>
            <a:chOff x="0" y="2326162"/>
            <a:chExt cx="10800080" cy="9451340"/>
          </a:xfrm>
        </p:grpSpPr>
        <p:sp>
          <p:nvSpPr>
            <p:cNvPr id="3" name="object 3"/>
            <p:cNvSpPr/>
            <p:nvPr/>
          </p:nvSpPr>
          <p:spPr>
            <a:xfrm>
              <a:off x="0" y="2326162"/>
              <a:ext cx="5406390" cy="4911090"/>
            </a:xfrm>
            <a:custGeom>
              <a:avLst/>
              <a:gdLst/>
              <a:ahLst/>
              <a:cxnLst/>
              <a:rect l="l" t="t" r="r" b="b"/>
              <a:pathLst>
                <a:path w="5406390" h="4911090">
                  <a:moveTo>
                    <a:pt x="5406339" y="0"/>
                  </a:moveTo>
                  <a:lnTo>
                    <a:pt x="0" y="0"/>
                  </a:lnTo>
                  <a:lnTo>
                    <a:pt x="0" y="3167303"/>
                  </a:lnTo>
                  <a:lnTo>
                    <a:pt x="5390502" y="4910810"/>
                  </a:lnTo>
                  <a:lnTo>
                    <a:pt x="5406339" y="2306713"/>
                  </a:lnTo>
                  <a:lnTo>
                    <a:pt x="5406339" y="0"/>
                  </a:lnTo>
                  <a:close/>
                </a:path>
              </a:pathLst>
            </a:custGeom>
            <a:solidFill>
              <a:srgbClr val="F39639"/>
            </a:solidFill>
          </p:spPr>
          <p:txBody>
            <a:bodyPr wrap="square" lIns="0" tIns="0" rIns="0" bIns="0" rtlCol="0"/>
            <a:lstStyle/>
            <a:p>
              <a:endParaRPr/>
            </a:p>
          </p:txBody>
        </p:sp>
        <p:sp>
          <p:nvSpPr>
            <p:cNvPr id="4" name="object 4"/>
            <p:cNvSpPr/>
            <p:nvPr/>
          </p:nvSpPr>
          <p:spPr>
            <a:xfrm>
              <a:off x="5390507" y="4320521"/>
              <a:ext cx="5409565" cy="7456805"/>
            </a:xfrm>
            <a:custGeom>
              <a:avLst/>
              <a:gdLst/>
              <a:ahLst/>
              <a:cxnLst/>
              <a:rect l="l" t="t" r="r" b="b"/>
              <a:pathLst>
                <a:path w="5409565" h="7456805">
                  <a:moveTo>
                    <a:pt x="5409488" y="0"/>
                  </a:moveTo>
                  <a:lnTo>
                    <a:pt x="2126843" y="2122716"/>
                  </a:lnTo>
                  <a:lnTo>
                    <a:pt x="0" y="2992666"/>
                  </a:lnTo>
                  <a:lnTo>
                    <a:pt x="3341077" y="7456703"/>
                  </a:lnTo>
                  <a:lnTo>
                    <a:pt x="5409488" y="7456703"/>
                  </a:lnTo>
                  <a:lnTo>
                    <a:pt x="5409488" y="0"/>
                  </a:lnTo>
                  <a:close/>
                </a:path>
              </a:pathLst>
            </a:custGeom>
            <a:solidFill>
              <a:srgbClr val="8FCDC1"/>
            </a:solidFill>
          </p:spPr>
          <p:txBody>
            <a:bodyPr wrap="square" lIns="0" tIns="0" rIns="0" bIns="0" rtlCol="0"/>
            <a:lstStyle/>
            <a:p>
              <a:endParaRPr/>
            </a:p>
          </p:txBody>
        </p:sp>
        <p:sp>
          <p:nvSpPr>
            <p:cNvPr id="5" name="object 5"/>
            <p:cNvSpPr/>
            <p:nvPr/>
          </p:nvSpPr>
          <p:spPr>
            <a:xfrm>
              <a:off x="5407658" y="2326162"/>
              <a:ext cx="5392420" cy="4911090"/>
            </a:xfrm>
            <a:custGeom>
              <a:avLst/>
              <a:gdLst/>
              <a:ahLst/>
              <a:cxnLst/>
              <a:rect l="l" t="t" r="r" b="b"/>
              <a:pathLst>
                <a:path w="5392420" h="4911090">
                  <a:moveTo>
                    <a:pt x="5392343" y="0"/>
                  </a:moveTo>
                  <a:lnTo>
                    <a:pt x="0" y="0"/>
                  </a:lnTo>
                  <a:lnTo>
                    <a:pt x="0" y="2306713"/>
                  </a:lnTo>
                  <a:lnTo>
                    <a:pt x="15849" y="4910810"/>
                  </a:lnTo>
                  <a:lnTo>
                    <a:pt x="5392343" y="3184131"/>
                  </a:lnTo>
                  <a:lnTo>
                    <a:pt x="5392343" y="0"/>
                  </a:lnTo>
                  <a:close/>
                </a:path>
              </a:pathLst>
            </a:custGeom>
            <a:solidFill>
              <a:srgbClr val="E5596D"/>
            </a:solidFill>
          </p:spPr>
          <p:txBody>
            <a:bodyPr wrap="square" lIns="0" tIns="0" rIns="0" bIns="0" rtlCol="0"/>
            <a:lstStyle/>
            <a:p>
              <a:endParaRPr/>
            </a:p>
          </p:txBody>
        </p:sp>
        <p:pic>
          <p:nvPicPr>
            <p:cNvPr id="6" name="object 6"/>
            <p:cNvPicPr/>
            <p:nvPr/>
          </p:nvPicPr>
          <p:blipFill>
            <a:blip r:embed="rId2" cstate="print"/>
            <a:stretch>
              <a:fillRect/>
            </a:stretch>
          </p:blipFill>
          <p:spPr>
            <a:xfrm>
              <a:off x="2510273" y="3675386"/>
              <a:ext cx="5779452" cy="6519330"/>
            </a:xfrm>
            <a:prstGeom prst="rect">
              <a:avLst/>
            </a:prstGeom>
          </p:spPr>
        </p:pic>
      </p:grpSp>
      <p:pic>
        <p:nvPicPr>
          <p:cNvPr id="7" name="object 7"/>
          <p:cNvPicPr/>
          <p:nvPr/>
        </p:nvPicPr>
        <p:blipFill>
          <a:blip r:embed="rId3" cstate="print"/>
          <a:stretch>
            <a:fillRect/>
          </a:stretch>
        </p:blipFill>
        <p:spPr>
          <a:xfrm>
            <a:off x="5088440" y="1458991"/>
            <a:ext cx="78422" cy="83578"/>
          </a:xfrm>
          <a:prstGeom prst="rect">
            <a:avLst/>
          </a:prstGeom>
        </p:spPr>
      </p:pic>
      <p:grpSp>
        <p:nvGrpSpPr>
          <p:cNvPr id="8" name="object 8"/>
          <p:cNvGrpSpPr/>
          <p:nvPr/>
        </p:nvGrpSpPr>
        <p:grpSpPr>
          <a:xfrm>
            <a:off x="5199739" y="1458184"/>
            <a:ext cx="186055" cy="86360"/>
            <a:chOff x="5199739" y="1458184"/>
            <a:chExt cx="186055" cy="86360"/>
          </a:xfrm>
        </p:grpSpPr>
        <p:pic>
          <p:nvPicPr>
            <p:cNvPr id="9" name="object 9"/>
            <p:cNvPicPr/>
            <p:nvPr/>
          </p:nvPicPr>
          <p:blipFill>
            <a:blip r:embed="rId4" cstate="print"/>
            <a:stretch>
              <a:fillRect/>
            </a:stretch>
          </p:blipFill>
          <p:spPr>
            <a:xfrm>
              <a:off x="5315887" y="1459438"/>
              <a:ext cx="69646" cy="82676"/>
            </a:xfrm>
            <a:prstGeom prst="rect">
              <a:avLst/>
            </a:prstGeom>
          </p:spPr>
        </p:pic>
        <p:pic>
          <p:nvPicPr>
            <p:cNvPr id="10" name="object 10"/>
            <p:cNvPicPr/>
            <p:nvPr/>
          </p:nvPicPr>
          <p:blipFill>
            <a:blip r:embed="rId5" cstate="print"/>
            <a:stretch>
              <a:fillRect/>
            </a:stretch>
          </p:blipFill>
          <p:spPr>
            <a:xfrm>
              <a:off x="5199739" y="1458184"/>
              <a:ext cx="74656" cy="85775"/>
            </a:xfrm>
            <a:prstGeom prst="rect">
              <a:avLst/>
            </a:prstGeom>
          </p:spPr>
        </p:pic>
      </p:grpSp>
      <p:pic>
        <p:nvPicPr>
          <p:cNvPr id="11" name="object 11"/>
          <p:cNvPicPr/>
          <p:nvPr/>
        </p:nvPicPr>
        <p:blipFill>
          <a:blip r:embed="rId6" cstate="print"/>
          <a:stretch>
            <a:fillRect/>
          </a:stretch>
        </p:blipFill>
        <p:spPr>
          <a:xfrm>
            <a:off x="5544892" y="1457680"/>
            <a:ext cx="74269" cy="84747"/>
          </a:xfrm>
          <a:prstGeom prst="rect">
            <a:avLst/>
          </a:prstGeom>
        </p:spPr>
      </p:pic>
      <p:sp>
        <p:nvSpPr>
          <p:cNvPr id="12" name="object 12"/>
          <p:cNvSpPr/>
          <p:nvPr/>
        </p:nvSpPr>
        <p:spPr>
          <a:xfrm>
            <a:off x="4799546" y="475932"/>
            <a:ext cx="1215390" cy="880110"/>
          </a:xfrm>
          <a:custGeom>
            <a:avLst/>
            <a:gdLst/>
            <a:ahLst/>
            <a:cxnLst/>
            <a:rect l="l" t="t" r="r" b="b"/>
            <a:pathLst>
              <a:path w="1215389" h="880110">
                <a:moveTo>
                  <a:pt x="1000201" y="124460"/>
                </a:moveTo>
                <a:close/>
              </a:path>
              <a:path w="1215389" h="880110">
                <a:moveTo>
                  <a:pt x="1055370" y="445770"/>
                </a:moveTo>
                <a:lnTo>
                  <a:pt x="1054760" y="446633"/>
                </a:lnTo>
                <a:lnTo>
                  <a:pt x="1055357" y="447040"/>
                </a:lnTo>
                <a:lnTo>
                  <a:pt x="1055370" y="445770"/>
                </a:lnTo>
                <a:close/>
              </a:path>
              <a:path w="1215389" h="880110">
                <a:moveTo>
                  <a:pt x="1214894" y="383540"/>
                </a:moveTo>
                <a:lnTo>
                  <a:pt x="1214755" y="382270"/>
                </a:lnTo>
                <a:lnTo>
                  <a:pt x="1214539" y="379730"/>
                </a:lnTo>
                <a:lnTo>
                  <a:pt x="1213256" y="377190"/>
                </a:lnTo>
                <a:lnTo>
                  <a:pt x="1211745" y="377190"/>
                </a:lnTo>
                <a:lnTo>
                  <a:pt x="1209522" y="375920"/>
                </a:lnTo>
                <a:lnTo>
                  <a:pt x="1207300" y="374650"/>
                </a:lnTo>
                <a:lnTo>
                  <a:pt x="1205255" y="372110"/>
                </a:lnTo>
                <a:lnTo>
                  <a:pt x="1204214" y="367030"/>
                </a:lnTo>
                <a:lnTo>
                  <a:pt x="1201051" y="360680"/>
                </a:lnTo>
                <a:lnTo>
                  <a:pt x="1195844" y="356870"/>
                </a:lnTo>
                <a:lnTo>
                  <a:pt x="1189443" y="356870"/>
                </a:lnTo>
                <a:lnTo>
                  <a:pt x="1182636" y="360680"/>
                </a:lnTo>
                <a:lnTo>
                  <a:pt x="1180973" y="361950"/>
                </a:lnTo>
                <a:lnTo>
                  <a:pt x="1179550" y="363220"/>
                </a:lnTo>
                <a:lnTo>
                  <a:pt x="1176375" y="367030"/>
                </a:lnTo>
                <a:lnTo>
                  <a:pt x="1174788" y="368300"/>
                </a:lnTo>
                <a:lnTo>
                  <a:pt x="1171054" y="372110"/>
                </a:lnTo>
                <a:lnTo>
                  <a:pt x="1169085" y="372110"/>
                </a:lnTo>
                <a:lnTo>
                  <a:pt x="1164170" y="369570"/>
                </a:lnTo>
                <a:lnTo>
                  <a:pt x="1161288" y="369570"/>
                </a:lnTo>
                <a:lnTo>
                  <a:pt x="1156157" y="370840"/>
                </a:lnTo>
                <a:lnTo>
                  <a:pt x="1153541" y="373380"/>
                </a:lnTo>
                <a:lnTo>
                  <a:pt x="1146797" y="375920"/>
                </a:lnTo>
                <a:lnTo>
                  <a:pt x="1142885" y="375920"/>
                </a:lnTo>
                <a:lnTo>
                  <a:pt x="1131824" y="368300"/>
                </a:lnTo>
                <a:lnTo>
                  <a:pt x="1125169" y="363220"/>
                </a:lnTo>
                <a:lnTo>
                  <a:pt x="1123492" y="355600"/>
                </a:lnTo>
                <a:lnTo>
                  <a:pt x="1122934" y="353060"/>
                </a:lnTo>
                <a:lnTo>
                  <a:pt x="1121994" y="350520"/>
                </a:lnTo>
                <a:lnTo>
                  <a:pt x="1118768" y="344170"/>
                </a:lnTo>
                <a:lnTo>
                  <a:pt x="1116431" y="344170"/>
                </a:lnTo>
                <a:lnTo>
                  <a:pt x="1111999" y="349250"/>
                </a:lnTo>
                <a:lnTo>
                  <a:pt x="1111237" y="350520"/>
                </a:lnTo>
                <a:lnTo>
                  <a:pt x="1108341" y="353060"/>
                </a:lnTo>
                <a:lnTo>
                  <a:pt x="1106131" y="355600"/>
                </a:lnTo>
                <a:lnTo>
                  <a:pt x="1103071" y="354330"/>
                </a:lnTo>
                <a:lnTo>
                  <a:pt x="1101877" y="351790"/>
                </a:lnTo>
                <a:lnTo>
                  <a:pt x="1101331" y="350520"/>
                </a:lnTo>
                <a:lnTo>
                  <a:pt x="1100239" y="347980"/>
                </a:lnTo>
                <a:lnTo>
                  <a:pt x="1100150" y="346710"/>
                </a:lnTo>
                <a:lnTo>
                  <a:pt x="1097940" y="337820"/>
                </a:lnTo>
                <a:lnTo>
                  <a:pt x="1093558" y="335280"/>
                </a:lnTo>
                <a:lnTo>
                  <a:pt x="1079715" y="336550"/>
                </a:lnTo>
                <a:lnTo>
                  <a:pt x="1074699" y="340360"/>
                </a:lnTo>
                <a:lnTo>
                  <a:pt x="1067308" y="349250"/>
                </a:lnTo>
                <a:lnTo>
                  <a:pt x="1063472" y="350520"/>
                </a:lnTo>
                <a:lnTo>
                  <a:pt x="1053947" y="349618"/>
                </a:lnTo>
                <a:lnTo>
                  <a:pt x="1053947" y="372110"/>
                </a:lnTo>
                <a:lnTo>
                  <a:pt x="1053490" y="374650"/>
                </a:lnTo>
                <a:lnTo>
                  <a:pt x="1049528" y="377190"/>
                </a:lnTo>
                <a:lnTo>
                  <a:pt x="1045781" y="378460"/>
                </a:lnTo>
                <a:lnTo>
                  <a:pt x="1033487" y="382270"/>
                </a:lnTo>
                <a:lnTo>
                  <a:pt x="1030198" y="379730"/>
                </a:lnTo>
                <a:lnTo>
                  <a:pt x="1028585" y="374650"/>
                </a:lnTo>
                <a:lnTo>
                  <a:pt x="1026134" y="377190"/>
                </a:lnTo>
                <a:lnTo>
                  <a:pt x="1024229" y="378460"/>
                </a:lnTo>
                <a:lnTo>
                  <a:pt x="1017485" y="386080"/>
                </a:lnTo>
                <a:lnTo>
                  <a:pt x="1016215" y="386080"/>
                </a:lnTo>
                <a:lnTo>
                  <a:pt x="1003325" y="381000"/>
                </a:lnTo>
                <a:lnTo>
                  <a:pt x="987196" y="377190"/>
                </a:lnTo>
                <a:lnTo>
                  <a:pt x="985405" y="378460"/>
                </a:lnTo>
                <a:lnTo>
                  <a:pt x="983437" y="386080"/>
                </a:lnTo>
                <a:lnTo>
                  <a:pt x="981214" y="388620"/>
                </a:lnTo>
                <a:lnTo>
                  <a:pt x="975817" y="391160"/>
                </a:lnTo>
                <a:lnTo>
                  <a:pt x="973112" y="391160"/>
                </a:lnTo>
                <a:lnTo>
                  <a:pt x="969276" y="386080"/>
                </a:lnTo>
                <a:lnTo>
                  <a:pt x="968324" y="384810"/>
                </a:lnTo>
                <a:lnTo>
                  <a:pt x="964603" y="379730"/>
                </a:lnTo>
                <a:lnTo>
                  <a:pt x="961275" y="374865"/>
                </a:lnTo>
                <a:lnTo>
                  <a:pt x="961275" y="381000"/>
                </a:lnTo>
                <a:lnTo>
                  <a:pt x="958227" y="384810"/>
                </a:lnTo>
                <a:lnTo>
                  <a:pt x="954836" y="386080"/>
                </a:lnTo>
                <a:lnTo>
                  <a:pt x="950226" y="386080"/>
                </a:lnTo>
                <a:lnTo>
                  <a:pt x="944562" y="383540"/>
                </a:lnTo>
                <a:lnTo>
                  <a:pt x="942454" y="384810"/>
                </a:lnTo>
                <a:lnTo>
                  <a:pt x="939634" y="391160"/>
                </a:lnTo>
                <a:lnTo>
                  <a:pt x="936802" y="396240"/>
                </a:lnTo>
                <a:lnTo>
                  <a:pt x="934148" y="397510"/>
                </a:lnTo>
                <a:lnTo>
                  <a:pt x="925664" y="393700"/>
                </a:lnTo>
                <a:lnTo>
                  <a:pt x="921346" y="389890"/>
                </a:lnTo>
                <a:lnTo>
                  <a:pt x="916393" y="386626"/>
                </a:lnTo>
                <a:lnTo>
                  <a:pt x="916393" y="431800"/>
                </a:lnTo>
                <a:lnTo>
                  <a:pt x="916393" y="435610"/>
                </a:lnTo>
                <a:lnTo>
                  <a:pt x="916266" y="436880"/>
                </a:lnTo>
                <a:lnTo>
                  <a:pt x="914793" y="438150"/>
                </a:lnTo>
                <a:lnTo>
                  <a:pt x="913676" y="439420"/>
                </a:lnTo>
                <a:lnTo>
                  <a:pt x="910386" y="440690"/>
                </a:lnTo>
                <a:lnTo>
                  <a:pt x="907008" y="441960"/>
                </a:lnTo>
                <a:lnTo>
                  <a:pt x="902487" y="444500"/>
                </a:lnTo>
                <a:lnTo>
                  <a:pt x="899858" y="444500"/>
                </a:lnTo>
                <a:lnTo>
                  <a:pt x="899579" y="443230"/>
                </a:lnTo>
                <a:lnTo>
                  <a:pt x="899058" y="441960"/>
                </a:lnTo>
                <a:lnTo>
                  <a:pt x="902716" y="438150"/>
                </a:lnTo>
                <a:lnTo>
                  <a:pt x="905052" y="435610"/>
                </a:lnTo>
                <a:lnTo>
                  <a:pt x="906221" y="434340"/>
                </a:lnTo>
                <a:lnTo>
                  <a:pt x="907453" y="433070"/>
                </a:lnTo>
                <a:lnTo>
                  <a:pt x="911161" y="429260"/>
                </a:lnTo>
                <a:lnTo>
                  <a:pt x="914501" y="429260"/>
                </a:lnTo>
                <a:lnTo>
                  <a:pt x="916393" y="431800"/>
                </a:lnTo>
                <a:lnTo>
                  <a:pt x="916393" y="386626"/>
                </a:lnTo>
                <a:lnTo>
                  <a:pt x="913638" y="384810"/>
                </a:lnTo>
                <a:lnTo>
                  <a:pt x="912520" y="382270"/>
                </a:lnTo>
                <a:lnTo>
                  <a:pt x="911974" y="381000"/>
                </a:lnTo>
                <a:lnTo>
                  <a:pt x="911694" y="372110"/>
                </a:lnTo>
                <a:lnTo>
                  <a:pt x="909396" y="370840"/>
                </a:lnTo>
                <a:lnTo>
                  <a:pt x="903135" y="367030"/>
                </a:lnTo>
                <a:lnTo>
                  <a:pt x="901039" y="365760"/>
                </a:lnTo>
                <a:lnTo>
                  <a:pt x="898956" y="364490"/>
                </a:lnTo>
                <a:lnTo>
                  <a:pt x="899083" y="360680"/>
                </a:lnTo>
                <a:lnTo>
                  <a:pt x="901204" y="359410"/>
                </a:lnTo>
                <a:lnTo>
                  <a:pt x="911809" y="353060"/>
                </a:lnTo>
                <a:lnTo>
                  <a:pt x="917384" y="351790"/>
                </a:lnTo>
                <a:lnTo>
                  <a:pt x="925537" y="353060"/>
                </a:lnTo>
                <a:lnTo>
                  <a:pt x="928331" y="354330"/>
                </a:lnTo>
                <a:lnTo>
                  <a:pt x="929678" y="356870"/>
                </a:lnTo>
                <a:lnTo>
                  <a:pt x="927989" y="360680"/>
                </a:lnTo>
                <a:lnTo>
                  <a:pt x="925296" y="364490"/>
                </a:lnTo>
                <a:lnTo>
                  <a:pt x="923213" y="365760"/>
                </a:lnTo>
                <a:lnTo>
                  <a:pt x="921397" y="367030"/>
                </a:lnTo>
                <a:lnTo>
                  <a:pt x="921727" y="368300"/>
                </a:lnTo>
                <a:lnTo>
                  <a:pt x="923886" y="368300"/>
                </a:lnTo>
                <a:lnTo>
                  <a:pt x="926033" y="369570"/>
                </a:lnTo>
                <a:lnTo>
                  <a:pt x="931672" y="369570"/>
                </a:lnTo>
                <a:lnTo>
                  <a:pt x="936421" y="370840"/>
                </a:lnTo>
                <a:lnTo>
                  <a:pt x="938999" y="370840"/>
                </a:lnTo>
                <a:lnTo>
                  <a:pt x="936612" y="375920"/>
                </a:lnTo>
                <a:lnTo>
                  <a:pt x="942733" y="377190"/>
                </a:lnTo>
                <a:lnTo>
                  <a:pt x="948499" y="377190"/>
                </a:lnTo>
                <a:lnTo>
                  <a:pt x="956538" y="375920"/>
                </a:lnTo>
                <a:lnTo>
                  <a:pt x="959510" y="374650"/>
                </a:lnTo>
                <a:lnTo>
                  <a:pt x="961275" y="381000"/>
                </a:lnTo>
                <a:lnTo>
                  <a:pt x="961275" y="374865"/>
                </a:lnTo>
                <a:lnTo>
                  <a:pt x="961136" y="374650"/>
                </a:lnTo>
                <a:lnTo>
                  <a:pt x="959408" y="372110"/>
                </a:lnTo>
                <a:lnTo>
                  <a:pt x="959370" y="369570"/>
                </a:lnTo>
                <a:lnTo>
                  <a:pt x="963561" y="365760"/>
                </a:lnTo>
                <a:lnTo>
                  <a:pt x="964361" y="364490"/>
                </a:lnTo>
                <a:lnTo>
                  <a:pt x="966254" y="358140"/>
                </a:lnTo>
                <a:lnTo>
                  <a:pt x="966635" y="356870"/>
                </a:lnTo>
                <a:lnTo>
                  <a:pt x="964514" y="355600"/>
                </a:lnTo>
                <a:lnTo>
                  <a:pt x="954722" y="356870"/>
                </a:lnTo>
                <a:lnTo>
                  <a:pt x="952639" y="355600"/>
                </a:lnTo>
                <a:lnTo>
                  <a:pt x="951826" y="349250"/>
                </a:lnTo>
                <a:lnTo>
                  <a:pt x="951014" y="342900"/>
                </a:lnTo>
                <a:lnTo>
                  <a:pt x="953274" y="339090"/>
                </a:lnTo>
                <a:lnTo>
                  <a:pt x="954786" y="336550"/>
                </a:lnTo>
                <a:lnTo>
                  <a:pt x="964844" y="331470"/>
                </a:lnTo>
                <a:lnTo>
                  <a:pt x="967346" y="331470"/>
                </a:lnTo>
                <a:lnTo>
                  <a:pt x="971003" y="336550"/>
                </a:lnTo>
                <a:lnTo>
                  <a:pt x="972654" y="340360"/>
                </a:lnTo>
                <a:lnTo>
                  <a:pt x="978027" y="336550"/>
                </a:lnTo>
                <a:lnTo>
                  <a:pt x="979703" y="334010"/>
                </a:lnTo>
                <a:lnTo>
                  <a:pt x="980909" y="331470"/>
                </a:lnTo>
                <a:lnTo>
                  <a:pt x="981506" y="330200"/>
                </a:lnTo>
                <a:lnTo>
                  <a:pt x="982713" y="327660"/>
                </a:lnTo>
                <a:lnTo>
                  <a:pt x="983322" y="323850"/>
                </a:lnTo>
                <a:lnTo>
                  <a:pt x="985456" y="320040"/>
                </a:lnTo>
                <a:lnTo>
                  <a:pt x="986891" y="317500"/>
                </a:lnTo>
                <a:lnTo>
                  <a:pt x="993889" y="317500"/>
                </a:lnTo>
                <a:lnTo>
                  <a:pt x="1018438" y="340360"/>
                </a:lnTo>
                <a:lnTo>
                  <a:pt x="1019390" y="341630"/>
                </a:lnTo>
                <a:lnTo>
                  <a:pt x="1022858" y="350520"/>
                </a:lnTo>
                <a:lnTo>
                  <a:pt x="1026515" y="355600"/>
                </a:lnTo>
                <a:lnTo>
                  <a:pt x="1039723" y="359410"/>
                </a:lnTo>
                <a:lnTo>
                  <a:pt x="1045184" y="364490"/>
                </a:lnTo>
                <a:lnTo>
                  <a:pt x="1053947" y="372110"/>
                </a:lnTo>
                <a:lnTo>
                  <a:pt x="1053947" y="349618"/>
                </a:lnTo>
                <a:lnTo>
                  <a:pt x="1050226" y="349250"/>
                </a:lnTo>
                <a:lnTo>
                  <a:pt x="1043012" y="345440"/>
                </a:lnTo>
                <a:lnTo>
                  <a:pt x="1036904" y="335280"/>
                </a:lnTo>
                <a:lnTo>
                  <a:pt x="1035989" y="332740"/>
                </a:lnTo>
                <a:lnTo>
                  <a:pt x="1034669" y="327660"/>
                </a:lnTo>
                <a:lnTo>
                  <a:pt x="1035812" y="323850"/>
                </a:lnTo>
                <a:lnTo>
                  <a:pt x="1038898" y="322580"/>
                </a:lnTo>
                <a:lnTo>
                  <a:pt x="1041996" y="321310"/>
                </a:lnTo>
                <a:lnTo>
                  <a:pt x="1044968" y="322580"/>
                </a:lnTo>
                <a:lnTo>
                  <a:pt x="1050074" y="327660"/>
                </a:lnTo>
                <a:lnTo>
                  <a:pt x="1053642" y="328930"/>
                </a:lnTo>
                <a:lnTo>
                  <a:pt x="1060323" y="323850"/>
                </a:lnTo>
                <a:lnTo>
                  <a:pt x="1060907" y="321310"/>
                </a:lnTo>
                <a:lnTo>
                  <a:pt x="1061199" y="320040"/>
                </a:lnTo>
                <a:lnTo>
                  <a:pt x="1058608" y="314960"/>
                </a:lnTo>
                <a:lnTo>
                  <a:pt x="1056665" y="311150"/>
                </a:lnTo>
                <a:lnTo>
                  <a:pt x="1057160" y="308610"/>
                </a:lnTo>
                <a:lnTo>
                  <a:pt x="1068082" y="304800"/>
                </a:lnTo>
                <a:lnTo>
                  <a:pt x="1073404" y="303530"/>
                </a:lnTo>
                <a:lnTo>
                  <a:pt x="1077214" y="302260"/>
                </a:lnTo>
                <a:lnTo>
                  <a:pt x="1084846" y="299720"/>
                </a:lnTo>
                <a:lnTo>
                  <a:pt x="1091158" y="298450"/>
                </a:lnTo>
                <a:lnTo>
                  <a:pt x="1099032" y="295910"/>
                </a:lnTo>
                <a:lnTo>
                  <a:pt x="1100328" y="293370"/>
                </a:lnTo>
                <a:lnTo>
                  <a:pt x="1101839" y="292100"/>
                </a:lnTo>
                <a:lnTo>
                  <a:pt x="1100353" y="290830"/>
                </a:lnTo>
                <a:lnTo>
                  <a:pt x="1099108" y="288290"/>
                </a:lnTo>
                <a:lnTo>
                  <a:pt x="1093952" y="287020"/>
                </a:lnTo>
                <a:lnTo>
                  <a:pt x="1090231" y="285750"/>
                </a:lnTo>
                <a:lnTo>
                  <a:pt x="1078572" y="285750"/>
                </a:lnTo>
                <a:lnTo>
                  <a:pt x="1072743" y="284480"/>
                </a:lnTo>
                <a:lnTo>
                  <a:pt x="1068311" y="280670"/>
                </a:lnTo>
                <a:lnTo>
                  <a:pt x="1066317" y="276860"/>
                </a:lnTo>
                <a:lnTo>
                  <a:pt x="1065644" y="275590"/>
                </a:lnTo>
                <a:lnTo>
                  <a:pt x="1064323" y="273050"/>
                </a:lnTo>
                <a:lnTo>
                  <a:pt x="1061339" y="265430"/>
                </a:lnTo>
                <a:lnTo>
                  <a:pt x="1056843" y="264160"/>
                </a:lnTo>
                <a:lnTo>
                  <a:pt x="1049388" y="274320"/>
                </a:lnTo>
                <a:lnTo>
                  <a:pt x="1046695" y="275590"/>
                </a:lnTo>
                <a:lnTo>
                  <a:pt x="1036904" y="274320"/>
                </a:lnTo>
                <a:lnTo>
                  <a:pt x="1032014" y="270510"/>
                </a:lnTo>
                <a:lnTo>
                  <a:pt x="1029042" y="266700"/>
                </a:lnTo>
                <a:lnTo>
                  <a:pt x="1026071" y="262890"/>
                </a:lnTo>
                <a:lnTo>
                  <a:pt x="1027023" y="259080"/>
                </a:lnTo>
                <a:lnTo>
                  <a:pt x="1034783" y="256540"/>
                </a:lnTo>
                <a:lnTo>
                  <a:pt x="1039291" y="255270"/>
                </a:lnTo>
                <a:lnTo>
                  <a:pt x="1046505" y="260350"/>
                </a:lnTo>
                <a:lnTo>
                  <a:pt x="1048448" y="259080"/>
                </a:lnTo>
                <a:lnTo>
                  <a:pt x="1051255" y="255270"/>
                </a:lnTo>
                <a:lnTo>
                  <a:pt x="1054036" y="251460"/>
                </a:lnTo>
                <a:lnTo>
                  <a:pt x="1054874" y="250190"/>
                </a:lnTo>
                <a:lnTo>
                  <a:pt x="1059103" y="243840"/>
                </a:lnTo>
                <a:lnTo>
                  <a:pt x="1063396" y="242570"/>
                </a:lnTo>
                <a:lnTo>
                  <a:pt x="1070927" y="243840"/>
                </a:lnTo>
                <a:lnTo>
                  <a:pt x="1073150" y="243840"/>
                </a:lnTo>
                <a:lnTo>
                  <a:pt x="1075385" y="245110"/>
                </a:lnTo>
                <a:lnTo>
                  <a:pt x="1097902" y="248920"/>
                </a:lnTo>
                <a:lnTo>
                  <a:pt x="1108964" y="248920"/>
                </a:lnTo>
                <a:lnTo>
                  <a:pt x="1111961" y="251460"/>
                </a:lnTo>
                <a:lnTo>
                  <a:pt x="1113294" y="252730"/>
                </a:lnTo>
                <a:lnTo>
                  <a:pt x="1114780" y="254000"/>
                </a:lnTo>
                <a:lnTo>
                  <a:pt x="1113205" y="255270"/>
                </a:lnTo>
                <a:lnTo>
                  <a:pt x="1111783" y="256540"/>
                </a:lnTo>
                <a:lnTo>
                  <a:pt x="1107732" y="259080"/>
                </a:lnTo>
                <a:lnTo>
                  <a:pt x="1104988" y="259080"/>
                </a:lnTo>
                <a:lnTo>
                  <a:pt x="1098359" y="261620"/>
                </a:lnTo>
                <a:lnTo>
                  <a:pt x="1097381" y="266700"/>
                </a:lnTo>
                <a:lnTo>
                  <a:pt x="1102626" y="275590"/>
                </a:lnTo>
                <a:lnTo>
                  <a:pt x="1105255" y="276860"/>
                </a:lnTo>
                <a:lnTo>
                  <a:pt x="1112354" y="271780"/>
                </a:lnTo>
                <a:lnTo>
                  <a:pt x="1114590" y="270510"/>
                </a:lnTo>
                <a:lnTo>
                  <a:pt x="1121016" y="266700"/>
                </a:lnTo>
                <a:lnTo>
                  <a:pt x="1124927" y="265430"/>
                </a:lnTo>
                <a:lnTo>
                  <a:pt x="1131925" y="270510"/>
                </a:lnTo>
                <a:lnTo>
                  <a:pt x="1152715" y="270510"/>
                </a:lnTo>
                <a:lnTo>
                  <a:pt x="1159687" y="271780"/>
                </a:lnTo>
                <a:lnTo>
                  <a:pt x="1166444" y="274320"/>
                </a:lnTo>
                <a:lnTo>
                  <a:pt x="1168146" y="275590"/>
                </a:lnTo>
                <a:lnTo>
                  <a:pt x="1170216" y="276860"/>
                </a:lnTo>
                <a:lnTo>
                  <a:pt x="1177277" y="276860"/>
                </a:lnTo>
                <a:lnTo>
                  <a:pt x="1184084" y="273050"/>
                </a:lnTo>
                <a:lnTo>
                  <a:pt x="1195171" y="266700"/>
                </a:lnTo>
                <a:lnTo>
                  <a:pt x="1197749" y="266700"/>
                </a:lnTo>
                <a:lnTo>
                  <a:pt x="1198473" y="265430"/>
                </a:lnTo>
                <a:lnTo>
                  <a:pt x="1200658" y="261620"/>
                </a:lnTo>
                <a:lnTo>
                  <a:pt x="1201953" y="259080"/>
                </a:lnTo>
                <a:lnTo>
                  <a:pt x="1201229" y="255270"/>
                </a:lnTo>
                <a:lnTo>
                  <a:pt x="1197851" y="254000"/>
                </a:lnTo>
                <a:lnTo>
                  <a:pt x="1194981" y="252730"/>
                </a:lnTo>
                <a:lnTo>
                  <a:pt x="1193914" y="252730"/>
                </a:lnTo>
                <a:lnTo>
                  <a:pt x="1186218" y="251460"/>
                </a:lnTo>
                <a:lnTo>
                  <a:pt x="1180566" y="248920"/>
                </a:lnTo>
                <a:lnTo>
                  <a:pt x="1179893" y="247650"/>
                </a:lnTo>
                <a:lnTo>
                  <a:pt x="1174572" y="237490"/>
                </a:lnTo>
                <a:lnTo>
                  <a:pt x="1169936" y="234950"/>
                </a:lnTo>
                <a:lnTo>
                  <a:pt x="1157084" y="237490"/>
                </a:lnTo>
                <a:lnTo>
                  <a:pt x="1149515" y="238760"/>
                </a:lnTo>
                <a:lnTo>
                  <a:pt x="1142238" y="241300"/>
                </a:lnTo>
                <a:lnTo>
                  <a:pt x="1135430" y="245110"/>
                </a:lnTo>
                <a:lnTo>
                  <a:pt x="1133030" y="247650"/>
                </a:lnTo>
                <a:lnTo>
                  <a:pt x="1130274" y="247650"/>
                </a:lnTo>
                <a:lnTo>
                  <a:pt x="1126375" y="242570"/>
                </a:lnTo>
                <a:lnTo>
                  <a:pt x="1125410" y="241300"/>
                </a:lnTo>
                <a:lnTo>
                  <a:pt x="1126413" y="238760"/>
                </a:lnTo>
                <a:lnTo>
                  <a:pt x="1132662" y="233680"/>
                </a:lnTo>
                <a:lnTo>
                  <a:pt x="1136611" y="231140"/>
                </a:lnTo>
                <a:lnTo>
                  <a:pt x="1145298" y="224790"/>
                </a:lnTo>
                <a:lnTo>
                  <a:pt x="1150226" y="222250"/>
                </a:lnTo>
                <a:lnTo>
                  <a:pt x="1153693" y="219710"/>
                </a:lnTo>
                <a:lnTo>
                  <a:pt x="1157173" y="217170"/>
                </a:lnTo>
                <a:lnTo>
                  <a:pt x="1159014" y="214630"/>
                </a:lnTo>
                <a:lnTo>
                  <a:pt x="1158252" y="212090"/>
                </a:lnTo>
                <a:lnTo>
                  <a:pt x="1157884" y="210820"/>
                </a:lnTo>
                <a:lnTo>
                  <a:pt x="1151674" y="212090"/>
                </a:lnTo>
                <a:lnTo>
                  <a:pt x="1149375" y="209550"/>
                </a:lnTo>
                <a:lnTo>
                  <a:pt x="1147508" y="203200"/>
                </a:lnTo>
                <a:lnTo>
                  <a:pt x="1146022" y="198120"/>
                </a:lnTo>
                <a:lnTo>
                  <a:pt x="1142517" y="196850"/>
                </a:lnTo>
                <a:lnTo>
                  <a:pt x="1136980" y="198120"/>
                </a:lnTo>
                <a:lnTo>
                  <a:pt x="1123670" y="198120"/>
                </a:lnTo>
                <a:lnTo>
                  <a:pt x="1117498" y="195580"/>
                </a:lnTo>
                <a:lnTo>
                  <a:pt x="1111592" y="191770"/>
                </a:lnTo>
                <a:lnTo>
                  <a:pt x="1105535" y="186690"/>
                </a:lnTo>
                <a:lnTo>
                  <a:pt x="1101801" y="187960"/>
                </a:lnTo>
                <a:lnTo>
                  <a:pt x="1091730" y="195580"/>
                </a:lnTo>
                <a:lnTo>
                  <a:pt x="1087716" y="199390"/>
                </a:lnTo>
                <a:lnTo>
                  <a:pt x="1076020" y="203200"/>
                </a:lnTo>
                <a:lnTo>
                  <a:pt x="1068006" y="201930"/>
                </a:lnTo>
                <a:lnTo>
                  <a:pt x="1063777" y="187960"/>
                </a:lnTo>
                <a:lnTo>
                  <a:pt x="1060754" y="184150"/>
                </a:lnTo>
                <a:lnTo>
                  <a:pt x="1056068" y="176530"/>
                </a:lnTo>
                <a:lnTo>
                  <a:pt x="1056195" y="172720"/>
                </a:lnTo>
                <a:lnTo>
                  <a:pt x="1057211" y="170180"/>
                </a:lnTo>
                <a:lnTo>
                  <a:pt x="1059827" y="167640"/>
                </a:lnTo>
                <a:lnTo>
                  <a:pt x="1062964" y="168910"/>
                </a:lnTo>
                <a:lnTo>
                  <a:pt x="1066253" y="171450"/>
                </a:lnTo>
                <a:lnTo>
                  <a:pt x="1067460" y="173990"/>
                </a:lnTo>
                <a:lnTo>
                  <a:pt x="1070140" y="177800"/>
                </a:lnTo>
                <a:lnTo>
                  <a:pt x="1071168" y="180340"/>
                </a:lnTo>
                <a:lnTo>
                  <a:pt x="1075588" y="186690"/>
                </a:lnTo>
                <a:lnTo>
                  <a:pt x="1077569" y="186690"/>
                </a:lnTo>
                <a:lnTo>
                  <a:pt x="1084872" y="181610"/>
                </a:lnTo>
                <a:lnTo>
                  <a:pt x="1088021" y="179070"/>
                </a:lnTo>
                <a:lnTo>
                  <a:pt x="1098931" y="171450"/>
                </a:lnTo>
                <a:lnTo>
                  <a:pt x="1104569" y="172720"/>
                </a:lnTo>
                <a:lnTo>
                  <a:pt x="1114145" y="180340"/>
                </a:lnTo>
                <a:lnTo>
                  <a:pt x="1116444" y="181610"/>
                </a:lnTo>
                <a:lnTo>
                  <a:pt x="1120521" y="184150"/>
                </a:lnTo>
                <a:lnTo>
                  <a:pt x="1123137" y="184150"/>
                </a:lnTo>
                <a:lnTo>
                  <a:pt x="1128433" y="180340"/>
                </a:lnTo>
                <a:lnTo>
                  <a:pt x="1132420" y="177800"/>
                </a:lnTo>
                <a:lnTo>
                  <a:pt x="1137551" y="172720"/>
                </a:lnTo>
                <a:lnTo>
                  <a:pt x="1137653" y="171450"/>
                </a:lnTo>
                <a:lnTo>
                  <a:pt x="1137881" y="168910"/>
                </a:lnTo>
                <a:lnTo>
                  <a:pt x="1138783" y="167640"/>
                </a:lnTo>
                <a:lnTo>
                  <a:pt x="1134706" y="165100"/>
                </a:lnTo>
                <a:lnTo>
                  <a:pt x="1127582" y="163830"/>
                </a:lnTo>
                <a:lnTo>
                  <a:pt x="1122400" y="162560"/>
                </a:lnTo>
                <a:lnTo>
                  <a:pt x="1114348" y="160020"/>
                </a:lnTo>
                <a:lnTo>
                  <a:pt x="1114386" y="157480"/>
                </a:lnTo>
                <a:lnTo>
                  <a:pt x="1118870" y="154940"/>
                </a:lnTo>
                <a:lnTo>
                  <a:pt x="1120749" y="153670"/>
                </a:lnTo>
                <a:lnTo>
                  <a:pt x="1126744" y="149860"/>
                </a:lnTo>
                <a:lnTo>
                  <a:pt x="1127099" y="147320"/>
                </a:lnTo>
                <a:lnTo>
                  <a:pt x="1120724" y="142240"/>
                </a:lnTo>
                <a:lnTo>
                  <a:pt x="1117473" y="140970"/>
                </a:lnTo>
                <a:lnTo>
                  <a:pt x="1113307" y="137160"/>
                </a:lnTo>
                <a:lnTo>
                  <a:pt x="1112050" y="135890"/>
                </a:lnTo>
                <a:lnTo>
                  <a:pt x="1110107" y="133350"/>
                </a:lnTo>
                <a:lnTo>
                  <a:pt x="1109840" y="130810"/>
                </a:lnTo>
                <a:lnTo>
                  <a:pt x="1106170" y="125730"/>
                </a:lnTo>
                <a:lnTo>
                  <a:pt x="1104341" y="123190"/>
                </a:lnTo>
                <a:lnTo>
                  <a:pt x="1098651" y="123190"/>
                </a:lnTo>
                <a:lnTo>
                  <a:pt x="1083081" y="125730"/>
                </a:lnTo>
                <a:lnTo>
                  <a:pt x="1078839" y="121920"/>
                </a:lnTo>
                <a:lnTo>
                  <a:pt x="1078979" y="115570"/>
                </a:lnTo>
                <a:lnTo>
                  <a:pt x="1079042" y="105410"/>
                </a:lnTo>
                <a:lnTo>
                  <a:pt x="1075728" y="106680"/>
                </a:lnTo>
                <a:lnTo>
                  <a:pt x="1073137" y="109220"/>
                </a:lnTo>
                <a:lnTo>
                  <a:pt x="1066088" y="109220"/>
                </a:lnTo>
                <a:lnTo>
                  <a:pt x="1062850" y="110490"/>
                </a:lnTo>
                <a:lnTo>
                  <a:pt x="1055966" y="115570"/>
                </a:lnTo>
                <a:lnTo>
                  <a:pt x="1054112" y="115570"/>
                </a:lnTo>
                <a:lnTo>
                  <a:pt x="1052004" y="110490"/>
                </a:lnTo>
                <a:lnTo>
                  <a:pt x="1051801" y="109220"/>
                </a:lnTo>
                <a:lnTo>
                  <a:pt x="1049858" y="104140"/>
                </a:lnTo>
                <a:lnTo>
                  <a:pt x="1046962" y="102870"/>
                </a:lnTo>
                <a:lnTo>
                  <a:pt x="1036688" y="107950"/>
                </a:lnTo>
                <a:lnTo>
                  <a:pt x="1030719" y="111760"/>
                </a:lnTo>
                <a:lnTo>
                  <a:pt x="1025436" y="120650"/>
                </a:lnTo>
                <a:lnTo>
                  <a:pt x="1022642" y="123190"/>
                </a:lnTo>
                <a:lnTo>
                  <a:pt x="1021816" y="123190"/>
                </a:lnTo>
                <a:lnTo>
                  <a:pt x="1021816" y="316230"/>
                </a:lnTo>
                <a:lnTo>
                  <a:pt x="1021689" y="320040"/>
                </a:lnTo>
                <a:lnTo>
                  <a:pt x="1018133" y="322580"/>
                </a:lnTo>
                <a:lnTo>
                  <a:pt x="1014780" y="322580"/>
                </a:lnTo>
                <a:lnTo>
                  <a:pt x="1013383" y="320040"/>
                </a:lnTo>
                <a:lnTo>
                  <a:pt x="1015098" y="317500"/>
                </a:lnTo>
                <a:lnTo>
                  <a:pt x="1016800" y="316230"/>
                </a:lnTo>
                <a:lnTo>
                  <a:pt x="1018819" y="314960"/>
                </a:lnTo>
                <a:lnTo>
                  <a:pt x="1019175" y="314960"/>
                </a:lnTo>
                <a:lnTo>
                  <a:pt x="1021118" y="316230"/>
                </a:lnTo>
                <a:lnTo>
                  <a:pt x="1021816" y="316230"/>
                </a:lnTo>
                <a:lnTo>
                  <a:pt x="1021816" y="123190"/>
                </a:lnTo>
                <a:lnTo>
                  <a:pt x="1014272" y="123190"/>
                </a:lnTo>
                <a:lnTo>
                  <a:pt x="1009726" y="125730"/>
                </a:lnTo>
                <a:lnTo>
                  <a:pt x="1003655" y="129540"/>
                </a:lnTo>
                <a:lnTo>
                  <a:pt x="1002004" y="130810"/>
                </a:lnTo>
                <a:lnTo>
                  <a:pt x="1000531" y="130810"/>
                </a:lnTo>
                <a:lnTo>
                  <a:pt x="1000163" y="124472"/>
                </a:lnTo>
                <a:lnTo>
                  <a:pt x="982319" y="130810"/>
                </a:lnTo>
                <a:lnTo>
                  <a:pt x="981430" y="132080"/>
                </a:lnTo>
                <a:lnTo>
                  <a:pt x="977303" y="134620"/>
                </a:lnTo>
                <a:lnTo>
                  <a:pt x="976312" y="138430"/>
                </a:lnTo>
                <a:lnTo>
                  <a:pt x="980719" y="144780"/>
                </a:lnTo>
                <a:lnTo>
                  <a:pt x="982941" y="147320"/>
                </a:lnTo>
                <a:lnTo>
                  <a:pt x="987806" y="151130"/>
                </a:lnTo>
                <a:lnTo>
                  <a:pt x="990993" y="153670"/>
                </a:lnTo>
                <a:lnTo>
                  <a:pt x="995438" y="157480"/>
                </a:lnTo>
                <a:lnTo>
                  <a:pt x="996696" y="160020"/>
                </a:lnTo>
                <a:lnTo>
                  <a:pt x="998270" y="162560"/>
                </a:lnTo>
                <a:lnTo>
                  <a:pt x="995654" y="163830"/>
                </a:lnTo>
                <a:lnTo>
                  <a:pt x="993178" y="165100"/>
                </a:lnTo>
                <a:lnTo>
                  <a:pt x="985253" y="167640"/>
                </a:lnTo>
                <a:lnTo>
                  <a:pt x="969124" y="171450"/>
                </a:lnTo>
                <a:lnTo>
                  <a:pt x="967536" y="175260"/>
                </a:lnTo>
                <a:lnTo>
                  <a:pt x="971207" y="182880"/>
                </a:lnTo>
                <a:lnTo>
                  <a:pt x="977341" y="191770"/>
                </a:lnTo>
                <a:lnTo>
                  <a:pt x="977290" y="194310"/>
                </a:lnTo>
                <a:lnTo>
                  <a:pt x="973074" y="201930"/>
                </a:lnTo>
                <a:lnTo>
                  <a:pt x="969543" y="201930"/>
                </a:lnTo>
                <a:lnTo>
                  <a:pt x="966266" y="198120"/>
                </a:lnTo>
                <a:lnTo>
                  <a:pt x="965174" y="196850"/>
                </a:lnTo>
                <a:lnTo>
                  <a:pt x="964171" y="194310"/>
                </a:lnTo>
                <a:lnTo>
                  <a:pt x="959878" y="186690"/>
                </a:lnTo>
                <a:lnTo>
                  <a:pt x="957122" y="186690"/>
                </a:lnTo>
                <a:lnTo>
                  <a:pt x="949794" y="191770"/>
                </a:lnTo>
                <a:lnTo>
                  <a:pt x="947305" y="194310"/>
                </a:lnTo>
                <a:lnTo>
                  <a:pt x="945489" y="195961"/>
                </a:lnTo>
                <a:lnTo>
                  <a:pt x="945489" y="354330"/>
                </a:lnTo>
                <a:lnTo>
                  <a:pt x="942213" y="356870"/>
                </a:lnTo>
                <a:lnTo>
                  <a:pt x="938352" y="358140"/>
                </a:lnTo>
                <a:lnTo>
                  <a:pt x="937996" y="356870"/>
                </a:lnTo>
                <a:lnTo>
                  <a:pt x="936561" y="355600"/>
                </a:lnTo>
                <a:lnTo>
                  <a:pt x="937412" y="354368"/>
                </a:lnTo>
                <a:lnTo>
                  <a:pt x="943267" y="350647"/>
                </a:lnTo>
                <a:lnTo>
                  <a:pt x="944295" y="351790"/>
                </a:lnTo>
                <a:lnTo>
                  <a:pt x="944778" y="351790"/>
                </a:lnTo>
                <a:lnTo>
                  <a:pt x="944930" y="353060"/>
                </a:lnTo>
                <a:lnTo>
                  <a:pt x="945489" y="354330"/>
                </a:lnTo>
                <a:lnTo>
                  <a:pt x="945489" y="195961"/>
                </a:lnTo>
                <a:lnTo>
                  <a:pt x="943140" y="198094"/>
                </a:lnTo>
                <a:lnTo>
                  <a:pt x="943140" y="245110"/>
                </a:lnTo>
                <a:lnTo>
                  <a:pt x="937348" y="250190"/>
                </a:lnTo>
                <a:lnTo>
                  <a:pt x="935786" y="248920"/>
                </a:lnTo>
                <a:lnTo>
                  <a:pt x="934275" y="247650"/>
                </a:lnTo>
                <a:lnTo>
                  <a:pt x="936091" y="245110"/>
                </a:lnTo>
                <a:lnTo>
                  <a:pt x="937945" y="243840"/>
                </a:lnTo>
                <a:lnTo>
                  <a:pt x="940003" y="241300"/>
                </a:lnTo>
                <a:lnTo>
                  <a:pt x="940193" y="241300"/>
                </a:lnTo>
                <a:lnTo>
                  <a:pt x="942047" y="243840"/>
                </a:lnTo>
                <a:lnTo>
                  <a:pt x="943140" y="245110"/>
                </a:lnTo>
                <a:lnTo>
                  <a:pt x="943140" y="198094"/>
                </a:lnTo>
                <a:lnTo>
                  <a:pt x="941311" y="198120"/>
                </a:lnTo>
                <a:lnTo>
                  <a:pt x="939380" y="193040"/>
                </a:lnTo>
                <a:lnTo>
                  <a:pt x="940663" y="190500"/>
                </a:lnTo>
                <a:lnTo>
                  <a:pt x="941946" y="187960"/>
                </a:lnTo>
                <a:lnTo>
                  <a:pt x="948207" y="186690"/>
                </a:lnTo>
                <a:lnTo>
                  <a:pt x="949680" y="185420"/>
                </a:lnTo>
                <a:lnTo>
                  <a:pt x="952017" y="179070"/>
                </a:lnTo>
                <a:lnTo>
                  <a:pt x="953046" y="176530"/>
                </a:lnTo>
                <a:lnTo>
                  <a:pt x="957275" y="166370"/>
                </a:lnTo>
                <a:lnTo>
                  <a:pt x="955865" y="161290"/>
                </a:lnTo>
                <a:lnTo>
                  <a:pt x="954443" y="158750"/>
                </a:lnTo>
                <a:lnTo>
                  <a:pt x="951611" y="153670"/>
                </a:lnTo>
                <a:lnTo>
                  <a:pt x="950302" y="151130"/>
                </a:lnTo>
                <a:lnTo>
                  <a:pt x="948728" y="149860"/>
                </a:lnTo>
                <a:lnTo>
                  <a:pt x="945197" y="146050"/>
                </a:lnTo>
                <a:lnTo>
                  <a:pt x="939292" y="139700"/>
                </a:lnTo>
                <a:lnTo>
                  <a:pt x="934618" y="134620"/>
                </a:lnTo>
                <a:lnTo>
                  <a:pt x="931849" y="130746"/>
                </a:lnTo>
                <a:lnTo>
                  <a:pt x="931849" y="234950"/>
                </a:lnTo>
                <a:lnTo>
                  <a:pt x="929538" y="241300"/>
                </a:lnTo>
                <a:lnTo>
                  <a:pt x="926299" y="246380"/>
                </a:lnTo>
                <a:lnTo>
                  <a:pt x="920483" y="250190"/>
                </a:lnTo>
                <a:lnTo>
                  <a:pt x="917816" y="250190"/>
                </a:lnTo>
                <a:lnTo>
                  <a:pt x="918908" y="247650"/>
                </a:lnTo>
                <a:lnTo>
                  <a:pt x="919784" y="246380"/>
                </a:lnTo>
                <a:lnTo>
                  <a:pt x="922337" y="240030"/>
                </a:lnTo>
                <a:lnTo>
                  <a:pt x="921029" y="237490"/>
                </a:lnTo>
                <a:lnTo>
                  <a:pt x="916990" y="236220"/>
                </a:lnTo>
                <a:lnTo>
                  <a:pt x="914031" y="235292"/>
                </a:lnTo>
                <a:lnTo>
                  <a:pt x="914031" y="332740"/>
                </a:lnTo>
                <a:lnTo>
                  <a:pt x="912444" y="335280"/>
                </a:lnTo>
                <a:lnTo>
                  <a:pt x="910653" y="336550"/>
                </a:lnTo>
                <a:lnTo>
                  <a:pt x="908951" y="339090"/>
                </a:lnTo>
                <a:lnTo>
                  <a:pt x="906767" y="339090"/>
                </a:lnTo>
                <a:lnTo>
                  <a:pt x="906259" y="337820"/>
                </a:lnTo>
                <a:lnTo>
                  <a:pt x="905014" y="336550"/>
                </a:lnTo>
                <a:lnTo>
                  <a:pt x="905383" y="336550"/>
                </a:lnTo>
                <a:lnTo>
                  <a:pt x="906856" y="334010"/>
                </a:lnTo>
                <a:lnTo>
                  <a:pt x="908786" y="331470"/>
                </a:lnTo>
                <a:lnTo>
                  <a:pt x="910882" y="330200"/>
                </a:lnTo>
                <a:lnTo>
                  <a:pt x="914031" y="332740"/>
                </a:lnTo>
                <a:lnTo>
                  <a:pt x="914031" y="235292"/>
                </a:lnTo>
                <a:lnTo>
                  <a:pt x="912952" y="234950"/>
                </a:lnTo>
                <a:lnTo>
                  <a:pt x="909548" y="234950"/>
                </a:lnTo>
                <a:lnTo>
                  <a:pt x="905116" y="233680"/>
                </a:lnTo>
                <a:lnTo>
                  <a:pt x="922566" y="219710"/>
                </a:lnTo>
                <a:lnTo>
                  <a:pt x="922566" y="223520"/>
                </a:lnTo>
                <a:lnTo>
                  <a:pt x="921550" y="227330"/>
                </a:lnTo>
                <a:lnTo>
                  <a:pt x="924140" y="231140"/>
                </a:lnTo>
                <a:lnTo>
                  <a:pt x="927849" y="231140"/>
                </a:lnTo>
                <a:lnTo>
                  <a:pt x="931087" y="233680"/>
                </a:lnTo>
                <a:lnTo>
                  <a:pt x="931849" y="234950"/>
                </a:lnTo>
                <a:lnTo>
                  <a:pt x="931849" y="130746"/>
                </a:lnTo>
                <a:lnTo>
                  <a:pt x="930084" y="128270"/>
                </a:lnTo>
                <a:lnTo>
                  <a:pt x="927760" y="125730"/>
                </a:lnTo>
                <a:lnTo>
                  <a:pt x="926655" y="121920"/>
                </a:lnTo>
                <a:lnTo>
                  <a:pt x="923836" y="114300"/>
                </a:lnTo>
                <a:lnTo>
                  <a:pt x="923112" y="111760"/>
                </a:lnTo>
                <a:lnTo>
                  <a:pt x="921004" y="107950"/>
                </a:lnTo>
                <a:lnTo>
                  <a:pt x="918210" y="102870"/>
                </a:lnTo>
                <a:lnTo>
                  <a:pt x="914374" y="101600"/>
                </a:lnTo>
                <a:lnTo>
                  <a:pt x="904163" y="107950"/>
                </a:lnTo>
                <a:lnTo>
                  <a:pt x="901293" y="107950"/>
                </a:lnTo>
                <a:lnTo>
                  <a:pt x="901293" y="223520"/>
                </a:lnTo>
                <a:lnTo>
                  <a:pt x="900912" y="227330"/>
                </a:lnTo>
                <a:lnTo>
                  <a:pt x="898245" y="235826"/>
                </a:lnTo>
                <a:lnTo>
                  <a:pt x="898245" y="455930"/>
                </a:lnTo>
                <a:lnTo>
                  <a:pt x="897801" y="457200"/>
                </a:lnTo>
                <a:lnTo>
                  <a:pt x="897293" y="458470"/>
                </a:lnTo>
                <a:lnTo>
                  <a:pt x="895692" y="459740"/>
                </a:lnTo>
                <a:lnTo>
                  <a:pt x="890104" y="466090"/>
                </a:lnTo>
                <a:lnTo>
                  <a:pt x="889025" y="471170"/>
                </a:lnTo>
                <a:lnTo>
                  <a:pt x="892708" y="478790"/>
                </a:lnTo>
                <a:lnTo>
                  <a:pt x="892848" y="478790"/>
                </a:lnTo>
                <a:lnTo>
                  <a:pt x="893356" y="480060"/>
                </a:lnTo>
                <a:lnTo>
                  <a:pt x="886866" y="474980"/>
                </a:lnTo>
                <a:lnTo>
                  <a:pt x="882738" y="468630"/>
                </a:lnTo>
                <a:lnTo>
                  <a:pt x="881354" y="461010"/>
                </a:lnTo>
                <a:lnTo>
                  <a:pt x="882027" y="458470"/>
                </a:lnTo>
                <a:lnTo>
                  <a:pt x="883056" y="454660"/>
                </a:lnTo>
                <a:lnTo>
                  <a:pt x="885532" y="450850"/>
                </a:lnTo>
                <a:lnTo>
                  <a:pt x="893343" y="448310"/>
                </a:lnTo>
                <a:lnTo>
                  <a:pt x="897966" y="453390"/>
                </a:lnTo>
                <a:lnTo>
                  <a:pt x="898245" y="455930"/>
                </a:lnTo>
                <a:lnTo>
                  <a:pt x="898245" y="235826"/>
                </a:lnTo>
                <a:lnTo>
                  <a:pt x="898118" y="236220"/>
                </a:lnTo>
                <a:lnTo>
                  <a:pt x="896531" y="236220"/>
                </a:lnTo>
                <a:lnTo>
                  <a:pt x="896416" y="334010"/>
                </a:lnTo>
                <a:lnTo>
                  <a:pt x="891197" y="347980"/>
                </a:lnTo>
                <a:lnTo>
                  <a:pt x="889825" y="350520"/>
                </a:lnTo>
                <a:lnTo>
                  <a:pt x="888085" y="358140"/>
                </a:lnTo>
                <a:lnTo>
                  <a:pt x="886599" y="359410"/>
                </a:lnTo>
                <a:lnTo>
                  <a:pt x="876566" y="358140"/>
                </a:lnTo>
                <a:lnTo>
                  <a:pt x="873658" y="355600"/>
                </a:lnTo>
                <a:lnTo>
                  <a:pt x="879182" y="336550"/>
                </a:lnTo>
                <a:lnTo>
                  <a:pt x="881100" y="331470"/>
                </a:lnTo>
                <a:lnTo>
                  <a:pt x="881583" y="330200"/>
                </a:lnTo>
                <a:lnTo>
                  <a:pt x="883805" y="325120"/>
                </a:lnTo>
                <a:lnTo>
                  <a:pt x="886028" y="320040"/>
                </a:lnTo>
                <a:lnTo>
                  <a:pt x="888377" y="320040"/>
                </a:lnTo>
                <a:lnTo>
                  <a:pt x="893559" y="327660"/>
                </a:lnTo>
                <a:lnTo>
                  <a:pt x="894753" y="331470"/>
                </a:lnTo>
                <a:lnTo>
                  <a:pt x="896416" y="334010"/>
                </a:lnTo>
                <a:lnTo>
                  <a:pt x="896416" y="236118"/>
                </a:lnTo>
                <a:lnTo>
                  <a:pt x="893851" y="233680"/>
                </a:lnTo>
                <a:lnTo>
                  <a:pt x="892632" y="232410"/>
                </a:lnTo>
                <a:lnTo>
                  <a:pt x="891413" y="231140"/>
                </a:lnTo>
                <a:lnTo>
                  <a:pt x="888834" y="228600"/>
                </a:lnTo>
                <a:lnTo>
                  <a:pt x="884110" y="226060"/>
                </a:lnTo>
                <a:lnTo>
                  <a:pt x="885075" y="220980"/>
                </a:lnTo>
                <a:lnTo>
                  <a:pt x="885317" y="219710"/>
                </a:lnTo>
                <a:lnTo>
                  <a:pt x="889419" y="218440"/>
                </a:lnTo>
                <a:lnTo>
                  <a:pt x="890651" y="217170"/>
                </a:lnTo>
                <a:lnTo>
                  <a:pt x="892327" y="217170"/>
                </a:lnTo>
                <a:lnTo>
                  <a:pt x="894588" y="218440"/>
                </a:lnTo>
                <a:lnTo>
                  <a:pt x="897382" y="218440"/>
                </a:lnTo>
                <a:lnTo>
                  <a:pt x="900709" y="220980"/>
                </a:lnTo>
                <a:lnTo>
                  <a:pt x="901293" y="223520"/>
                </a:lnTo>
                <a:lnTo>
                  <a:pt x="901293" y="107950"/>
                </a:lnTo>
                <a:lnTo>
                  <a:pt x="900099" y="107950"/>
                </a:lnTo>
                <a:lnTo>
                  <a:pt x="894930" y="104140"/>
                </a:lnTo>
                <a:lnTo>
                  <a:pt x="893216" y="102870"/>
                </a:lnTo>
                <a:lnTo>
                  <a:pt x="891120" y="100330"/>
                </a:lnTo>
                <a:lnTo>
                  <a:pt x="886028" y="95250"/>
                </a:lnTo>
                <a:lnTo>
                  <a:pt x="883183" y="95250"/>
                </a:lnTo>
                <a:lnTo>
                  <a:pt x="878027" y="101600"/>
                </a:lnTo>
                <a:lnTo>
                  <a:pt x="876071" y="103251"/>
                </a:lnTo>
                <a:lnTo>
                  <a:pt x="876071" y="335280"/>
                </a:lnTo>
                <a:lnTo>
                  <a:pt x="875969" y="342900"/>
                </a:lnTo>
                <a:lnTo>
                  <a:pt x="871689" y="346710"/>
                </a:lnTo>
                <a:lnTo>
                  <a:pt x="868286" y="346710"/>
                </a:lnTo>
                <a:lnTo>
                  <a:pt x="868286" y="476250"/>
                </a:lnTo>
                <a:lnTo>
                  <a:pt x="867117" y="477520"/>
                </a:lnTo>
                <a:lnTo>
                  <a:pt x="866635" y="480060"/>
                </a:lnTo>
                <a:lnTo>
                  <a:pt x="865555" y="478790"/>
                </a:lnTo>
                <a:lnTo>
                  <a:pt x="865009" y="478790"/>
                </a:lnTo>
                <a:lnTo>
                  <a:pt x="861364" y="472440"/>
                </a:lnTo>
                <a:lnTo>
                  <a:pt x="855522" y="471170"/>
                </a:lnTo>
                <a:lnTo>
                  <a:pt x="846353" y="469900"/>
                </a:lnTo>
                <a:lnTo>
                  <a:pt x="843546" y="468630"/>
                </a:lnTo>
                <a:lnTo>
                  <a:pt x="839673" y="463550"/>
                </a:lnTo>
                <a:lnTo>
                  <a:pt x="841717" y="459740"/>
                </a:lnTo>
                <a:lnTo>
                  <a:pt x="845540" y="458470"/>
                </a:lnTo>
                <a:lnTo>
                  <a:pt x="854240" y="458470"/>
                </a:lnTo>
                <a:lnTo>
                  <a:pt x="860437" y="461010"/>
                </a:lnTo>
                <a:lnTo>
                  <a:pt x="864781" y="467360"/>
                </a:lnTo>
                <a:lnTo>
                  <a:pt x="867867" y="474980"/>
                </a:lnTo>
                <a:lnTo>
                  <a:pt x="868286" y="476250"/>
                </a:lnTo>
                <a:lnTo>
                  <a:pt x="868286" y="346710"/>
                </a:lnTo>
                <a:lnTo>
                  <a:pt x="864057" y="346710"/>
                </a:lnTo>
                <a:lnTo>
                  <a:pt x="864057" y="363220"/>
                </a:lnTo>
                <a:lnTo>
                  <a:pt x="861593" y="364490"/>
                </a:lnTo>
                <a:lnTo>
                  <a:pt x="845400" y="350520"/>
                </a:lnTo>
                <a:lnTo>
                  <a:pt x="842987" y="345440"/>
                </a:lnTo>
                <a:lnTo>
                  <a:pt x="842098" y="342900"/>
                </a:lnTo>
                <a:lnTo>
                  <a:pt x="839203" y="344170"/>
                </a:lnTo>
                <a:lnTo>
                  <a:pt x="838581" y="345440"/>
                </a:lnTo>
                <a:lnTo>
                  <a:pt x="837552" y="344170"/>
                </a:lnTo>
                <a:lnTo>
                  <a:pt x="834212" y="343408"/>
                </a:lnTo>
                <a:lnTo>
                  <a:pt x="834212" y="565150"/>
                </a:lnTo>
                <a:lnTo>
                  <a:pt x="832510" y="566420"/>
                </a:lnTo>
                <a:lnTo>
                  <a:pt x="830338" y="566420"/>
                </a:lnTo>
                <a:lnTo>
                  <a:pt x="830338" y="622300"/>
                </a:lnTo>
                <a:lnTo>
                  <a:pt x="830313" y="626110"/>
                </a:lnTo>
                <a:lnTo>
                  <a:pt x="830110" y="626110"/>
                </a:lnTo>
                <a:lnTo>
                  <a:pt x="829716" y="627380"/>
                </a:lnTo>
                <a:lnTo>
                  <a:pt x="824687" y="627380"/>
                </a:lnTo>
                <a:lnTo>
                  <a:pt x="824687" y="631190"/>
                </a:lnTo>
                <a:lnTo>
                  <a:pt x="822363" y="629920"/>
                </a:lnTo>
                <a:lnTo>
                  <a:pt x="824687" y="631190"/>
                </a:lnTo>
                <a:lnTo>
                  <a:pt x="824687" y="627380"/>
                </a:lnTo>
                <a:lnTo>
                  <a:pt x="817245" y="627380"/>
                </a:lnTo>
                <a:lnTo>
                  <a:pt x="817219" y="624840"/>
                </a:lnTo>
                <a:lnTo>
                  <a:pt x="817219" y="623570"/>
                </a:lnTo>
                <a:lnTo>
                  <a:pt x="821690" y="619760"/>
                </a:lnTo>
                <a:lnTo>
                  <a:pt x="827417" y="619760"/>
                </a:lnTo>
                <a:lnTo>
                  <a:pt x="830338" y="622300"/>
                </a:lnTo>
                <a:lnTo>
                  <a:pt x="830338" y="566420"/>
                </a:lnTo>
                <a:lnTo>
                  <a:pt x="826719" y="566420"/>
                </a:lnTo>
                <a:lnTo>
                  <a:pt x="820115" y="561340"/>
                </a:lnTo>
                <a:lnTo>
                  <a:pt x="819404" y="557530"/>
                </a:lnTo>
                <a:lnTo>
                  <a:pt x="820635" y="554990"/>
                </a:lnTo>
                <a:lnTo>
                  <a:pt x="827532" y="554990"/>
                </a:lnTo>
                <a:lnTo>
                  <a:pt x="831735" y="557530"/>
                </a:lnTo>
                <a:lnTo>
                  <a:pt x="833170" y="560070"/>
                </a:lnTo>
                <a:lnTo>
                  <a:pt x="834212" y="565150"/>
                </a:lnTo>
                <a:lnTo>
                  <a:pt x="834212" y="343408"/>
                </a:lnTo>
                <a:lnTo>
                  <a:pt x="832065" y="342900"/>
                </a:lnTo>
                <a:lnTo>
                  <a:pt x="829703" y="343623"/>
                </a:lnTo>
                <a:lnTo>
                  <a:pt x="829703" y="538480"/>
                </a:lnTo>
                <a:lnTo>
                  <a:pt x="820661" y="543560"/>
                </a:lnTo>
                <a:lnTo>
                  <a:pt x="815492" y="544779"/>
                </a:lnTo>
                <a:lnTo>
                  <a:pt x="815492" y="622300"/>
                </a:lnTo>
                <a:lnTo>
                  <a:pt x="813282" y="624840"/>
                </a:lnTo>
                <a:lnTo>
                  <a:pt x="807313" y="624840"/>
                </a:lnTo>
                <a:lnTo>
                  <a:pt x="802792" y="621030"/>
                </a:lnTo>
                <a:lnTo>
                  <a:pt x="803122" y="618490"/>
                </a:lnTo>
                <a:lnTo>
                  <a:pt x="803465" y="615950"/>
                </a:lnTo>
                <a:lnTo>
                  <a:pt x="805281" y="614680"/>
                </a:lnTo>
                <a:lnTo>
                  <a:pt x="805853" y="613410"/>
                </a:lnTo>
                <a:lnTo>
                  <a:pt x="811860" y="613410"/>
                </a:lnTo>
                <a:lnTo>
                  <a:pt x="815378" y="615950"/>
                </a:lnTo>
                <a:lnTo>
                  <a:pt x="815492" y="622300"/>
                </a:lnTo>
                <a:lnTo>
                  <a:pt x="815492" y="544779"/>
                </a:lnTo>
                <a:lnTo>
                  <a:pt x="815276" y="544830"/>
                </a:lnTo>
                <a:lnTo>
                  <a:pt x="810615" y="546100"/>
                </a:lnTo>
                <a:lnTo>
                  <a:pt x="807186" y="544830"/>
                </a:lnTo>
                <a:lnTo>
                  <a:pt x="804697" y="544830"/>
                </a:lnTo>
                <a:lnTo>
                  <a:pt x="803033" y="544093"/>
                </a:lnTo>
                <a:lnTo>
                  <a:pt x="803033" y="548640"/>
                </a:lnTo>
                <a:lnTo>
                  <a:pt x="802398" y="554990"/>
                </a:lnTo>
                <a:lnTo>
                  <a:pt x="802157" y="556260"/>
                </a:lnTo>
                <a:lnTo>
                  <a:pt x="801585" y="558800"/>
                </a:lnTo>
                <a:lnTo>
                  <a:pt x="799541" y="564210"/>
                </a:lnTo>
                <a:lnTo>
                  <a:pt x="799541" y="601980"/>
                </a:lnTo>
                <a:lnTo>
                  <a:pt x="797534" y="609600"/>
                </a:lnTo>
                <a:lnTo>
                  <a:pt x="797483" y="612140"/>
                </a:lnTo>
                <a:lnTo>
                  <a:pt x="796645" y="617220"/>
                </a:lnTo>
                <a:lnTo>
                  <a:pt x="795807" y="618490"/>
                </a:lnTo>
                <a:lnTo>
                  <a:pt x="794283" y="618490"/>
                </a:lnTo>
                <a:lnTo>
                  <a:pt x="792746" y="617220"/>
                </a:lnTo>
                <a:lnTo>
                  <a:pt x="792403" y="617220"/>
                </a:lnTo>
                <a:lnTo>
                  <a:pt x="791349" y="614680"/>
                </a:lnTo>
                <a:lnTo>
                  <a:pt x="790181" y="609600"/>
                </a:lnTo>
                <a:lnTo>
                  <a:pt x="790600" y="607060"/>
                </a:lnTo>
                <a:lnTo>
                  <a:pt x="790689" y="604520"/>
                </a:lnTo>
                <a:lnTo>
                  <a:pt x="791845" y="601980"/>
                </a:lnTo>
                <a:lnTo>
                  <a:pt x="792695" y="599440"/>
                </a:lnTo>
                <a:lnTo>
                  <a:pt x="797725" y="600710"/>
                </a:lnTo>
                <a:lnTo>
                  <a:pt x="799541" y="601980"/>
                </a:lnTo>
                <a:lnTo>
                  <a:pt x="799541" y="564210"/>
                </a:lnTo>
                <a:lnTo>
                  <a:pt x="798703" y="566420"/>
                </a:lnTo>
                <a:lnTo>
                  <a:pt x="797420" y="566420"/>
                </a:lnTo>
                <a:lnTo>
                  <a:pt x="786155" y="562610"/>
                </a:lnTo>
                <a:lnTo>
                  <a:pt x="781392" y="563880"/>
                </a:lnTo>
                <a:lnTo>
                  <a:pt x="775817" y="574040"/>
                </a:lnTo>
                <a:lnTo>
                  <a:pt x="771207" y="577850"/>
                </a:lnTo>
                <a:lnTo>
                  <a:pt x="762596" y="575310"/>
                </a:lnTo>
                <a:lnTo>
                  <a:pt x="759358" y="570230"/>
                </a:lnTo>
                <a:lnTo>
                  <a:pt x="759383" y="556260"/>
                </a:lnTo>
                <a:lnTo>
                  <a:pt x="763612" y="553720"/>
                </a:lnTo>
                <a:lnTo>
                  <a:pt x="773201" y="557530"/>
                </a:lnTo>
                <a:lnTo>
                  <a:pt x="776135" y="557530"/>
                </a:lnTo>
                <a:lnTo>
                  <a:pt x="784275" y="554990"/>
                </a:lnTo>
                <a:lnTo>
                  <a:pt x="786168" y="553720"/>
                </a:lnTo>
                <a:lnTo>
                  <a:pt x="788073" y="552450"/>
                </a:lnTo>
                <a:lnTo>
                  <a:pt x="789978" y="551180"/>
                </a:lnTo>
                <a:lnTo>
                  <a:pt x="801293" y="547370"/>
                </a:lnTo>
                <a:lnTo>
                  <a:pt x="803033" y="548640"/>
                </a:lnTo>
                <a:lnTo>
                  <a:pt x="803033" y="544093"/>
                </a:lnTo>
                <a:lnTo>
                  <a:pt x="798969" y="542290"/>
                </a:lnTo>
                <a:lnTo>
                  <a:pt x="795718" y="539750"/>
                </a:lnTo>
                <a:lnTo>
                  <a:pt x="792695" y="538480"/>
                </a:lnTo>
                <a:lnTo>
                  <a:pt x="786676" y="535940"/>
                </a:lnTo>
                <a:lnTo>
                  <a:pt x="780783" y="535940"/>
                </a:lnTo>
                <a:lnTo>
                  <a:pt x="773569" y="537210"/>
                </a:lnTo>
                <a:lnTo>
                  <a:pt x="772274" y="538480"/>
                </a:lnTo>
                <a:lnTo>
                  <a:pt x="769327" y="537210"/>
                </a:lnTo>
                <a:lnTo>
                  <a:pt x="766622" y="537210"/>
                </a:lnTo>
                <a:lnTo>
                  <a:pt x="765200" y="534670"/>
                </a:lnTo>
                <a:lnTo>
                  <a:pt x="765390" y="530860"/>
                </a:lnTo>
                <a:lnTo>
                  <a:pt x="769950" y="527050"/>
                </a:lnTo>
                <a:lnTo>
                  <a:pt x="773963" y="524510"/>
                </a:lnTo>
                <a:lnTo>
                  <a:pt x="781024" y="519430"/>
                </a:lnTo>
                <a:lnTo>
                  <a:pt x="784682" y="518160"/>
                </a:lnTo>
                <a:lnTo>
                  <a:pt x="790244" y="514350"/>
                </a:lnTo>
                <a:lnTo>
                  <a:pt x="790854" y="513080"/>
                </a:lnTo>
                <a:lnTo>
                  <a:pt x="791476" y="511810"/>
                </a:lnTo>
                <a:lnTo>
                  <a:pt x="792099" y="510540"/>
                </a:lnTo>
                <a:lnTo>
                  <a:pt x="795934" y="506730"/>
                </a:lnTo>
                <a:lnTo>
                  <a:pt x="797801" y="505460"/>
                </a:lnTo>
                <a:lnTo>
                  <a:pt x="800963" y="505460"/>
                </a:lnTo>
                <a:lnTo>
                  <a:pt x="803516" y="506730"/>
                </a:lnTo>
                <a:lnTo>
                  <a:pt x="805408" y="516890"/>
                </a:lnTo>
                <a:lnTo>
                  <a:pt x="811784" y="520700"/>
                </a:lnTo>
                <a:lnTo>
                  <a:pt x="820801" y="527050"/>
                </a:lnTo>
                <a:lnTo>
                  <a:pt x="823556" y="529590"/>
                </a:lnTo>
                <a:lnTo>
                  <a:pt x="829665" y="534670"/>
                </a:lnTo>
                <a:lnTo>
                  <a:pt x="829703" y="538480"/>
                </a:lnTo>
                <a:lnTo>
                  <a:pt x="829703" y="343623"/>
                </a:lnTo>
                <a:lnTo>
                  <a:pt x="827913" y="344170"/>
                </a:lnTo>
                <a:lnTo>
                  <a:pt x="821359" y="347980"/>
                </a:lnTo>
                <a:lnTo>
                  <a:pt x="818959" y="349250"/>
                </a:lnTo>
                <a:lnTo>
                  <a:pt x="811999" y="350520"/>
                </a:lnTo>
                <a:lnTo>
                  <a:pt x="809485" y="349250"/>
                </a:lnTo>
                <a:lnTo>
                  <a:pt x="809498" y="347980"/>
                </a:lnTo>
                <a:lnTo>
                  <a:pt x="809637" y="336550"/>
                </a:lnTo>
                <a:lnTo>
                  <a:pt x="817905" y="328930"/>
                </a:lnTo>
                <a:lnTo>
                  <a:pt x="830148" y="327660"/>
                </a:lnTo>
                <a:lnTo>
                  <a:pt x="835190" y="327660"/>
                </a:lnTo>
                <a:lnTo>
                  <a:pt x="847407" y="325120"/>
                </a:lnTo>
                <a:lnTo>
                  <a:pt x="850519" y="327660"/>
                </a:lnTo>
                <a:lnTo>
                  <a:pt x="855027" y="341630"/>
                </a:lnTo>
                <a:lnTo>
                  <a:pt x="858126" y="346710"/>
                </a:lnTo>
                <a:lnTo>
                  <a:pt x="861606" y="354330"/>
                </a:lnTo>
                <a:lnTo>
                  <a:pt x="862660" y="356870"/>
                </a:lnTo>
                <a:lnTo>
                  <a:pt x="863561" y="360680"/>
                </a:lnTo>
                <a:lnTo>
                  <a:pt x="864057" y="363220"/>
                </a:lnTo>
                <a:lnTo>
                  <a:pt x="864057" y="346710"/>
                </a:lnTo>
                <a:lnTo>
                  <a:pt x="862990" y="346710"/>
                </a:lnTo>
                <a:lnTo>
                  <a:pt x="858761" y="342900"/>
                </a:lnTo>
                <a:lnTo>
                  <a:pt x="859104" y="335280"/>
                </a:lnTo>
                <a:lnTo>
                  <a:pt x="863434" y="331470"/>
                </a:lnTo>
                <a:lnTo>
                  <a:pt x="871956" y="331470"/>
                </a:lnTo>
                <a:lnTo>
                  <a:pt x="876071" y="335280"/>
                </a:lnTo>
                <a:lnTo>
                  <a:pt x="876071" y="103251"/>
                </a:lnTo>
                <a:lnTo>
                  <a:pt x="875017" y="104140"/>
                </a:lnTo>
                <a:lnTo>
                  <a:pt x="869683" y="101600"/>
                </a:lnTo>
                <a:lnTo>
                  <a:pt x="868260" y="101600"/>
                </a:lnTo>
                <a:lnTo>
                  <a:pt x="860501" y="104140"/>
                </a:lnTo>
                <a:lnTo>
                  <a:pt x="853541" y="106680"/>
                </a:lnTo>
                <a:lnTo>
                  <a:pt x="847305" y="110490"/>
                </a:lnTo>
                <a:lnTo>
                  <a:pt x="841730" y="116840"/>
                </a:lnTo>
                <a:lnTo>
                  <a:pt x="838123" y="120650"/>
                </a:lnTo>
                <a:lnTo>
                  <a:pt x="838974" y="123190"/>
                </a:lnTo>
                <a:lnTo>
                  <a:pt x="848169" y="127000"/>
                </a:lnTo>
                <a:lnTo>
                  <a:pt x="852398" y="127000"/>
                </a:lnTo>
                <a:lnTo>
                  <a:pt x="861441" y="129540"/>
                </a:lnTo>
                <a:lnTo>
                  <a:pt x="864539" y="132080"/>
                </a:lnTo>
                <a:lnTo>
                  <a:pt x="866622" y="138430"/>
                </a:lnTo>
                <a:lnTo>
                  <a:pt x="866444" y="142240"/>
                </a:lnTo>
                <a:lnTo>
                  <a:pt x="863892" y="144780"/>
                </a:lnTo>
                <a:lnTo>
                  <a:pt x="860640" y="146050"/>
                </a:lnTo>
                <a:lnTo>
                  <a:pt x="855713" y="143510"/>
                </a:lnTo>
                <a:lnTo>
                  <a:pt x="852500" y="140970"/>
                </a:lnTo>
                <a:lnTo>
                  <a:pt x="847686" y="137160"/>
                </a:lnTo>
                <a:lnTo>
                  <a:pt x="845261" y="135890"/>
                </a:lnTo>
                <a:lnTo>
                  <a:pt x="844511" y="136448"/>
                </a:lnTo>
                <a:lnTo>
                  <a:pt x="844511" y="293370"/>
                </a:lnTo>
                <a:lnTo>
                  <a:pt x="842886" y="295910"/>
                </a:lnTo>
                <a:lnTo>
                  <a:pt x="841057" y="297180"/>
                </a:lnTo>
                <a:lnTo>
                  <a:pt x="838682" y="299720"/>
                </a:lnTo>
                <a:lnTo>
                  <a:pt x="837260" y="298450"/>
                </a:lnTo>
                <a:lnTo>
                  <a:pt x="835901" y="297180"/>
                </a:lnTo>
                <a:lnTo>
                  <a:pt x="836053" y="297180"/>
                </a:lnTo>
                <a:lnTo>
                  <a:pt x="836891" y="295910"/>
                </a:lnTo>
                <a:lnTo>
                  <a:pt x="837742" y="294640"/>
                </a:lnTo>
                <a:lnTo>
                  <a:pt x="839685" y="293370"/>
                </a:lnTo>
                <a:lnTo>
                  <a:pt x="841552" y="290830"/>
                </a:lnTo>
                <a:lnTo>
                  <a:pt x="842543" y="292100"/>
                </a:lnTo>
                <a:lnTo>
                  <a:pt x="844511" y="293370"/>
                </a:lnTo>
                <a:lnTo>
                  <a:pt x="844511" y="136448"/>
                </a:lnTo>
                <a:lnTo>
                  <a:pt x="838441" y="140970"/>
                </a:lnTo>
                <a:lnTo>
                  <a:pt x="834593" y="140970"/>
                </a:lnTo>
                <a:lnTo>
                  <a:pt x="834555" y="283210"/>
                </a:lnTo>
                <a:lnTo>
                  <a:pt x="833107" y="284480"/>
                </a:lnTo>
                <a:lnTo>
                  <a:pt x="828776" y="285750"/>
                </a:lnTo>
                <a:lnTo>
                  <a:pt x="825284" y="285750"/>
                </a:lnTo>
                <a:lnTo>
                  <a:pt x="819327" y="288290"/>
                </a:lnTo>
                <a:lnTo>
                  <a:pt x="816686" y="289560"/>
                </a:lnTo>
                <a:lnTo>
                  <a:pt x="809256" y="294640"/>
                </a:lnTo>
                <a:lnTo>
                  <a:pt x="803579" y="295910"/>
                </a:lnTo>
                <a:lnTo>
                  <a:pt x="796150" y="292100"/>
                </a:lnTo>
                <a:lnTo>
                  <a:pt x="795070" y="288290"/>
                </a:lnTo>
                <a:lnTo>
                  <a:pt x="794715" y="287020"/>
                </a:lnTo>
                <a:lnTo>
                  <a:pt x="794308" y="281940"/>
                </a:lnTo>
                <a:lnTo>
                  <a:pt x="818032" y="281940"/>
                </a:lnTo>
                <a:lnTo>
                  <a:pt x="820547" y="280670"/>
                </a:lnTo>
                <a:lnTo>
                  <a:pt x="825957" y="276860"/>
                </a:lnTo>
                <a:lnTo>
                  <a:pt x="829119" y="276860"/>
                </a:lnTo>
                <a:lnTo>
                  <a:pt x="833501" y="279400"/>
                </a:lnTo>
                <a:lnTo>
                  <a:pt x="834478" y="280670"/>
                </a:lnTo>
                <a:lnTo>
                  <a:pt x="834555" y="283210"/>
                </a:lnTo>
                <a:lnTo>
                  <a:pt x="834555" y="140957"/>
                </a:lnTo>
                <a:lnTo>
                  <a:pt x="834136" y="140677"/>
                </a:lnTo>
                <a:lnTo>
                  <a:pt x="834136" y="227330"/>
                </a:lnTo>
                <a:lnTo>
                  <a:pt x="833196" y="229870"/>
                </a:lnTo>
                <a:lnTo>
                  <a:pt x="831773" y="230187"/>
                </a:lnTo>
                <a:lnTo>
                  <a:pt x="831773" y="256540"/>
                </a:lnTo>
                <a:lnTo>
                  <a:pt x="831202" y="257810"/>
                </a:lnTo>
                <a:lnTo>
                  <a:pt x="824903" y="260350"/>
                </a:lnTo>
                <a:lnTo>
                  <a:pt x="821029" y="261620"/>
                </a:lnTo>
                <a:lnTo>
                  <a:pt x="810094" y="266700"/>
                </a:lnTo>
                <a:lnTo>
                  <a:pt x="805332" y="266700"/>
                </a:lnTo>
                <a:lnTo>
                  <a:pt x="797509" y="257810"/>
                </a:lnTo>
                <a:lnTo>
                  <a:pt x="796404" y="256540"/>
                </a:lnTo>
                <a:lnTo>
                  <a:pt x="795286" y="255270"/>
                </a:lnTo>
                <a:lnTo>
                  <a:pt x="793356" y="248920"/>
                </a:lnTo>
                <a:lnTo>
                  <a:pt x="792568" y="241300"/>
                </a:lnTo>
                <a:lnTo>
                  <a:pt x="792314" y="238760"/>
                </a:lnTo>
                <a:lnTo>
                  <a:pt x="794943" y="234950"/>
                </a:lnTo>
                <a:lnTo>
                  <a:pt x="801751" y="233680"/>
                </a:lnTo>
                <a:lnTo>
                  <a:pt x="810006" y="233680"/>
                </a:lnTo>
                <a:lnTo>
                  <a:pt x="812838" y="232410"/>
                </a:lnTo>
                <a:lnTo>
                  <a:pt x="821016" y="232410"/>
                </a:lnTo>
                <a:lnTo>
                  <a:pt x="821283" y="234950"/>
                </a:lnTo>
                <a:lnTo>
                  <a:pt x="819454" y="236220"/>
                </a:lnTo>
                <a:lnTo>
                  <a:pt x="817676" y="237490"/>
                </a:lnTo>
                <a:lnTo>
                  <a:pt x="813219" y="240030"/>
                </a:lnTo>
                <a:lnTo>
                  <a:pt x="813092" y="241300"/>
                </a:lnTo>
                <a:lnTo>
                  <a:pt x="817918" y="245110"/>
                </a:lnTo>
                <a:lnTo>
                  <a:pt x="820877" y="246380"/>
                </a:lnTo>
                <a:lnTo>
                  <a:pt x="825893" y="250190"/>
                </a:lnTo>
                <a:lnTo>
                  <a:pt x="828281" y="252730"/>
                </a:lnTo>
                <a:lnTo>
                  <a:pt x="831773" y="256540"/>
                </a:lnTo>
                <a:lnTo>
                  <a:pt x="831773" y="230187"/>
                </a:lnTo>
                <a:lnTo>
                  <a:pt x="827417" y="231140"/>
                </a:lnTo>
                <a:lnTo>
                  <a:pt x="824750" y="229870"/>
                </a:lnTo>
                <a:lnTo>
                  <a:pt x="821728" y="228600"/>
                </a:lnTo>
                <a:lnTo>
                  <a:pt x="823798" y="227330"/>
                </a:lnTo>
                <a:lnTo>
                  <a:pt x="824407" y="226060"/>
                </a:lnTo>
                <a:lnTo>
                  <a:pt x="825017" y="224790"/>
                </a:lnTo>
                <a:lnTo>
                  <a:pt x="828446" y="222250"/>
                </a:lnTo>
                <a:lnTo>
                  <a:pt x="830656" y="222250"/>
                </a:lnTo>
                <a:lnTo>
                  <a:pt x="832637" y="220980"/>
                </a:lnTo>
                <a:lnTo>
                  <a:pt x="833145" y="222250"/>
                </a:lnTo>
                <a:lnTo>
                  <a:pt x="834059" y="223520"/>
                </a:lnTo>
                <a:lnTo>
                  <a:pt x="834136" y="227330"/>
                </a:lnTo>
                <a:lnTo>
                  <a:pt x="834136" y="140677"/>
                </a:lnTo>
                <a:lnTo>
                  <a:pt x="826922" y="135890"/>
                </a:lnTo>
                <a:lnTo>
                  <a:pt x="824484" y="133515"/>
                </a:lnTo>
                <a:lnTo>
                  <a:pt x="824484" y="148590"/>
                </a:lnTo>
                <a:lnTo>
                  <a:pt x="824217" y="149860"/>
                </a:lnTo>
                <a:lnTo>
                  <a:pt x="820051" y="154940"/>
                </a:lnTo>
                <a:lnTo>
                  <a:pt x="815581" y="157480"/>
                </a:lnTo>
                <a:lnTo>
                  <a:pt x="810044" y="158750"/>
                </a:lnTo>
                <a:lnTo>
                  <a:pt x="805764" y="158750"/>
                </a:lnTo>
                <a:lnTo>
                  <a:pt x="804265" y="154940"/>
                </a:lnTo>
                <a:lnTo>
                  <a:pt x="804151" y="152400"/>
                </a:lnTo>
                <a:lnTo>
                  <a:pt x="804100" y="151130"/>
                </a:lnTo>
                <a:lnTo>
                  <a:pt x="803846" y="144780"/>
                </a:lnTo>
                <a:lnTo>
                  <a:pt x="805230" y="143510"/>
                </a:lnTo>
                <a:lnTo>
                  <a:pt x="808012" y="140970"/>
                </a:lnTo>
                <a:lnTo>
                  <a:pt x="813422" y="140970"/>
                </a:lnTo>
                <a:lnTo>
                  <a:pt x="818553" y="139700"/>
                </a:lnTo>
                <a:lnTo>
                  <a:pt x="823239" y="143510"/>
                </a:lnTo>
                <a:lnTo>
                  <a:pt x="824484" y="148590"/>
                </a:lnTo>
                <a:lnTo>
                  <a:pt x="824484" y="133515"/>
                </a:lnTo>
                <a:lnTo>
                  <a:pt x="823023" y="132080"/>
                </a:lnTo>
                <a:lnTo>
                  <a:pt x="812609" y="123190"/>
                </a:lnTo>
                <a:lnTo>
                  <a:pt x="808240" y="124472"/>
                </a:lnTo>
                <a:lnTo>
                  <a:pt x="799249" y="134378"/>
                </a:lnTo>
                <a:lnTo>
                  <a:pt x="799249" y="172720"/>
                </a:lnTo>
                <a:lnTo>
                  <a:pt x="798537" y="175260"/>
                </a:lnTo>
                <a:lnTo>
                  <a:pt x="791489" y="179070"/>
                </a:lnTo>
                <a:lnTo>
                  <a:pt x="787641" y="182880"/>
                </a:lnTo>
                <a:lnTo>
                  <a:pt x="783602" y="185305"/>
                </a:lnTo>
                <a:lnTo>
                  <a:pt x="783602" y="229870"/>
                </a:lnTo>
                <a:lnTo>
                  <a:pt x="780021" y="237490"/>
                </a:lnTo>
                <a:lnTo>
                  <a:pt x="776757" y="240030"/>
                </a:lnTo>
                <a:lnTo>
                  <a:pt x="772782" y="240665"/>
                </a:lnTo>
                <a:lnTo>
                  <a:pt x="772782" y="273050"/>
                </a:lnTo>
                <a:lnTo>
                  <a:pt x="772198" y="279400"/>
                </a:lnTo>
                <a:lnTo>
                  <a:pt x="766025" y="285750"/>
                </a:lnTo>
                <a:lnTo>
                  <a:pt x="763930" y="287020"/>
                </a:lnTo>
                <a:lnTo>
                  <a:pt x="762254" y="288290"/>
                </a:lnTo>
                <a:lnTo>
                  <a:pt x="761923" y="287020"/>
                </a:lnTo>
                <a:lnTo>
                  <a:pt x="761606" y="285750"/>
                </a:lnTo>
                <a:lnTo>
                  <a:pt x="760564" y="284480"/>
                </a:lnTo>
                <a:lnTo>
                  <a:pt x="760437" y="283210"/>
                </a:lnTo>
                <a:lnTo>
                  <a:pt x="760209" y="280670"/>
                </a:lnTo>
                <a:lnTo>
                  <a:pt x="760196" y="278130"/>
                </a:lnTo>
                <a:lnTo>
                  <a:pt x="760310" y="271780"/>
                </a:lnTo>
                <a:lnTo>
                  <a:pt x="758024" y="273050"/>
                </a:lnTo>
                <a:lnTo>
                  <a:pt x="756767" y="273050"/>
                </a:lnTo>
                <a:lnTo>
                  <a:pt x="755561" y="274320"/>
                </a:lnTo>
                <a:lnTo>
                  <a:pt x="751141" y="276860"/>
                </a:lnTo>
                <a:lnTo>
                  <a:pt x="746645" y="278130"/>
                </a:lnTo>
                <a:lnTo>
                  <a:pt x="742378" y="277342"/>
                </a:lnTo>
                <a:lnTo>
                  <a:pt x="742378" y="544830"/>
                </a:lnTo>
                <a:lnTo>
                  <a:pt x="739851" y="547370"/>
                </a:lnTo>
                <a:lnTo>
                  <a:pt x="739533" y="547370"/>
                </a:lnTo>
                <a:lnTo>
                  <a:pt x="739533" y="590550"/>
                </a:lnTo>
                <a:lnTo>
                  <a:pt x="736612" y="594360"/>
                </a:lnTo>
                <a:lnTo>
                  <a:pt x="735431" y="595630"/>
                </a:lnTo>
                <a:lnTo>
                  <a:pt x="732383" y="595630"/>
                </a:lnTo>
                <a:lnTo>
                  <a:pt x="727138" y="593090"/>
                </a:lnTo>
                <a:lnTo>
                  <a:pt x="724522" y="591820"/>
                </a:lnTo>
                <a:lnTo>
                  <a:pt x="720458" y="586740"/>
                </a:lnTo>
                <a:lnTo>
                  <a:pt x="717562" y="580390"/>
                </a:lnTo>
                <a:lnTo>
                  <a:pt x="721855" y="579120"/>
                </a:lnTo>
                <a:lnTo>
                  <a:pt x="725563" y="577850"/>
                </a:lnTo>
                <a:lnTo>
                  <a:pt x="733209" y="577850"/>
                </a:lnTo>
                <a:lnTo>
                  <a:pt x="735990" y="579120"/>
                </a:lnTo>
                <a:lnTo>
                  <a:pt x="739076" y="586740"/>
                </a:lnTo>
                <a:lnTo>
                  <a:pt x="739533" y="590550"/>
                </a:lnTo>
                <a:lnTo>
                  <a:pt x="739533" y="547370"/>
                </a:lnTo>
                <a:lnTo>
                  <a:pt x="736384" y="547370"/>
                </a:lnTo>
                <a:lnTo>
                  <a:pt x="730262" y="546100"/>
                </a:lnTo>
                <a:lnTo>
                  <a:pt x="724141" y="546100"/>
                </a:lnTo>
                <a:lnTo>
                  <a:pt x="716191" y="544830"/>
                </a:lnTo>
                <a:lnTo>
                  <a:pt x="714451" y="543560"/>
                </a:lnTo>
                <a:lnTo>
                  <a:pt x="712660" y="542290"/>
                </a:lnTo>
                <a:lnTo>
                  <a:pt x="713244" y="541020"/>
                </a:lnTo>
                <a:lnTo>
                  <a:pt x="713587" y="539750"/>
                </a:lnTo>
                <a:lnTo>
                  <a:pt x="715289" y="537210"/>
                </a:lnTo>
                <a:lnTo>
                  <a:pt x="721245" y="528320"/>
                </a:lnTo>
                <a:lnTo>
                  <a:pt x="727900" y="519430"/>
                </a:lnTo>
                <a:lnTo>
                  <a:pt x="730656" y="519430"/>
                </a:lnTo>
                <a:lnTo>
                  <a:pt x="738124" y="528320"/>
                </a:lnTo>
                <a:lnTo>
                  <a:pt x="741337" y="534670"/>
                </a:lnTo>
                <a:lnTo>
                  <a:pt x="742264" y="539750"/>
                </a:lnTo>
                <a:lnTo>
                  <a:pt x="742378" y="544830"/>
                </a:lnTo>
                <a:lnTo>
                  <a:pt x="742378" y="277342"/>
                </a:lnTo>
                <a:lnTo>
                  <a:pt x="741781" y="277228"/>
                </a:lnTo>
                <a:lnTo>
                  <a:pt x="741781" y="290830"/>
                </a:lnTo>
                <a:lnTo>
                  <a:pt x="741743" y="295910"/>
                </a:lnTo>
                <a:lnTo>
                  <a:pt x="738047" y="299720"/>
                </a:lnTo>
                <a:lnTo>
                  <a:pt x="735380" y="299021"/>
                </a:lnTo>
                <a:lnTo>
                  <a:pt x="735380" y="416560"/>
                </a:lnTo>
                <a:lnTo>
                  <a:pt x="731177" y="420370"/>
                </a:lnTo>
                <a:lnTo>
                  <a:pt x="723874" y="416560"/>
                </a:lnTo>
                <a:lnTo>
                  <a:pt x="721804" y="414020"/>
                </a:lnTo>
                <a:lnTo>
                  <a:pt x="718070" y="410210"/>
                </a:lnTo>
                <a:lnTo>
                  <a:pt x="715594" y="407670"/>
                </a:lnTo>
                <a:lnTo>
                  <a:pt x="714349" y="406400"/>
                </a:lnTo>
                <a:lnTo>
                  <a:pt x="711847" y="405955"/>
                </a:lnTo>
                <a:lnTo>
                  <a:pt x="711847" y="613410"/>
                </a:lnTo>
                <a:lnTo>
                  <a:pt x="709688" y="621030"/>
                </a:lnTo>
                <a:lnTo>
                  <a:pt x="705269" y="627380"/>
                </a:lnTo>
                <a:lnTo>
                  <a:pt x="699630" y="635000"/>
                </a:lnTo>
                <a:lnTo>
                  <a:pt x="693775" y="638810"/>
                </a:lnTo>
                <a:lnTo>
                  <a:pt x="688581" y="640080"/>
                </a:lnTo>
                <a:lnTo>
                  <a:pt x="681202" y="638810"/>
                </a:lnTo>
                <a:lnTo>
                  <a:pt x="675805" y="628650"/>
                </a:lnTo>
                <a:lnTo>
                  <a:pt x="675373" y="627380"/>
                </a:lnTo>
                <a:lnTo>
                  <a:pt x="674535" y="624840"/>
                </a:lnTo>
                <a:lnTo>
                  <a:pt x="674116" y="623570"/>
                </a:lnTo>
                <a:lnTo>
                  <a:pt x="672934" y="617220"/>
                </a:lnTo>
                <a:lnTo>
                  <a:pt x="671791" y="612140"/>
                </a:lnTo>
                <a:lnTo>
                  <a:pt x="674090" y="608330"/>
                </a:lnTo>
                <a:lnTo>
                  <a:pt x="680593" y="603250"/>
                </a:lnTo>
                <a:lnTo>
                  <a:pt x="682002" y="600710"/>
                </a:lnTo>
                <a:lnTo>
                  <a:pt x="682853" y="599440"/>
                </a:lnTo>
                <a:lnTo>
                  <a:pt x="685419" y="595630"/>
                </a:lnTo>
                <a:lnTo>
                  <a:pt x="687133" y="593090"/>
                </a:lnTo>
                <a:lnTo>
                  <a:pt x="689648" y="593090"/>
                </a:lnTo>
                <a:lnTo>
                  <a:pt x="698855" y="599440"/>
                </a:lnTo>
                <a:lnTo>
                  <a:pt x="703453" y="601980"/>
                </a:lnTo>
                <a:lnTo>
                  <a:pt x="709536" y="608330"/>
                </a:lnTo>
                <a:lnTo>
                  <a:pt x="710450" y="610870"/>
                </a:lnTo>
                <a:lnTo>
                  <a:pt x="711847" y="613410"/>
                </a:lnTo>
                <a:lnTo>
                  <a:pt x="711847" y="405955"/>
                </a:lnTo>
                <a:lnTo>
                  <a:pt x="707339" y="405130"/>
                </a:lnTo>
                <a:lnTo>
                  <a:pt x="695248" y="407670"/>
                </a:lnTo>
                <a:lnTo>
                  <a:pt x="691108" y="407670"/>
                </a:lnTo>
                <a:lnTo>
                  <a:pt x="682498" y="406400"/>
                </a:lnTo>
                <a:lnTo>
                  <a:pt x="680694" y="403860"/>
                </a:lnTo>
                <a:lnTo>
                  <a:pt x="685698" y="393700"/>
                </a:lnTo>
                <a:lnTo>
                  <a:pt x="689737" y="388620"/>
                </a:lnTo>
                <a:lnTo>
                  <a:pt x="692073" y="387350"/>
                </a:lnTo>
                <a:lnTo>
                  <a:pt x="701433" y="382270"/>
                </a:lnTo>
                <a:lnTo>
                  <a:pt x="705675" y="382270"/>
                </a:lnTo>
                <a:lnTo>
                  <a:pt x="711644" y="391160"/>
                </a:lnTo>
                <a:lnTo>
                  <a:pt x="713549" y="394970"/>
                </a:lnTo>
                <a:lnTo>
                  <a:pt x="717334" y="400050"/>
                </a:lnTo>
                <a:lnTo>
                  <a:pt x="719239" y="401320"/>
                </a:lnTo>
                <a:lnTo>
                  <a:pt x="723531" y="398780"/>
                </a:lnTo>
                <a:lnTo>
                  <a:pt x="725741" y="398780"/>
                </a:lnTo>
                <a:lnTo>
                  <a:pt x="732370" y="401320"/>
                </a:lnTo>
                <a:lnTo>
                  <a:pt x="734555" y="406400"/>
                </a:lnTo>
                <a:lnTo>
                  <a:pt x="735279" y="410210"/>
                </a:lnTo>
                <a:lnTo>
                  <a:pt x="735380" y="416560"/>
                </a:lnTo>
                <a:lnTo>
                  <a:pt x="735380" y="299021"/>
                </a:lnTo>
                <a:lnTo>
                  <a:pt x="733234" y="298450"/>
                </a:lnTo>
                <a:lnTo>
                  <a:pt x="731443" y="297180"/>
                </a:lnTo>
                <a:lnTo>
                  <a:pt x="731278" y="295910"/>
                </a:lnTo>
                <a:lnTo>
                  <a:pt x="730770" y="293370"/>
                </a:lnTo>
                <a:lnTo>
                  <a:pt x="735698" y="287020"/>
                </a:lnTo>
                <a:lnTo>
                  <a:pt x="739736" y="288290"/>
                </a:lnTo>
                <a:lnTo>
                  <a:pt x="741032" y="289560"/>
                </a:lnTo>
                <a:lnTo>
                  <a:pt x="741781" y="290830"/>
                </a:lnTo>
                <a:lnTo>
                  <a:pt x="741781" y="277228"/>
                </a:lnTo>
                <a:lnTo>
                  <a:pt x="739800" y="276860"/>
                </a:lnTo>
                <a:lnTo>
                  <a:pt x="737755" y="279400"/>
                </a:lnTo>
                <a:lnTo>
                  <a:pt x="734669" y="280670"/>
                </a:lnTo>
                <a:lnTo>
                  <a:pt x="733475" y="283210"/>
                </a:lnTo>
                <a:lnTo>
                  <a:pt x="731545" y="280670"/>
                </a:lnTo>
                <a:lnTo>
                  <a:pt x="730580" y="279400"/>
                </a:lnTo>
                <a:lnTo>
                  <a:pt x="729615" y="278130"/>
                </a:lnTo>
                <a:lnTo>
                  <a:pt x="728268" y="275590"/>
                </a:lnTo>
                <a:lnTo>
                  <a:pt x="744258" y="269240"/>
                </a:lnTo>
                <a:lnTo>
                  <a:pt x="754837" y="266700"/>
                </a:lnTo>
                <a:lnTo>
                  <a:pt x="758228" y="265430"/>
                </a:lnTo>
                <a:lnTo>
                  <a:pt x="766597" y="257810"/>
                </a:lnTo>
                <a:lnTo>
                  <a:pt x="769086" y="259080"/>
                </a:lnTo>
                <a:lnTo>
                  <a:pt x="772782" y="273050"/>
                </a:lnTo>
                <a:lnTo>
                  <a:pt x="772782" y="240665"/>
                </a:lnTo>
                <a:lnTo>
                  <a:pt x="768769" y="241300"/>
                </a:lnTo>
                <a:lnTo>
                  <a:pt x="767448" y="240030"/>
                </a:lnTo>
                <a:lnTo>
                  <a:pt x="767461" y="238760"/>
                </a:lnTo>
                <a:lnTo>
                  <a:pt x="767511" y="232410"/>
                </a:lnTo>
                <a:lnTo>
                  <a:pt x="767524" y="231140"/>
                </a:lnTo>
                <a:lnTo>
                  <a:pt x="771918" y="227330"/>
                </a:lnTo>
                <a:lnTo>
                  <a:pt x="776427" y="226060"/>
                </a:lnTo>
                <a:lnTo>
                  <a:pt x="780973" y="226060"/>
                </a:lnTo>
                <a:lnTo>
                  <a:pt x="783602" y="229870"/>
                </a:lnTo>
                <a:lnTo>
                  <a:pt x="783602" y="185305"/>
                </a:lnTo>
                <a:lnTo>
                  <a:pt x="781265" y="186690"/>
                </a:lnTo>
                <a:lnTo>
                  <a:pt x="778713" y="186690"/>
                </a:lnTo>
                <a:lnTo>
                  <a:pt x="777367" y="187960"/>
                </a:lnTo>
                <a:lnTo>
                  <a:pt x="771867" y="187960"/>
                </a:lnTo>
                <a:lnTo>
                  <a:pt x="769747" y="184150"/>
                </a:lnTo>
                <a:lnTo>
                  <a:pt x="771664" y="180340"/>
                </a:lnTo>
                <a:lnTo>
                  <a:pt x="772706" y="177800"/>
                </a:lnTo>
                <a:lnTo>
                  <a:pt x="774090" y="176530"/>
                </a:lnTo>
                <a:lnTo>
                  <a:pt x="778243" y="171450"/>
                </a:lnTo>
                <a:lnTo>
                  <a:pt x="780491" y="167640"/>
                </a:lnTo>
                <a:lnTo>
                  <a:pt x="779221" y="158750"/>
                </a:lnTo>
                <a:lnTo>
                  <a:pt x="781570" y="157480"/>
                </a:lnTo>
                <a:lnTo>
                  <a:pt x="787412" y="154940"/>
                </a:lnTo>
                <a:lnTo>
                  <a:pt x="789965" y="156210"/>
                </a:lnTo>
                <a:lnTo>
                  <a:pt x="793813" y="162560"/>
                </a:lnTo>
                <a:lnTo>
                  <a:pt x="796175" y="166370"/>
                </a:lnTo>
                <a:lnTo>
                  <a:pt x="799249" y="172720"/>
                </a:lnTo>
                <a:lnTo>
                  <a:pt x="799249" y="134378"/>
                </a:lnTo>
                <a:lnTo>
                  <a:pt x="799020" y="134620"/>
                </a:lnTo>
                <a:lnTo>
                  <a:pt x="795693" y="135890"/>
                </a:lnTo>
                <a:lnTo>
                  <a:pt x="788352" y="130810"/>
                </a:lnTo>
                <a:lnTo>
                  <a:pt x="786269" y="129540"/>
                </a:lnTo>
                <a:lnTo>
                  <a:pt x="780681" y="124460"/>
                </a:lnTo>
                <a:lnTo>
                  <a:pt x="777328" y="120650"/>
                </a:lnTo>
                <a:lnTo>
                  <a:pt x="767905" y="113030"/>
                </a:lnTo>
                <a:lnTo>
                  <a:pt x="764095" y="114300"/>
                </a:lnTo>
                <a:lnTo>
                  <a:pt x="760958" y="129540"/>
                </a:lnTo>
                <a:lnTo>
                  <a:pt x="756005" y="132080"/>
                </a:lnTo>
                <a:lnTo>
                  <a:pt x="741718" y="133350"/>
                </a:lnTo>
                <a:lnTo>
                  <a:pt x="734707" y="134620"/>
                </a:lnTo>
                <a:lnTo>
                  <a:pt x="732650" y="136410"/>
                </a:lnTo>
                <a:lnTo>
                  <a:pt x="732650" y="266700"/>
                </a:lnTo>
                <a:lnTo>
                  <a:pt x="725297" y="275590"/>
                </a:lnTo>
                <a:lnTo>
                  <a:pt x="723861" y="275590"/>
                </a:lnTo>
                <a:lnTo>
                  <a:pt x="723861" y="284480"/>
                </a:lnTo>
                <a:lnTo>
                  <a:pt x="722503" y="287020"/>
                </a:lnTo>
                <a:lnTo>
                  <a:pt x="721715" y="290830"/>
                </a:lnTo>
                <a:lnTo>
                  <a:pt x="716584" y="295910"/>
                </a:lnTo>
                <a:lnTo>
                  <a:pt x="712838" y="298450"/>
                </a:lnTo>
                <a:lnTo>
                  <a:pt x="705396" y="302260"/>
                </a:lnTo>
                <a:lnTo>
                  <a:pt x="704126" y="301637"/>
                </a:lnTo>
                <a:lnTo>
                  <a:pt x="704126" y="332740"/>
                </a:lnTo>
                <a:lnTo>
                  <a:pt x="702843" y="334010"/>
                </a:lnTo>
                <a:lnTo>
                  <a:pt x="689813" y="337820"/>
                </a:lnTo>
                <a:lnTo>
                  <a:pt x="682015" y="340360"/>
                </a:lnTo>
                <a:lnTo>
                  <a:pt x="679678" y="342404"/>
                </a:lnTo>
                <a:lnTo>
                  <a:pt x="679678" y="397510"/>
                </a:lnTo>
                <a:lnTo>
                  <a:pt x="678256" y="399199"/>
                </a:lnTo>
                <a:lnTo>
                  <a:pt x="678256" y="533400"/>
                </a:lnTo>
                <a:lnTo>
                  <a:pt x="674916" y="537210"/>
                </a:lnTo>
                <a:lnTo>
                  <a:pt x="667118" y="537210"/>
                </a:lnTo>
                <a:lnTo>
                  <a:pt x="664832" y="535940"/>
                </a:lnTo>
                <a:lnTo>
                  <a:pt x="660222" y="534670"/>
                </a:lnTo>
                <a:lnTo>
                  <a:pt x="656056" y="533400"/>
                </a:lnTo>
                <a:lnTo>
                  <a:pt x="651979" y="530860"/>
                </a:lnTo>
                <a:lnTo>
                  <a:pt x="651967" y="528320"/>
                </a:lnTo>
                <a:lnTo>
                  <a:pt x="652830" y="527050"/>
                </a:lnTo>
                <a:lnTo>
                  <a:pt x="656323" y="521970"/>
                </a:lnTo>
                <a:lnTo>
                  <a:pt x="657771" y="519430"/>
                </a:lnTo>
                <a:lnTo>
                  <a:pt x="659879" y="514350"/>
                </a:lnTo>
                <a:lnTo>
                  <a:pt x="661352" y="513080"/>
                </a:lnTo>
                <a:lnTo>
                  <a:pt x="669429" y="516890"/>
                </a:lnTo>
                <a:lnTo>
                  <a:pt x="674598" y="520700"/>
                </a:lnTo>
                <a:lnTo>
                  <a:pt x="678256" y="533400"/>
                </a:lnTo>
                <a:lnTo>
                  <a:pt x="678256" y="399199"/>
                </a:lnTo>
                <a:lnTo>
                  <a:pt x="675398" y="402590"/>
                </a:lnTo>
                <a:lnTo>
                  <a:pt x="666318" y="402590"/>
                </a:lnTo>
                <a:lnTo>
                  <a:pt x="666318" y="499110"/>
                </a:lnTo>
                <a:lnTo>
                  <a:pt x="663409" y="501650"/>
                </a:lnTo>
                <a:lnTo>
                  <a:pt x="657402" y="504190"/>
                </a:lnTo>
                <a:lnTo>
                  <a:pt x="650481" y="508139"/>
                </a:lnTo>
                <a:lnTo>
                  <a:pt x="650481" y="579120"/>
                </a:lnTo>
                <a:lnTo>
                  <a:pt x="649287" y="581660"/>
                </a:lnTo>
                <a:lnTo>
                  <a:pt x="647966" y="582930"/>
                </a:lnTo>
                <a:lnTo>
                  <a:pt x="641769" y="586740"/>
                </a:lnTo>
                <a:lnTo>
                  <a:pt x="635393" y="590550"/>
                </a:lnTo>
                <a:lnTo>
                  <a:pt x="624763" y="595630"/>
                </a:lnTo>
                <a:lnTo>
                  <a:pt x="621296" y="594360"/>
                </a:lnTo>
                <a:lnTo>
                  <a:pt x="614184" y="586740"/>
                </a:lnTo>
                <a:lnTo>
                  <a:pt x="610031" y="582930"/>
                </a:lnTo>
                <a:lnTo>
                  <a:pt x="598487" y="577850"/>
                </a:lnTo>
                <a:lnTo>
                  <a:pt x="596417" y="572770"/>
                </a:lnTo>
                <a:lnTo>
                  <a:pt x="596646" y="568960"/>
                </a:lnTo>
                <a:lnTo>
                  <a:pt x="596734" y="566420"/>
                </a:lnTo>
                <a:lnTo>
                  <a:pt x="596747" y="562610"/>
                </a:lnTo>
                <a:lnTo>
                  <a:pt x="596785" y="556260"/>
                </a:lnTo>
                <a:lnTo>
                  <a:pt x="599744" y="552450"/>
                </a:lnTo>
                <a:lnTo>
                  <a:pt x="618070" y="552450"/>
                </a:lnTo>
                <a:lnTo>
                  <a:pt x="625055" y="553720"/>
                </a:lnTo>
                <a:lnTo>
                  <a:pt x="631774" y="556260"/>
                </a:lnTo>
                <a:lnTo>
                  <a:pt x="638797" y="558800"/>
                </a:lnTo>
                <a:lnTo>
                  <a:pt x="643813" y="563880"/>
                </a:lnTo>
                <a:lnTo>
                  <a:pt x="647369" y="570230"/>
                </a:lnTo>
                <a:lnTo>
                  <a:pt x="650011" y="576580"/>
                </a:lnTo>
                <a:lnTo>
                  <a:pt x="650481" y="579120"/>
                </a:lnTo>
                <a:lnTo>
                  <a:pt x="650481" y="508139"/>
                </a:lnTo>
                <a:lnTo>
                  <a:pt x="644029" y="511810"/>
                </a:lnTo>
                <a:lnTo>
                  <a:pt x="641413" y="510540"/>
                </a:lnTo>
                <a:lnTo>
                  <a:pt x="641032" y="509270"/>
                </a:lnTo>
                <a:lnTo>
                  <a:pt x="640638" y="508000"/>
                </a:lnTo>
                <a:lnTo>
                  <a:pt x="639114" y="502920"/>
                </a:lnTo>
                <a:lnTo>
                  <a:pt x="610870" y="502920"/>
                </a:lnTo>
                <a:lnTo>
                  <a:pt x="600646" y="502920"/>
                </a:lnTo>
                <a:lnTo>
                  <a:pt x="597128" y="502920"/>
                </a:lnTo>
                <a:lnTo>
                  <a:pt x="593979" y="504190"/>
                </a:lnTo>
                <a:lnTo>
                  <a:pt x="588086" y="508000"/>
                </a:lnTo>
                <a:lnTo>
                  <a:pt x="585647" y="508000"/>
                </a:lnTo>
                <a:lnTo>
                  <a:pt x="583374" y="505460"/>
                </a:lnTo>
                <a:lnTo>
                  <a:pt x="578396" y="496570"/>
                </a:lnTo>
                <a:lnTo>
                  <a:pt x="576592" y="487680"/>
                </a:lnTo>
                <a:lnTo>
                  <a:pt x="577977" y="477520"/>
                </a:lnTo>
                <a:lnTo>
                  <a:pt x="579285" y="474980"/>
                </a:lnTo>
                <a:lnTo>
                  <a:pt x="582561" y="468630"/>
                </a:lnTo>
                <a:lnTo>
                  <a:pt x="584517" y="466090"/>
                </a:lnTo>
                <a:lnTo>
                  <a:pt x="585304" y="464820"/>
                </a:lnTo>
                <a:lnTo>
                  <a:pt x="586105" y="463550"/>
                </a:lnTo>
                <a:lnTo>
                  <a:pt x="590473" y="458470"/>
                </a:lnTo>
                <a:lnTo>
                  <a:pt x="593039" y="457200"/>
                </a:lnTo>
                <a:lnTo>
                  <a:pt x="596252" y="455930"/>
                </a:lnTo>
                <a:lnTo>
                  <a:pt x="599465" y="454660"/>
                </a:lnTo>
                <a:lnTo>
                  <a:pt x="602500" y="455930"/>
                </a:lnTo>
                <a:lnTo>
                  <a:pt x="607098" y="461010"/>
                </a:lnTo>
                <a:lnTo>
                  <a:pt x="606005" y="463550"/>
                </a:lnTo>
                <a:lnTo>
                  <a:pt x="602983" y="468630"/>
                </a:lnTo>
                <a:lnTo>
                  <a:pt x="601268" y="469900"/>
                </a:lnTo>
                <a:lnTo>
                  <a:pt x="598627" y="474980"/>
                </a:lnTo>
                <a:lnTo>
                  <a:pt x="598551" y="476250"/>
                </a:lnTo>
                <a:lnTo>
                  <a:pt x="603986" y="478790"/>
                </a:lnTo>
                <a:lnTo>
                  <a:pt x="606120" y="481330"/>
                </a:lnTo>
                <a:lnTo>
                  <a:pt x="609142" y="485140"/>
                </a:lnTo>
                <a:lnTo>
                  <a:pt x="609765" y="487680"/>
                </a:lnTo>
                <a:lnTo>
                  <a:pt x="613219" y="500380"/>
                </a:lnTo>
                <a:lnTo>
                  <a:pt x="612038" y="501650"/>
                </a:lnTo>
                <a:lnTo>
                  <a:pt x="638898" y="501650"/>
                </a:lnTo>
                <a:lnTo>
                  <a:pt x="638467" y="499110"/>
                </a:lnTo>
                <a:lnTo>
                  <a:pt x="637844" y="496570"/>
                </a:lnTo>
                <a:lnTo>
                  <a:pt x="638352" y="491490"/>
                </a:lnTo>
                <a:lnTo>
                  <a:pt x="639025" y="488950"/>
                </a:lnTo>
                <a:lnTo>
                  <a:pt x="642874" y="486410"/>
                </a:lnTo>
                <a:lnTo>
                  <a:pt x="650875" y="483870"/>
                </a:lnTo>
                <a:lnTo>
                  <a:pt x="656856" y="488950"/>
                </a:lnTo>
                <a:lnTo>
                  <a:pt x="660006" y="490220"/>
                </a:lnTo>
                <a:lnTo>
                  <a:pt x="663968" y="494030"/>
                </a:lnTo>
                <a:lnTo>
                  <a:pt x="666000" y="495300"/>
                </a:lnTo>
                <a:lnTo>
                  <a:pt x="666318" y="499110"/>
                </a:lnTo>
                <a:lnTo>
                  <a:pt x="666318" y="402590"/>
                </a:lnTo>
                <a:lnTo>
                  <a:pt x="665949" y="402590"/>
                </a:lnTo>
                <a:lnTo>
                  <a:pt x="661809" y="403860"/>
                </a:lnTo>
                <a:lnTo>
                  <a:pt x="653110" y="403860"/>
                </a:lnTo>
                <a:lnTo>
                  <a:pt x="651903" y="401320"/>
                </a:lnTo>
                <a:lnTo>
                  <a:pt x="656259" y="394970"/>
                </a:lnTo>
                <a:lnTo>
                  <a:pt x="657136" y="393700"/>
                </a:lnTo>
                <a:lnTo>
                  <a:pt x="658012" y="392430"/>
                </a:lnTo>
                <a:lnTo>
                  <a:pt x="661911" y="387350"/>
                </a:lnTo>
                <a:lnTo>
                  <a:pt x="668807" y="388620"/>
                </a:lnTo>
                <a:lnTo>
                  <a:pt x="673849" y="388620"/>
                </a:lnTo>
                <a:lnTo>
                  <a:pt x="678383" y="387350"/>
                </a:lnTo>
                <a:lnTo>
                  <a:pt x="679678" y="397510"/>
                </a:lnTo>
                <a:lnTo>
                  <a:pt x="679678" y="342404"/>
                </a:lnTo>
                <a:lnTo>
                  <a:pt x="673277" y="347980"/>
                </a:lnTo>
                <a:lnTo>
                  <a:pt x="669836" y="347980"/>
                </a:lnTo>
                <a:lnTo>
                  <a:pt x="663905" y="344195"/>
                </a:lnTo>
                <a:lnTo>
                  <a:pt x="663905" y="349250"/>
                </a:lnTo>
                <a:lnTo>
                  <a:pt x="660793" y="359410"/>
                </a:lnTo>
                <a:lnTo>
                  <a:pt x="658190" y="363220"/>
                </a:lnTo>
                <a:lnTo>
                  <a:pt x="649008" y="365760"/>
                </a:lnTo>
                <a:lnTo>
                  <a:pt x="646620" y="365760"/>
                </a:lnTo>
                <a:lnTo>
                  <a:pt x="641515" y="358140"/>
                </a:lnTo>
                <a:lnTo>
                  <a:pt x="640448" y="356971"/>
                </a:lnTo>
                <a:lnTo>
                  <a:pt x="640448" y="373380"/>
                </a:lnTo>
                <a:lnTo>
                  <a:pt x="635609" y="382270"/>
                </a:lnTo>
                <a:lnTo>
                  <a:pt x="633031" y="386080"/>
                </a:lnTo>
                <a:lnTo>
                  <a:pt x="629945" y="389890"/>
                </a:lnTo>
                <a:lnTo>
                  <a:pt x="627138" y="393700"/>
                </a:lnTo>
                <a:lnTo>
                  <a:pt x="624789" y="393700"/>
                </a:lnTo>
                <a:lnTo>
                  <a:pt x="619048" y="384810"/>
                </a:lnTo>
                <a:lnTo>
                  <a:pt x="615353" y="382270"/>
                </a:lnTo>
                <a:lnTo>
                  <a:pt x="608241" y="379730"/>
                </a:lnTo>
                <a:lnTo>
                  <a:pt x="607390" y="377190"/>
                </a:lnTo>
                <a:lnTo>
                  <a:pt x="606907" y="377190"/>
                </a:lnTo>
                <a:lnTo>
                  <a:pt x="606767" y="370840"/>
                </a:lnTo>
                <a:lnTo>
                  <a:pt x="610743" y="367030"/>
                </a:lnTo>
                <a:lnTo>
                  <a:pt x="623544" y="368300"/>
                </a:lnTo>
                <a:lnTo>
                  <a:pt x="629018" y="368300"/>
                </a:lnTo>
                <a:lnTo>
                  <a:pt x="639318" y="370840"/>
                </a:lnTo>
                <a:lnTo>
                  <a:pt x="640448" y="373380"/>
                </a:lnTo>
                <a:lnTo>
                  <a:pt x="640448" y="356971"/>
                </a:lnTo>
                <a:lnTo>
                  <a:pt x="638048" y="354330"/>
                </a:lnTo>
                <a:lnTo>
                  <a:pt x="634174" y="346710"/>
                </a:lnTo>
                <a:lnTo>
                  <a:pt x="633780" y="344170"/>
                </a:lnTo>
                <a:lnTo>
                  <a:pt x="635977" y="340360"/>
                </a:lnTo>
                <a:lnTo>
                  <a:pt x="638835" y="340360"/>
                </a:lnTo>
                <a:lnTo>
                  <a:pt x="640969" y="339090"/>
                </a:lnTo>
                <a:lnTo>
                  <a:pt x="647065" y="340360"/>
                </a:lnTo>
                <a:lnTo>
                  <a:pt x="652614" y="341630"/>
                </a:lnTo>
                <a:lnTo>
                  <a:pt x="662698" y="345440"/>
                </a:lnTo>
                <a:lnTo>
                  <a:pt x="663905" y="349250"/>
                </a:lnTo>
                <a:lnTo>
                  <a:pt x="663905" y="344195"/>
                </a:lnTo>
                <a:lnTo>
                  <a:pt x="666026" y="340360"/>
                </a:lnTo>
                <a:lnTo>
                  <a:pt x="666356" y="339090"/>
                </a:lnTo>
                <a:lnTo>
                  <a:pt x="667677" y="334010"/>
                </a:lnTo>
                <a:lnTo>
                  <a:pt x="670839" y="334010"/>
                </a:lnTo>
                <a:lnTo>
                  <a:pt x="680021" y="337820"/>
                </a:lnTo>
                <a:lnTo>
                  <a:pt x="683425" y="335280"/>
                </a:lnTo>
                <a:lnTo>
                  <a:pt x="698741" y="314960"/>
                </a:lnTo>
                <a:lnTo>
                  <a:pt x="701725" y="316230"/>
                </a:lnTo>
                <a:lnTo>
                  <a:pt x="703872" y="322580"/>
                </a:lnTo>
                <a:lnTo>
                  <a:pt x="704011" y="325120"/>
                </a:lnTo>
                <a:lnTo>
                  <a:pt x="704126" y="332740"/>
                </a:lnTo>
                <a:lnTo>
                  <a:pt x="704126" y="301637"/>
                </a:lnTo>
                <a:lnTo>
                  <a:pt x="702843" y="300990"/>
                </a:lnTo>
                <a:lnTo>
                  <a:pt x="700062" y="294640"/>
                </a:lnTo>
                <a:lnTo>
                  <a:pt x="699401" y="292100"/>
                </a:lnTo>
                <a:lnTo>
                  <a:pt x="698779" y="287020"/>
                </a:lnTo>
                <a:lnTo>
                  <a:pt x="700252" y="284480"/>
                </a:lnTo>
                <a:lnTo>
                  <a:pt x="703707" y="283210"/>
                </a:lnTo>
                <a:lnTo>
                  <a:pt x="707466" y="281940"/>
                </a:lnTo>
                <a:lnTo>
                  <a:pt x="711301" y="281940"/>
                </a:lnTo>
                <a:lnTo>
                  <a:pt x="716330" y="280670"/>
                </a:lnTo>
                <a:lnTo>
                  <a:pt x="723861" y="284480"/>
                </a:lnTo>
                <a:lnTo>
                  <a:pt x="723861" y="275590"/>
                </a:lnTo>
                <a:lnTo>
                  <a:pt x="716470" y="275590"/>
                </a:lnTo>
                <a:lnTo>
                  <a:pt x="715479" y="274320"/>
                </a:lnTo>
                <a:lnTo>
                  <a:pt x="727951" y="256540"/>
                </a:lnTo>
                <a:lnTo>
                  <a:pt x="731608" y="257810"/>
                </a:lnTo>
                <a:lnTo>
                  <a:pt x="732650" y="266700"/>
                </a:lnTo>
                <a:lnTo>
                  <a:pt x="732650" y="136410"/>
                </a:lnTo>
                <a:lnTo>
                  <a:pt x="728853" y="139700"/>
                </a:lnTo>
                <a:lnTo>
                  <a:pt x="728167" y="139700"/>
                </a:lnTo>
                <a:lnTo>
                  <a:pt x="721868" y="143510"/>
                </a:lnTo>
                <a:lnTo>
                  <a:pt x="717296" y="143510"/>
                </a:lnTo>
                <a:lnTo>
                  <a:pt x="710196" y="133350"/>
                </a:lnTo>
                <a:lnTo>
                  <a:pt x="707275" y="128270"/>
                </a:lnTo>
                <a:lnTo>
                  <a:pt x="706856" y="127000"/>
                </a:lnTo>
                <a:lnTo>
                  <a:pt x="703097" y="115570"/>
                </a:lnTo>
                <a:lnTo>
                  <a:pt x="705027" y="111760"/>
                </a:lnTo>
                <a:lnTo>
                  <a:pt x="705662" y="110490"/>
                </a:lnTo>
                <a:lnTo>
                  <a:pt x="706310" y="109220"/>
                </a:lnTo>
                <a:lnTo>
                  <a:pt x="717181" y="106680"/>
                </a:lnTo>
                <a:lnTo>
                  <a:pt x="728218" y="106680"/>
                </a:lnTo>
                <a:lnTo>
                  <a:pt x="731405" y="107950"/>
                </a:lnTo>
                <a:lnTo>
                  <a:pt x="737882" y="109220"/>
                </a:lnTo>
                <a:lnTo>
                  <a:pt x="740067" y="107950"/>
                </a:lnTo>
                <a:lnTo>
                  <a:pt x="741641" y="102870"/>
                </a:lnTo>
                <a:lnTo>
                  <a:pt x="743966" y="95250"/>
                </a:lnTo>
                <a:lnTo>
                  <a:pt x="746836" y="91440"/>
                </a:lnTo>
                <a:lnTo>
                  <a:pt x="758431" y="90170"/>
                </a:lnTo>
                <a:lnTo>
                  <a:pt x="765187" y="88900"/>
                </a:lnTo>
                <a:lnTo>
                  <a:pt x="773938" y="99060"/>
                </a:lnTo>
                <a:lnTo>
                  <a:pt x="779221" y="101600"/>
                </a:lnTo>
                <a:lnTo>
                  <a:pt x="791095" y="104140"/>
                </a:lnTo>
                <a:lnTo>
                  <a:pt x="793394" y="102870"/>
                </a:lnTo>
                <a:lnTo>
                  <a:pt x="798360" y="92710"/>
                </a:lnTo>
                <a:lnTo>
                  <a:pt x="801649" y="90170"/>
                </a:lnTo>
                <a:lnTo>
                  <a:pt x="811720" y="91440"/>
                </a:lnTo>
                <a:lnTo>
                  <a:pt x="814895" y="90170"/>
                </a:lnTo>
                <a:lnTo>
                  <a:pt x="815428" y="88900"/>
                </a:lnTo>
                <a:lnTo>
                  <a:pt x="819721" y="78740"/>
                </a:lnTo>
                <a:lnTo>
                  <a:pt x="823912" y="73660"/>
                </a:lnTo>
                <a:lnTo>
                  <a:pt x="835914" y="67310"/>
                </a:lnTo>
                <a:lnTo>
                  <a:pt x="834682" y="63500"/>
                </a:lnTo>
                <a:lnTo>
                  <a:pt x="829310" y="60960"/>
                </a:lnTo>
                <a:lnTo>
                  <a:pt x="825868" y="59690"/>
                </a:lnTo>
                <a:lnTo>
                  <a:pt x="822439" y="58420"/>
                </a:lnTo>
                <a:lnTo>
                  <a:pt x="808139" y="55880"/>
                </a:lnTo>
                <a:lnTo>
                  <a:pt x="793648" y="58420"/>
                </a:lnTo>
                <a:lnTo>
                  <a:pt x="787603" y="57150"/>
                </a:lnTo>
                <a:lnTo>
                  <a:pt x="775944" y="48260"/>
                </a:lnTo>
                <a:lnTo>
                  <a:pt x="772617" y="46990"/>
                </a:lnTo>
                <a:lnTo>
                  <a:pt x="766318" y="45720"/>
                </a:lnTo>
                <a:lnTo>
                  <a:pt x="760310" y="45720"/>
                </a:lnTo>
                <a:lnTo>
                  <a:pt x="754634" y="46990"/>
                </a:lnTo>
                <a:lnTo>
                  <a:pt x="749338" y="52070"/>
                </a:lnTo>
                <a:lnTo>
                  <a:pt x="747229" y="53340"/>
                </a:lnTo>
                <a:lnTo>
                  <a:pt x="744639" y="55880"/>
                </a:lnTo>
                <a:lnTo>
                  <a:pt x="737717" y="59690"/>
                </a:lnTo>
                <a:lnTo>
                  <a:pt x="734606" y="58420"/>
                </a:lnTo>
                <a:lnTo>
                  <a:pt x="732624" y="48260"/>
                </a:lnTo>
                <a:lnTo>
                  <a:pt x="733298" y="40640"/>
                </a:lnTo>
                <a:lnTo>
                  <a:pt x="731278" y="36830"/>
                </a:lnTo>
                <a:lnTo>
                  <a:pt x="727075" y="34290"/>
                </a:lnTo>
                <a:lnTo>
                  <a:pt x="720763" y="30480"/>
                </a:lnTo>
                <a:lnTo>
                  <a:pt x="714082" y="25400"/>
                </a:lnTo>
                <a:lnTo>
                  <a:pt x="707212" y="21590"/>
                </a:lnTo>
                <a:lnTo>
                  <a:pt x="698284" y="17780"/>
                </a:lnTo>
                <a:lnTo>
                  <a:pt x="689444" y="16510"/>
                </a:lnTo>
                <a:lnTo>
                  <a:pt x="687044" y="17208"/>
                </a:lnTo>
                <a:lnTo>
                  <a:pt x="687044" y="209550"/>
                </a:lnTo>
                <a:lnTo>
                  <a:pt x="684911" y="212090"/>
                </a:lnTo>
                <a:lnTo>
                  <a:pt x="682015" y="214630"/>
                </a:lnTo>
                <a:lnTo>
                  <a:pt x="680021" y="215900"/>
                </a:lnTo>
                <a:lnTo>
                  <a:pt x="675144" y="219710"/>
                </a:lnTo>
                <a:lnTo>
                  <a:pt x="673011" y="222250"/>
                </a:lnTo>
                <a:lnTo>
                  <a:pt x="672617" y="227330"/>
                </a:lnTo>
                <a:lnTo>
                  <a:pt x="672236" y="228600"/>
                </a:lnTo>
                <a:lnTo>
                  <a:pt x="669937" y="231140"/>
                </a:lnTo>
                <a:lnTo>
                  <a:pt x="667981" y="232410"/>
                </a:lnTo>
                <a:lnTo>
                  <a:pt x="664946" y="232410"/>
                </a:lnTo>
                <a:lnTo>
                  <a:pt x="663460" y="229870"/>
                </a:lnTo>
                <a:lnTo>
                  <a:pt x="661403" y="227330"/>
                </a:lnTo>
                <a:lnTo>
                  <a:pt x="661136" y="226060"/>
                </a:lnTo>
                <a:lnTo>
                  <a:pt x="658609" y="222250"/>
                </a:lnTo>
                <a:lnTo>
                  <a:pt x="656488" y="220980"/>
                </a:lnTo>
                <a:lnTo>
                  <a:pt x="652487" y="226060"/>
                </a:lnTo>
                <a:lnTo>
                  <a:pt x="650519" y="226060"/>
                </a:lnTo>
                <a:lnTo>
                  <a:pt x="645947" y="220980"/>
                </a:lnTo>
                <a:lnTo>
                  <a:pt x="645909" y="217170"/>
                </a:lnTo>
                <a:lnTo>
                  <a:pt x="648881" y="215900"/>
                </a:lnTo>
                <a:lnTo>
                  <a:pt x="656361" y="213360"/>
                </a:lnTo>
                <a:lnTo>
                  <a:pt x="654888" y="207010"/>
                </a:lnTo>
                <a:lnTo>
                  <a:pt x="654977" y="203200"/>
                </a:lnTo>
                <a:lnTo>
                  <a:pt x="655116" y="198120"/>
                </a:lnTo>
                <a:lnTo>
                  <a:pt x="655472" y="195580"/>
                </a:lnTo>
                <a:lnTo>
                  <a:pt x="655789" y="190500"/>
                </a:lnTo>
                <a:lnTo>
                  <a:pt x="659638" y="193040"/>
                </a:lnTo>
                <a:lnTo>
                  <a:pt x="662292" y="194310"/>
                </a:lnTo>
                <a:lnTo>
                  <a:pt x="669823" y="199390"/>
                </a:lnTo>
                <a:lnTo>
                  <a:pt x="674954" y="203200"/>
                </a:lnTo>
                <a:lnTo>
                  <a:pt x="683374" y="204470"/>
                </a:lnTo>
                <a:lnTo>
                  <a:pt x="686257" y="205740"/>
                </a:lnTo>
                <a:lnTo>
                  <a:pt x="687044" y="209550"/>
                </a:lnTo>
                <a:lnTo>
                  <a:pt x="687044" y="17208"/>
                </a:lnTo>
                <a:lnTo>
                  <a:pt x="680707" y="19050"/>
                </a:lnTo>
                <a:lnTo>
                  <a:pt x="672084" y="22860"/>
                </a:lnTo>
                <a:lnTo>
                  <a:pt x="669836" y="25400"/>
                </a:lnTo>
                <a:lnTo>
                  <a:pt x="667334" y="26670"/>
                </a:lnTo>
                <a:lnTo>
                  <a:pt x="661035" y="29210"/>
                </a:lnTo>
                <a:lnTo>
                  <a:pt x="657275" y="31750"/>
                </a:lnTo>
                <a:lnTo>
                  <a:pt x="651217" y="34290"/>
                </a:lnTo>
                <a:lnTo>
                  <a:pt x="647827" y="33020"/>
                </a:lnTo>
                <a:lnTo>
                  <a:pt x="642632" y="27940"/>
                </a:lnTo>
                <a:lnTo>
                  <a:pt x="635977" y="27940"/>
                </a:lnTo>
                <a:lnTo>
                  <a:pt x="635977" y="215900"/>
                </a:lnTo>
                <a:lnTo>
                  <a:pt x="635508" y="219710"/>
                </a:lnTo>
                <a:lnTo>
                  <a:pt x="635774" y="222250"/>
                </a:lnTo>
                <a:lnTo>
                  <a:pt x="633857" y="227330"/>
                </a:lnTo>
                <a:lnTo>
                  <a:pt x="631609" y="228600"/>
                </a:lnTo>
                <a:lnTo>
                  <a:pt x="627189" y="232029"/>
                </a:lnTo>
                <a:lnTo>
                  <a:pt x="627189" y="351790"/>
                </a:lnTo>
                <a:lnTo>
                  <a:pt x="621385" y="356870"/>
                </a:lnTo>
                <a:lnTo>
                  <a:pt x="615759" y="356870"/>
                </a:lnTo>
                <a:lnTo>
                  <a:pt x="609523" y="355600"/>
                </a:lnTo>
                <a:lnTo>
                  <a:pt x="603262" y="355600"/>
                </a:lnTo>
                <a:lnTo>
                  <a:pt x="595998" y="354330"/>
                </a:lnTo>
                <a:lnTo>
                  <a:pt x="594893" y="351790"/>
                </a:lnTo>
                <a:lnTo>
                  <a:pt x="594156" y="349250"/>
                </a:lnTo>
                <a:lnTo>
                  <a:pt x="594880" y="347980"/>
                </a:lnTo>
                <a:lnTo>
                  <a:pt x="595820" y="342900"/>
                </a:lnTo>
                <a:lnTo>
                  <a:pt x="596290" y="340360"/>
                </a:lnTo>
                <a:lnTo>
                  <a:pt x="599643" y="334010"/>
                </a:lnTo>
                <a:lnTo>
                  <a:pt x="607834" y="340360"/>
                </a:lnTo>
                <a:lnTo>
                  <a:pt x="610946" y="342900"/>
                </a:lnTo>
                <a:lnTo>
                  <a:pt x="614299" y="344170"/>
                </a:lnTo>
                <a:lnTo>
                  <a:pt x="619506" y="340360"/>
                </a:lnTo>
                <a:lnTo>
                  <a:pt x="622541" y="339090"/>
                </a:lnTo>
                <a:lnTo>
                  <a:pt x="624776" y="341630"/>
                </a:lnTo>
                <a:lnTo>
                  <a:pt x="626389" y="344170"/>
                </a:lnTo>
                <a:lnTo>
                  <a:pt x="626618" y="346710"/>
                </a:lnTo>
                <a:lnTo>
                  <a:pt x="627189" y="351790"/>
                </a:lnTo>
                <a:lnTo>
                  <a:pt x="627189" y="232029"/>
                </a:lnTo>
                <a:lnTo>
                  <a:pt x="626694" y="232410"/>
                </a:lnTo>
                <a:lnTo>
                  <a:pt x="623303" y="233680"/>
                </a:lnTo>
                <a:lnTo>
                  <a:pt x="616140" y="238760"/>
                </a:lnTo>
                <a:lnTo>
                  <a:pt x="611352" y="236220"/>
                </a:lnTo>
                <a:lnTo>
                  <a:pt x="611670" y="227330"/>
                </a:lnTo>
                <a:lnTo>
                  <a:pt x="614832" y="219710"/>
                </a:lnTo>
                <a:lnTo>
                  <a:pt x="616597" y="214630"/>
                </a:lnTo>
                <a:lnTo>
                  <a:pt x="618921" y="210820"/>
                </a:lnTo>
                <a:lnTo>
                  <a:pt x="622300" y="205740"/>
                </a:lnTo>
                <a:lnTo>
                  <a:pt x="624192" y="204470"/>
                </a:lnTo>
                <a:lnTo>
                  <a:pt x="628992" y="203200"/>
                </a:lnTo>
                <a:lnTo>
                  <a:pt x="632193" y="204470"/>
                </a:lnTo>
                <a:lnTo>
                  <a:pt x="634923" y="210820"/>
                </a:lnTo>
                <a:lnTo>
                  <a:pt x="635977" y="215900"/>
                </a:lnTo>
                <a:lnTo>
                  <a:pt x="635977" y="27940"/>
                </a:lnTo>
                <a:lnTo>
                  <a:pt x="633717" y="27940"/>
                </a:lnTo>
                <a:lnTo>
                  <a:pt x="607631" y="33020"/>
                </a:lnTo>
                <a:lnTo>
                  <a:pt x="602615" y="34290"/>
                </a:lnTo>
                <a:lnTo>
                  <a:pt x="601713" y="36830"/>
                </a:lnTo>
                <a:lnTo>
                  <a:pt x="607631" y="43180"/>
                </a:lnTo>
                <a:lnTo>
                  <a:pt x="610489" y="45720"/>
                </a:lnTo>
                <a:lnTo>
                  <a:pt x="613956" y="49530"/>
                </a:lnTo>
                <a:lnTo>
                  <a:pt x="615251" y="50800"/>
                </a:lnTo>
                <a:lnTo>
                  <a:pt x="614616" y="53340"/>
                </a:lnTo>
                <a:lnTo>
                  <a:pt x="612584" y="54610"/>
                </a:lnTo>
                <a:lnTo>
                  <a:pt x="594144" y="54610"/>
                </a:lnTo>
                <a:lnTo>
                  <a:pt x="593471" y="57150"/>
                </a:lnTo>
                <a:lnTo>
                  <a:pt x="606704" y="67310"/>
                </a:lnTo>
                <a:lnTo>
                  <a:pt x="609104" y="68580"/>
                </a:lnTo>
                <a:lnTo>
                  <a:pt x="612482" y="69850"/>
                </a:lnTo>
                <a:lnTo>
                  <a:pt x="614095" y="71120"/>
                </a:lnTo>
                <a:lnTo>
                  <a:pt x="614222" y="73660"/>
                </a:lnTo>
                <a:lnTo>
                  <a:pt x="612686" y="74930"/>
                </a:lnTo>
                <a:lnTo>
                  <a:pt x="609092" y="76200"/>
                </a:lnTo>
                <a:lnTo>
                  <a:pt x="606463" y="77470"/>
                </a:lnTo>
                <a:lnTo>
                  <a:pt x="599300" y="77470"/>
                </a:lnTo>
                <a:lnTo>
                  <a:pt x="599300" y="220980"/>
                </a:lnTo>
                <a:lnTo>
                  <a:pt x="594995" y="228600"/>
                </a:lnTo>
                <a:lnTo>
                  <a:pt x="593610" y="231140"/>
                </a:lnTo>
                <a:lnTo>
                  <a:pt x="590727" y="234950"/>
                </a:lnTo>
                <a:lnTo>
                  <a:pt x="589127" y="236220"/>
                </a:lnTo>
                <a:lnTo>
                  <a:pt x="587387" y="238760"/>
                </a:lnTo>
                <a:lnTo>
                  <a:pt x="590194" y="246380"/>
                </a:lnTo>
                <a:lnTo>
                  <a:pt x="590931" y="254000"/>
                </a:lnTo>
                <a:lnTo>
                  <a:pt x="589635" y="261620"/>
                </a:lnTo>
                <a:lnTo>
                  <a:pt x="586346" y="265430"/>
                </a:lnTo>
                <a:lnTo>
                  <a:pt x="584441" y="264160"/>
                </a:lnTo>
                <a:lnTo>
                  <a:pt x="581444" y="262166"/>
                </a:lnTo>
                <a:lnTo>
                  <a:pt x="581444" y="339090"/>
                </a:lnTo>
                <a:lnTo>
                  <a:pt x="579729" y="341630"/>
                </a:lnTo>
                <a:lnTo>
                  <a:pt x="577215" y="342900"/>
                </a:lnTo>
                <a:lnTo>
                  <a:pt x="571715" y="342900"/>
                </a:lnTo>
                <a:lnTo>
                  <a:pt x="567588" y="341630"/>
                </a:lnTo>
                <a:lnTo>
                  <a:pt x="567220" y="339090"/>
                </a:lnTo>
                <a:lnTo>
                  <a:pt x="566915" y="335280"/>
                </a:lnTo>
                <a:lnTo>
                  <a:pt x="568439" y="331470"/>
                </a:lnTo>
                <a:lnTo>
                  <a:pt x="571474" y="327660"/>
                </a:lnTo>
                <a:lnTo>
                  <a:pt x="574395" y="327660"/>
                </a:lnTo>
                <a:lnTo>
                  <a:pt x="577342" y="331470"/>
                </a:lnTo>
                <a:lnTo>
                  <a:pt x="578688" y="332740"/>
                </a:lnTo>
                <a:lnTo>
                  <a:pt x="580326" y="336550"/>
                </a:lnTo>
                <a:lnTo>
                  <a:pt x="581444" y="339090"/>
                </a:lnTo>
                <a:lnTo>
                  <a:pt x="581444" y="262166"/>
                </a:lnTo>
                <a:lnTo>
                  <a:pt x="580644" y="261620"/>
                </a:lnTo>
                <a:lnTo>
                  <a:pt x="574332" y="257810"/>
                </a:lnTo>
                <a:lnTo>
                  <a:pt x="574078" y="245110"/>
                </a:lnTo>
                <a:lnTo>
                  <a:pt x="575246" y="242570"/>
                </a:lnTo>
                <a:lnTo>
                  <a:pt x="575843" y="241300"/>
                </a:lnTo>
                <a:lnTo>
                  <a:pt x="577481" y="236220"/>
                </a:lnTo>
                <a:lnTo>
                  <a:pt x="578586" y="234950"/>
                </a:lnTo>
                <a:lnTo>
                  <a:pt x="580351" y="231140"/>
                </a:lnTo>
                <a:lnTo>
                  <a:pt x="579437" y="229870"/>
                </a:lnTo>
                <a:lnTo>
                  <a:pt x="574332" y="228600"/>
                </a:lnTo>
                <a:lnTo>
                  <a:pt x="567931" y="228600"/>
                </a:lnTo>
                <a:lnTo>
                  <a:pt x="567931" y="256540"/>
                </a:lnTo>
                <a:lnTo>
                  <a:pt x="567550" y="262890"/>
                </a:lnTo>
                <a:lnTo>
                  <a:pt x="566420" y="264160"/>
                </a:lnTo>
                <a:lnTo>
                  <a:pt x="564616" y="261759"/>
                </a:lnTo>
                <a:lnTo>
                  <a:pt x="564616" y="309880"/>
                </a:lnTo>
                <a:lnTo>
                  <a:pt x="564413" y="321310"/>
                </a:lnTo>
                <a:lnTo>
                  <a:pt x="564146" y="323850"/>
                </a:lnTo>
                <a:lnTo>
                  <a:pt x="562800" y="331470"/>
                </a:lnTo>
                <a:lnTo>
                  <a:pt x="561695" y="332765"/>
                </a:lnTo>
                <a:lnTo>
                  <a:pt x="561695" y="580390"/>
                </a:lnTo>
                <a:lnTo>
                  <a:pt x="557250" y="588010"/>
                </a:lnTo>
                <a:lnTo>
                  <a:pt x="553618" y="594360"/>
                </a:lnTo>
                <a:lnTo>
                  <a:pt x="548309" y="596900"/>
                </a:lnTo>
                <a:lnTo>
                  <a:pt x="539432" y="599440"/>
                </a:lnTo>
                <a:lnTo>
                  <a:pt x="536194" y="598170"/>
                </a:lnTo>
                <a:lnTo>
                  <a:pt x="530174" y="595630"/>
                </a:lnTo>
                <a:lnTo>
                  <a:pt x="527075" y="593090"/>
                </a:lnTo>
                <a:lnTo>
                  <a:pt x="520573" y="589280"/>
                </a:lnTo>
                <a:lnTo>
                  <a:pt x="517563" y="589280"/>
                </a:lnTo>
                <a:lnTo>
                  <a:pt x="514045" y="593090"/>
                </a:lnTo>
                <a:lnTo>
                  <a:pt x="513156" y="593090"/>
                </a:lnTo>
                <a:lnTo>
                  <a:pt x="507238" y="599440"/>
                </a:lnTo>
                <a:lnTo>
                  <a:pt x="501713" y="600710"/>
                </a:lnTo>
                <a:lnTo>
                  <a:pt x="487946" y="594360"/>
                </a:lnTo>
                <a:lnTo>
                  <a:pt x="483501" y="588010"/>
                </a:lnTo>
                <a:lnTo>
                  <a:pt x="484035" y="580390"/>
                </a:lnTo>
                <a:lnTo>
                  <a:pt x="483412" y="577850"/>
                </a:lnTo>
                <a:lnTo>
                  <a:pt x="482879" y="575310"/>
                </a:lnTo>
                <a:lnTo>
                  <a:pt x="481838" y="571500"/>
                </a:lnTo>
                <a:lnTo>
                  <a:pt x="481152" y="568960"/>
                </a:lnTo>
                <a:lnTo>
                  <a:pt x="481330" y="566420"/>
                </a:lnTo>
                <a:lnTo>
                  <a:pt x="487375" y="562610"/>
                </a:lnTo>
                <a:lnTo>
                  <a:pt x="489775" y="563880"/>
                </a:lnTo>
                <a:lnTo>
                  <a:pt x="494995" y="567690"/>
                </a:lnTo>
                <a:lnTo>
                  <a:pt x="497636" y="570230"/>
                </a:lnTo>
                <a:lnTo>
                  <a:pt x="502373" y="572770"/>
                </a:lnTo>
                <a:lnTo>
                  <a:pt x="505523" y="572770"/>
                </a:lnTo>
                <a:lnTo>
                  <a:pt x="506641" y="571500"/>
                </a:lnTo>
                <a:lnTo>
                  <a:pt x="513029" y="567690"/>
                </a:lnTo>
                <a:lnTo>
                  <a:pt x="519836" y="566420"/>
                </a:lnTo>
                <a:lnTo>
                  <a:pt x="533933" y="566420"/>
                </a:lnTo>
                <a:lnTo>
                  <a:pt x="547090" y="568960"/>
                </a:lnTo>
                <a:lnTo>
                  <a:pt x="560679" y="575310"/>
                </a:lnTo>
                <a:lnTo>
                  <a:pt x="561695" y="580390"/>
                </a:lnTo>
                <a:lnTo>
                  <a:pt x="561695" y="332765"/>
                </a:lnTo>
                <a:lnTo>
                  <a:pt x="560616" y="334010"/>
                </a:lnTo>
                <a:lnTo>
                  <a:pt x="559320" y="334314"/>
                </a:lnTo>
                <a:lnTo>
                  <a:pt x="559320" y="405130"/>
                </a:lnTo>
                <a:lnTo>
                  <a:pt x="559308" y="408940"/>
                </a:lnTo>
                <a:lnTo>
                  <a:pt x="557263" y="410210"/>
                </a:lnTo>
                <a:lnTo>
                  <a:pt x="550786" y="407670"/>
                </a:lnTo>
                <a:lnTo>
                  <a:pt x="547331" y="408940"/>
                </a:lnTo>
                <a:lnTo>
                  <a:pt x="545782" y="409892"/>
                </a:lnTo>
                <a:lnTo>
                  <a:pt x="545782" y="488950"/>
                </a:lnTo>
                <a:lnTo>
                  <a:pt x="543991" y="499110"/>
                </a:lnTo>
                <a:lnTo>
                  <a:pt x="542201" y="500380"/>
                </a:lnTo>
                <a:lnTo>
                  <a:pt x="535279" y="500380"/>
                </a:lnTo>
                <a:lnTo>
                  <a:pt x="532930" y="501650"/>
                </a:lnTo>
                <a:lnTo>
                  <a:pt x="531139" y="502920"/>
                </a:lnTo>
                <a:lnTo>
                  <a:pt x="522541" y="508000"/>
                </a:lnTo>
                <a:lnTo>
                  <a:pt x="515010" y="509270"/>
                </a:lnTo>
                <a:lnTo>
                  <a:pt x="508203" y="505460"/>
                </a:lnTo>
                <a:lnTo>
                  <a:pt x="505383" y="502094"/>
                </a:lnTo>
                <a:lnTo>
                  <a:pt x="505383" y="525780"/>
                </a:lnTo>
                <a:lnTo>
                  <a:pt x="503643" y="527050"/>
                </a:lnTo>
                <a:lnTo>
                  <a:pt x="493598" y="523240"/>
                </a:lnTo>
                <a:lnTo>
                  <a:pt x="487972" y="519430"/>
                </a:lnTo>
                <a:lnTo>
                  <a:pt x="485686" y="518160"/>
                </a:lnTo>
                <a:lnTo>
                  <a:pt x="487032" y="514350"/>
                </a:lnTo>
                <a:lnTo>
                  <a:pt x="487705" y="513080"/>
                </a:lnTo>
                <a:lnTo>
                  <a:pt x="488378" y="511810"/>
                </a:lnTo>
                <a:lnTo>
                  <a:pt x="491274" y="510540"/>
                </a:lnTo>
                <a:lnTo>
                  <a:pt x="501586" y="511810"/>
                </a:lnTo>
                <a:lnTo>
                  <a:pt x="505358" y="515620"/>
                </a:lnTo>
                <a:lnTo>
                  <a:pt x="505383" y="525780"/>
                </a:lnTo>
                <a:lnTo>
                  <a:pt x="505383" y="502094"/>
                </a:lnTo>
                <a:lnTo>
                  <a:pt x="503948" y="500380"/>
                </a:lnTo>
                <a:lnTo>
                  <a:pt x="501827" y="497840"/>
                </a:lnTo>
                <a:lnTo>
                  <a:pt x="501053" y="496570"/>
                </a:lnTo>
                <a:lnTo>
                  <a:pt x="495693" y="487680"/>
                </a:lnTo>
                <a:lnTo>
                  <a:pt x="496798" y="485140"/>
                </a:lnTo>
                <a:lnTo>
                  <a:pt x="505612" y="482600"/>
                </a:lnTo>
                <a:lnTo>
                  <a:pt x="514426" y="480060"/>
                </a:lnTo>
                <a:lnTo>
                  <a:pt x="520890" y="477520"/>
                </a:lnTo>
                <a:lnTo>
                  <a:pt x="527570" y="474980"/>
                </a:lnTo>
                <a:lnTo>
                  <a:pt x="532968" y="474980"/>
                </a:lnTo>
                <a:lnTo>
                  <a:pt x="541451" y="478790"/>
                </a:lnTo>
                <a:lnTo>
                  <a:pt x="545782" y="488950"/>
                </a:lnTo>
                <a:lnTo>
                  <a:pt x="545782" y="409892"/>
                </a:lnTo>
                <a:lnTo>
                  <a:pt x="539013" y="414020"/>
                </a:lnTo>
                <a:lnTo>
                  <a:pt x="534454" y="412750"/>
                </a:lnTo>
                <a:lnTo>
                  <a:pt x="525983" y="407670"/>
                </a:lnTo>
                <a:lnTo>
                  <a:pt x="525780" y="402590"/>
                </a:lnTo>
                <a:lnTo>
                  <a:pt x="529424" y="400050"/>
                </a:lnTo>
                <a:lnTo>
                  <a:pt x="535012" y="396240"/>
                </a:lnTo>
                <a:lnTo>
                  <a:pt x="542531" y="394970"/>
                </a:lnTo>
                <a:lnTo>
                  <a:pt x="550062" y="396240"/>
                </a:lnTo>
                <a:lnTo>
                  <a:pt x="555752" y="398780"/>
                </a:lnTo>
                <a:lnTo>
                  <a:pt x="557707" y="400050"/>
                </a:lnTo>
                <a:lnTo>
                  <a:pt x="558571" y="403860"/>
                </a:lnTo>
                <a:lnTo>
                  <a:pt x="559320" y="405130"/>
                </a:lnTo>
                <a:lnTo>
                  <a:pt x="559320" y="334314"/>
                </a:lnTo>
                <a:lnTo>
                  <a:pt x="549668" y="336550"/>
                </a:lnTo>
                <a:lnTo>
                  <a:pt x="544728" y="337820"/>
                </a:lnTo>
                <a:lnTo>
                  <a:pt x="534543" y="341630"/>
                </a:lnTo>
                <a:lnTo>
                  <a:pt x="529831" y="342900"/>
                </a:lnTo>
                <a:lnTo>
                  <a:pt x="523621" y="335280"/>
                </a:lnTo>
                <a:lnTo>
                  <a:pt x="521004" y="334010"/>
                </a:lnTo>
                <a:lnTo>
                  <a:pt x="518833" y="332740"/>
                </a:lnTo>
                <a:lnTo>
                  <a:pt x="521157" y="330200"/>
                </a:lnTo>
                <a:lnTo>
                  <a:pt x="522325" y="328930"/>
                </a:lnTo>
                <a:lnTo>
                  <a:pt x="525119" y="325120"/>
                </a:lnTo>
                <a:lnTo>
                  <a:pt x="526453" y="323850"/>
                </a:lnTo>
                <a:lnTo>
                  <a:pt x="530466" y="320040"/>
                </a:lnTo>
                <a:lnTo>
                  <a:pt x="533349" y="318770"/>
                </a:lnTo>
                <a:lnTo>
                  <a:pt x="543052" y="317500"/>
                </a:lnTo>
                <a:lnTo>
                  <a:pt x="549516" y="314960"/>
                </a:lnTo>
                <a:lnTo>
                  <a:pt x="555358" y="312420"/>
                </a:lnTo>
                <a:lnTo>
                  <a:pt x="564121" y="308610"/>
                </a:lnTo>
                <a:lnTo>
                  <a:pt x="564616" y="309880"/>
                </a:lnTo>
                <a:lnTo>
                  <a:pt x="564616" y="261759"/>
                </a:lnTo>
                <a:lnTo>
                  <a:pt x="564515" y="261620"/>
                </a:lnTo>
                <a:lnTo>
                  <a:pt x="563448" y="261620"/>
                </a:lnTo>
                <a:lnTo>
                  <a:pt x="562698" y="260350"/>
                </a:lnTo>
                <a:lnTo>
                  <a:pt x="559117" y="257810"/>
                </a:lnTo>
                <a:lnTo>
                  <a:pt x="556602" y="256540"/>
                </a:lnTo>
                <a:lnTo>
                  <a:pt x="550291" y="256540"/>
                </a:lnTo>
                <a:lnTo>
                  <a:pt x="548220" y="254000"/>
                </a:lnTo>
                <a:lnTo>
                  <a:pt x="548106" y="246380"/>
                </a:lnTo>
                <a:lnTo>
                  <a:pt x="549833" y="245110"/>
                </a:lnTo>
                <a:lnTo>
                  <a:pt x="553288" y="242570"/>
                </a:lnTo>
                <a:lnTo>
                  <a:pt x="562470" y="247650"/>
                </a:lnTo>
                <a:lnTo>
                  <a:pt x="567931" y="256540"/>
                </a:lnTo>
                <a:lnTo>
                  <a:pt x="567931" y="228600"/>
                </a:lnTo>
                <a:lnTo>
                  <a:pt x="564235" y="228600"/>
                </a:lnTo>
                <a:lnTo>
                  <a:pt x="561911" y="217170"/>
                </a:lnTo>
                <a:lnTo>
                  <a:pt x="563803" y="214630"/>
                </a:lnTo>
                <a:lnTo>
                  <a:pt x="578586" y="214630"/>
                </a:lnTo>
                <a:lnTo>
                  <a:pt x="591654" y="217170"/>
                </a:lnTo>
                <a:lnTo>
                  <a:pt x="597903" y="217170"/>
                </a:lnTo>
                <a:lnTo>
                  <a:pt x="599300" y="220980"/>
                </a:lnTo>
                <a:lnTo>
                  <a:pt x="599300" y="77470"/>
                </a:lnTo>
                <a:lnTo>
                  <a:pt x="596569" y="77470"/>
                </a:lnTo>
                <a:lnTo>
                  <a:pt x="590207" y="80010"/>
                </a:lnTo>
                <a:lnTo>
                  <a:pt x="580313" y="90170"/>
                </a:lnTo>
                <a:lnTo>
                  <a:pt x="578904" y="91821"/>
                </a:lnTo>
                <a:lnTo>
                  <a:pt x="578904" y="189230"/>
                </a:lnTo>
                <a:lnTo>
                  <a:pt x="574509" y="198120"/>
                </a:lnTo>
                <a:lnTo>
                  <a:pt x="571525" y="201930"/>
                </a:lnTo>
                <a:lnTo>
                  <a:pt x="562317" y="208280"/>
                </a:lnTo>
                <a:lnTo>
                  <a:pt x="555879" y="210820"/>
                </a:lnTo>
                <a:lnTo>
                  <a:pt x="545426" y="217170"/>
                </a:lnTo>
                <a:lnTo>
                  <a:pt x="544042" y="219710"/>
                </a:lnTo>
                <a:lnTo>
                  <a:pt x="544233" y="227330"/>
                </a:lnTo>
                <a:lnTo>
                  <a:pt x="543356" y="228600"/>
                </a:lnTo>
                <a:lnTo>
                  <a:pt x="542899" y="231140"/>
                </a:lnTo>
                <a:lnTo>
                  <a:pt x="540994" y="229870"/>
                </a:lnTo>
                <a:lnTo>
                  <a:pt x="538568" y="228600"/>
                </a:lnTo>
                <a:lnTo>
                  <a:pt x="534479" y="223520"/>
                </a:lnTo>
                <a:lnTo>
                  <a:pt x="532257" y="219710"/>
                </a:lnTo>
                <a:lnTo>
                  <a:pt x="529615" y="214630"/>
                </a:lnTo>
                <a:lnTo>
                  <a:pt x="530987" y="212090"/>
                </a:lnTo>
                <a:lnTo>
                  <a:pt x="531672" y="210820"/>
                </a:lnTo>
                <a:lnTo>
                  <a:pt x="533209" y="208280"/>
                </a:lnTo>
                <a:lnTo>
                  <a:pt x="536651" y="203200"/>
                </a:lnTo>
                <a:lnTo>
                  <a:pt x="538759" y="200660"/>
                </a:lnTo>
                <a:lnTo>
                  <a:pt x="540816" y="196850"/>
                </a:lnTo>
                <a:lnTo>
                  <a:pt x="540677" y="195580"/>
                </a:lnTo>
                <a:lnTo>
                  <a:pt x="539534" y="194310"/>
                </a:lnTo>
                <a:lnTo>
                  <a:pt x="537768" y="194310"/>
                </a:lnTo>
                <a:lnTo>
                  <a:pt x="534301" y="195580"/>
                </a:lnTo>
                <a:lnTo>
                  <a:pt x="531914" y="198120"/>
                </a:lnTo>
                <a:lnTo>
                  <a:pt x="526567" y="200660"/>
                </a:lnTo>
                <a:lnTo>
                  <a:pt x="523913" y="200660"/>
                </a:lnTo>
                <a:lnTo>
                  <a:pt x="519849" y="196850"/>
                </a:lnTo>
                <a:lnTo>
                  <a:pt x="517969" y="196850"/>
                </a:lnTo>
                <a:lnTo>
                  <a:pt x="517194" y="196392"/>
                </a:lnTo>
                <a:lnTo>
                  <a:pt x="517194" y="414020"/>
                </a:lnTo>
                <a:lnTo>
                  <a:pt x="515772" y="415290"/>
                </a:lnTo>
                <a:lnTo>
                  <a:pt x="514515" y="416560"/>
                </a:lnTo>
                <a:lnTo>
                  <a:pt x="509663" y="419100"/>
                </a:lnTo>
                <a:lnTo>
                  <a:pt x="506222" y="419100"/>
                </a:lnTo>
                <a:lnTo>
                  <a:pt x="504380" y="420370"/>
                </a:lnTo>
                <a:lnTo>
                  <a:pt x="497027" y="420370"/>
                </a:lnTo>
                <a:lnTo>
                  <a:pt x="493890" y="417830"/>
                </a:lnTo>
                <a:lnTo>
                  <a:pt x="492861" y="410210"/>
                </a:lnTo>
                <a:lnTo>
                  <a:pt x="492544" y="410210"/>
                </a:lnTo>
                <a:lnTo>
                  <a:pt x="493407" y="406400"/>
                </a:lnTo>
                <a:lnTo>
                  <a:pt x="494284" y="403860"/>
                </a:lnTo>
                <a:lnTo>
                  <a:pt x="495071" y="400050"/>
                </a:lnTo>
                <a:lnTo>
                  <a:pt x="497293" y="401320"/>
                </a:lnTo>
                <a:lnTo>
                  <a:pt x="499478" y="403860"/>
                </a:lnTo>
                <a:lnTo>
                  <a:pt x="505625" y="406400"/>
                </a:lnTo>
                <a:lnTo>
                  <a:pt x="509651" y="408940"/>
                </a:lnTo>
                <a:lnTo>
                  <a:pt x="514934" y="411480"/>
                </a:lnTo>
                <a:lnTo>
                  <a:pt x="515962" y="412750"/>
                </a:lnTo>
                <a:lnTo>
                  <a:pt x="517194" y="414020"/>
                </a:lnTo>
                <a:lnTo>
                  <a:pt x="517194" y="196392"/>
                </a:lnTo>
                <a:lnTo>
                  <a:pt x="511657" y="193040"/>
                </a:lnTo>
                <a:lnTo>
                  <a:pt x="511162" y="193040"/>
                </a:lnTo>
                <a:lnTo>
                  <a:pt x="512940" y="186690"/>
                </a:lnTo>
                <a:lnTo>
                  <a:pt x="513664" y="184150"/>
                </a:lnTo>
                <a:lnTo>
                  <a:pt x="514794" y="181610"/>
                </a:lnTo>
                <a:lnTo>
                  <a:pt x="517131" y="175260"/>
                </a:lnTo>
                <a:lnTo>
                  <a:pt x="515708" y="172720"/>
                </a:lnTo>
                <a:lnTo>
                  <a:pt x="504736" y="170180"/>
                </a:lnTo>
                <a:lnTo>
                  <a:pt x="502970" y="163830"/>
                </a:lnTo>
                <a:lnTo>
                  <a:pt x="503885" y="158750"/>
                </a:lnTo>
                <a:lnTo>
                  <a:pt x="504240" y="156210"/>
                </a:lnTo>
                <a:lnTo>
                  <a:pt x="506133" y="153670"/>
                </a:lnTo>
                <a:lnTo>
                  <a:pt x="508457" y="152400"/>
                </a:lnTo>
                <a:lnTo>
                  <a:pt x="511556" y="153670"/>
                </a:lnTo>
                <a:lnTo>
                  <a:pt x="516509" y="160020"/>
                </a:lnTo>
                <a:lnTo>
                  <a:pt x="521614" y="160020"/>
                </a:lnTo>
                <a:lnTo>
                  <a:pt x="533222" y="161290"/>
                </a:lnTo>
                <a:lnTo>
                  <a:pt x="539534" y="161290"/>
                </a:lnTo>
                <a:lnTo>
                  <a:pt x="549871" y="162560"/>
                </a:lnTo>
                <a:lnTo>
                  <a:pt x="552805" y="165100"/>
                </a:lnTo>
                <a:lnTo>
                  <a:pt x="552424" y="175260"/>
                </a:lnTo>
                <a:lnTo>
                  <a:pt x="555256" y="177800"/>
                </a:lnTo>
                <a:lnTo>
                  <a:pt x="563562" y="181610"/>
                </a:lnTo>
                <a:lnTo>
                  <a:pt x="567944" y="182880"/>
                </a:lnTo>
                <a:lnTo>
                  <a:pt x="577532" y="186690"/>
                </a:lnTo>
                <a:lnTo>
                  <a:pt x="578904" y="189230"/>
                </a:lnTo>
                <a:lnTo>
                  <a:pt x="578904" y="91821"/>
                </a:lnTo>
                <a:lnTo>
                  <a:pt x="575957" y="95250"/>
                </a:lnTo>
                <a:lnTo>
                  <a:pt x="567702" y="104140"/>
                </a:lnTo>
                <a:lnTo>
                  <a:pt x="563308" y="106680"/>
                </a:lnTo>
                <a:lnTo>
                  <a:pt x="553529" y="106680"/>
                </a:lnTo>
                <a:lnTo>
                  <a:pt x="553529" y="139700"/>
                </a:lnTo>
                <a:lnTo>
                  <a:pt x="552742" y="140970"/>
                </a:lnTo>
                <a:lnTo>
                  <a:pt x="552602" y="142240"/>
                </a:lnTo>
                <a:lnTo>
                  <a:pt x="550976" y="147320"/>
                </a:lnTo>
                <a:lnTo>
                  <a:pt x="549833" y="151130"/>
                </a:lnTo>
                <a:lnTo>
                  <a:pt x="541312" y="151130"/>
                </a:lnTo>
                <a:lnTo>
                  <a:pt x="540321" y="147320"/>
                </a:lnTo>
                <a:lnTo>
                  <a:pt x="539902" y="146050"/>
                </a:lnTo>
                <a:lnTo>
                  <a:pt x="537845" y="139700"/>
                </a:lnTo>
                <a:lnTo>
                  <a:pt x="537032" y="137160"/>
                </a:lnTo>
                <a:lnTo>
                  <a:pt x="515391" y="137160"/>
                </a:lnTo>
                <a:lnTo>
                  <a:pt x="514438" y="134620"/>
                </a:lnTo>
                <a:lnTo>
                  <a:pt x="514629" y="132080"/>
                </a:lnTo>
                <a:lnTo>
                  <a:pt x="515353" y="130810"/>
                </a:lnTo>
                <a:lnTo>
                  <a:pt x="517613" y="128270"/>
                </a:lnTo>
                <a:lnTo>
                  <a:pt x="521690" y="127000"/>
                </a:lnTo>
                <a:lnTo>
                  <a:pt x="532930" y="129540"/>
                </a:lnTo>
                <a:lnTo>
                  <a:pt x="540499" y="130810"/>
                </a:lnTo>
                <a:lnTo>
                  <a:pt x="550176" y="134620"/>
                </a:lnTo>
                <a:lnTo>
                  <a:pt x="551662" y="138430"/>
                </a:lnTo>
                <a:lnTo>
                  <a:pt x="553529" y="139700"/>
                </a:lnTo>
                <a:lnTo>
                  <a:pt x="553529" y="106680"/>
                </a:lnTo>
                <a:lnTo>
                  <a:pt x="552615" y="106680"/>
                </a:lnTo>
                <a:lnTo>
                  <a:pt x="547852" y="105410"/>
                </a:lnTo>
                <a:lnTo>
                  <a:pt x="541705" y="104140"/>
                </a:lnTo>
                <a:lnTo>
                  <a:pt x="540042" y="101600"/>
                </a:lnTo>
                <a:lnTo>
                  <a:pt x="537095" y="95250"/>
                </a:lnTo>
                <a:lnTo>
                  <a:pt x="542150" y="83820"/>
                </a:lnTo>
                <a:lnTo>
                  <a:pt x="542721" y="82550"/>
                </a:lnTo>
                <a:lnTo>
                  <a:pt x="548906" y="80010"/>
                </a:lnTo>
                <a:lnTo>
                  <a:pt x="550545" y="80010"/>
                </a:lnTo>
                <a:lnTo>
                  <a:pt x="557644" y="78740"/>
                </a:lnTo>
                <a:lnTo>
                  <a:pt x="562914" y="74930"/>
                </a:lnTo>
                <a:lnTo>
                  <a:pt x="572795" y="64770"/>
                </a:lnTo>
                <a:lnTo>
                  <a:pt x="572770" y="58420"/>
                </a:lnTo>
                <a:lnTo>
                  <a:pt x="571436" y="55880"/>
                </a:lnTo>
                <a:lnTo>
                  <a:pt x="567461" y="48260"/>
                </a:lnTo>
                <a:lnTo>
                  <a:pt x="568731" y="45720"/>
                </a:lnTo>
                <a:lnTo>
                  <a:pt x="576186" y="40640"/>
                </a:lnTo>
                <a:lnTo>
                  <a:pt x="579996" y="38100"/>
                </a:lnTo>
                <a:lnTo>
                  <a:pt x="586232" y="33020"/>
                </a:lnTo>
                <a:lnTo>
                  <a:pt x="587578" y="30480"/>
                </a:lnTo>
                <a:lnTo>
                  <a:pt x="586181" y="22860"/>
                </a:lnTo>
                <a:lnTo>
                  <a:pt x="585724" y="20320"/>
                </a:lnTo>
                <a:lnTo>
                  <a:pt x="574624" y="13970"/>
                </a:lnTo>
                <a:lnTo>
                  <a:pt x="565404" y="17780"/>
                </a:lnTo>
                <a:lnTo>
                  <a:pt x="562356" y="20320"/>
                </a:lnTo>
                <a:lnTo>
                  <a:pt x="555332" y="22860"/>
                </a:lnTo>
                <a:lnTo>
                  <a:pt x="551903" y="22860"/>
                </a:lnTo>
                <a:lnTo>
                  <a:pt x="547700" y="17780"/>
                </a:lnTo>
                <a:lnTo>
                  <a:pt x="545922" y="16510"/>
                </a:lnTo>
                <a:lnTo>
                  <a:pt x="536600" y="10160"/>
                </a:lnTo>
                <a:lnTo>
                  <a:pt x="527558" y="11430"/>
                </a:lnTo>
                <a:lnTo>
                  <a:pt x="518807" y="20320"/>
                </a:lnTo>
                <a:lnTo>
                  <a:pt x="517080" y="19050"/>
                </a:lnTo>
                <a:lnTo>
                  <a:pt x="507834" y="13970"/>
                </a:lnTo>
                <a:lnTo>
                  <a:pt x="504139" y="11430"/>
                </a:lnTo>
                <a:lnTo>
                  <a:pt x="502297" y="10160"/>
                </a:lnTo>
                <a:lnTo>
                  <a:pt x="495452" y="6350"/>
                </a:lnTo>
                <a:lnTo>
                  <a:pt x="492633" y="6350"/>
                </a:lnTo>
                <a:lnTo>
                  <a:pt x="489864" y="10160"/>
                </a:lnTo>
                <a:lnTo>
                  <a:pt x="488340" y="7620"/>
                </a:lnTo>
                <a:lnTo>
                  <a:pt x="485330" y="5080"/>
                </a:lnTo>
                <a:lnTo>
                  <a:pt x="484238" y="3810"/>
                </a:lnTo>
                <a:lnTo>
                  <a:pt x="481533" y="1270"/>
                </a:lnTo>
                <a:lnTo>
                  <a:pt x="479958" y="1270"/>
                </a:lnTo>
                <a:lnTo>
                  <a:pt x="478536" y="0"/>
                </a:lnTo>
                <a:lnTo>
                  <a:pt x="477113" y="2540"/>
                </a:lnTo>
                <a:lnTo>
                  <a:pt x="476313" y="5080"/>
                </a:lnTo>
                <a:lnTo>
                  <a:pt x="476275" y="6350"/>
                </a:lnTo>
                <a:lnTo>
                  <a:pt x="475907" y="10160"/>
                </a:lnTo>
                <a:lnTo>
                  <a:pt x="473925" y="11430"/>
                </a:lnTo>
                <a:lnTo>
                  <a:pt x="468617" y="8890"/>
                </a:lnTo>
                <a:lnTo>
                  <a:pt x="467575" y="6350"/>
                </a:lnTo>
                <a:lnTo>
                  <a:pt x="465150" y="5080"/>
                </a:lnTo>
                <a:lnTo>
                  <a:pt x="463423" y="5080"/>
                </a:lnTo>
                <a:lnTo>
                  <a:pt x="457263" y="7620"/>
                </a:lnTo>
                <a:lnTo>
                  <a:pt x="451446" y="8890"/>
                </a:lnTo>
                <a:lnTo>
                  <a:pt x="444779" y="8890"/>
                </a:lnTo>
                <a:lnTo>
                  <a:pt x="444068" y="10160"/>
                </a:lnTo>
                <a:lnTo>
                  <a:pt x="438632" y="13970"/>
                </a:lnTo>
                <a:lnTo>
                  <a:pt x="433933" y="13970"/>
                </a:lnTo>
                <a:lnTo>
                  <a:pt x="427507" y="8890"/>
                </a:lnTo>
                <a:lnTo>
                  <a:pt x="425526" y="7620"/>
                </a:lnTo>
                <a:lnTo>
                  <a:pt x="420624" y="5080"/>
                </a:lnTo>
                <a:lnTo>
                  <a:pt x="410044" y="5080"/>
                </a:lnTo>
                <a:lnTo>
                  <a:pt x="405587" y="10160"/>
                </a:lnTo>
                <a:lnTo>
                  <a:pt x="404622" y="20320"/>
                </a:lnTo>
                <a:lnTo>
                  <a:pt x="409028" y="20320"/>
                </a:lnTo>
                <a:lnTo>
                  <a:pt x="413778" y="21590"/>
                </a:lnTo>
                <a:lnTo>
                  <a:pt x="416356" y="24130"/>
                </a:lnTo>
                <a:lnTo>
                  <a:pt x="415290" y="30480"/>
                </a:lnTo>
                <a:lnTo>
                  <a:pt x="418249" y="36830"/>
                </a:lnTo>
                <a:lnTo>
                  <a:pt x="422059" y="44450"/>
                </a:lnTo>
                <a:lnTo>
                  <a:pt x="421220" y="48260"/>
                </a:lnTo>
                <a:lnTo>
                  <a:pt x="416902" y="50800"/>
                </a:lnTo>
                <a:lnTo>
                  <a:pt x="414870" y="52070"/>
                </a:lnTo>
                <a:lnTo>
                  <a:pt x="412762" y="53340"/>
                </a:lnTo>
                <a:lnTo>
                  <a:pt x="403415" y="55880"/>
                </a:lnTo>
                <a:lnTo>
                  <a:pt x="394335" y="55880"/>
                </a:lnTo>
                <a:lnTo>
                  <a:pt x="385533" y="53340"/>
                </a:lnTo>
                <a:lnTo>
                  <a:pt x="377063" y="48260"/>
                </a:lnTo>
                <a:lnTo>
                  <a:pt x="370039" y="43180"/>
                </a:lnTo>
                <a:lnTo>
                  <a:pt x="364490" y="44450"/>
                </a:lnTo>
                <a:lnTo>
                  <a:pt x="357174" y="57150"/>
                </a:lnTo>
                <a:lnTo>
                  <a:pt x="355193" y="62230"/>
                </a:lnTo>
                <a:lnTo>
                  <a:pt x="351955" y="72390"/>
                </a:lnTo>
                <a:lnTo>
                  <a:pt x="353339" y="74930"/>
                </a:lnTo>
                <a:lnTo>
                  <a:pt x="360883" y="77470"/>
                </a:lnTo>
                <a:lnTo>
                  <a:pt x="363562" y="78740"/>
                </a:lnTo>
                <a:lnTo>
                  <a:pt x="369481" y="80010"/>
                </a:lnTo>
                <a:lnTo>
                  <a:pt x="373659" y="81280"/>
                </a:lnTo>
                <a:lnTo>
                  <a:pt x="379285" y="86360"/>
                </a:lnTo>
                <a:lnTo>
                  <a:pt x="382765" y="86360"/>
                </a:lnTo>
                <a:lnTo>
                  <a:pt x="392772" y="85090"/>
                </a:lnTo>
                <a:lnTo>
                  <a:pt x="398894" y="83820"/>
                </a:lnTo>
                <a:lnTo>
                  <a:pt x="411276" y="83820"/>
                </a:lnTo>
                <a:lnTo>
                  <a:pt x="417410" y="85090"/>
                </a:lnTo>
                <a:lnTo>
                  <a:pt x="423976" y="88900"/>
                </a:lnTo>
                <a:lnTo>
                  <a:pt x="424586" y="90170"/>
                </a:lnTo>
                <a:lnTo>
                  <a:pt x="425373" y="90170"/>
                </a:lnTo>
                <a:lnTo>
                  <a:pt x="424446" y="91440"/>
                </a:lnTo>
                <a:lnTo>
                  <a:pt x="423621" y="92710"/>
                </a:lnTo>
                <a:lnTo>
                  <a:pt x="418871" y="93980"/>
                </a:lnTo>
                <a:lnTo>
                  <a:pt x="414985" y="93980"/>
                </a:lnTo>
                <a:lnTo>
                  <a:pt x="409359" y="96520"/>
                </a:lnTo>
                <a:lnTo>
                  <a:pt x="407758" y="99060"/>
                </a:lnTo>
                <a:lnTo>
                  <a:pt x="405980" y="100330"/>
                </a:lnTo>
                <a:lnTo>
                  <a:pt x="407987" y="100330"/>
                </a:lnTo>
                <a:lnTo>
                  <a:pt x="409981" y="101600"/>
                </a:lnTo>
                <a:lnTo>
                  <a:pt x="421157" y="101600"/>
                </a:lnTo>
                <a:lnTo>
                  <a:pt x="425018" y="110490"/>
                </a:lnTo>
                <a:lnTo>
                  <a:pt x="427520" y="111760"/>
                </a:lnTo>
                <a:lnTo>
                  <a:pt x="436041" y="110490"/>
                </a:lnTo>
                <a:lnTo>
                  <a:pt x="440448" y="111760"/>
                </a:lnTo>
                <a:lnTo>
                  <a:pt x="449948" y="120650"/>
                </a:lnTo>
                <a:lnTo>
                  <a:pt x="456158" y="120650"/>
                </a:lnTo>
                <a:lnTo>
                  <a:pt x="465061" y="116840"/>
                </a:lnTo>
                <a:lnTo>
                  <a:pt x="469582" y="114300"/>
                </a:lnTo>
                <a:lnTo>
                  <a:pt x="475589" y="111760"/>
                </a:lnTo>
                <a:lnTo>
                  <a:pt x="481330" y="113030"/>
                </a:lnTo>
                <a:lnTo>
                  <a:pt x="486448" y="115570"/>
                </a:lnTo>
                <a:lnTo>
                  <a:pt x="490562" y="120650"/>
                </a:lnTo>
                <a:lnTo>
                  <a:pt x="493293" y="124472"/>
                </a:lnTo>
                <a:lnTo>
                  <a:pt x="492150" y="128270"/>
                </a:lnTo>
                <a:lnTo>
                  <a:pt x="484632" y="132080"/>
                </a:lnTo>
                <a:lnTo>
                  <a:pt x="481457" y="133350"/>
                </a:lnTo>
                <a:lnTo>
                  <a:pt x="475945" y="139700"/>
                </a:lnTo>
                <a:lnTo>
                  <a:pt x="472617" y="138430"/>
                </a:lnTo>
                <a:lnTo>
                  <a:pt x="461149" y="133350"/>
                </a:lnTo>
                <a:lnTo>
                  <a:pt x="456184" y="134620"/>
                </a:lnTo>
                <a:lnTo>
                  <a:pt x="451472" y="146050"/>
                </a:lnTo>
                <a:lnTo>
                  <a:pt x="452120" y="147320"/>
                </a:lnTo>
                <a:lnTo>
                  <a:pt x="459968" y="147320"/>
                </a:lnTo>
                <a:lnTo>
                  <a:pt x="464121" y="146050"/>
                </a:lnTo>
                <a:lnTo>
                  <a:pt x="474243" y="146050"/>
                </a:lnTo>
                <a:lnTo>
                  <a:pt x="477672" y="153670"/>
                </a:lnTo>
                <a:lnTo>
                  <a:pt x="480872" y="154940"/>
                </a:lnTo>
                <a:lnTo>
                  <a:pt x="491413" y="158750"/>
                </a:lnTo>
                <a:lnTo>
                  <a:pt x="491667" y="161290"/>
                </a:lnTo>
                <a:lnTo>
                  <a:pt x="487286" y="165074"/>
                </a:lnTo>
                <a:lnTo>
                  <a:pt x="487286" y="505460"/>
                </a:lnTo>
                <a:lnTo>
                  <a:pt x="485355" y="511810"/>
                </a:lnTo>
                <a:lnTo>
                  <a:pt x="480720" y="513080"/>
                </a:lnTo>
                <a:lnTo>
                  <a:pt x="476999" y="511810"/>
                </a:lnTo>
                <a:lnTo>
                  <a:pt x="475284" y="511810"/>
                </a:lnTo>
                <a:lnTo>
                  <a:pt x="473367" y="510540"/>
                </a:lnTo>
                <a:lnTo>
                  <a:pt x="471017" y="508000"/>
                </a:lnTo>
                <a:lnTo>
                  <a:pt x="469582" y="505460"/>
                </a:lnTo>
                <a:lnTo>
                  <a:pt x="470255" y="501650"/>
                </a:lnTo>
                <a:lnTo>
                  <a:pt x="473405" y="500380"/>
                </a:lnTo>
                <a:lnTo>
                  <a:pt x="479132" y="500380"/>
                </a:lnTo>
                <a:lnTo>
                  <a:pt x="485317" y="502920"/>
                </a:lnTo>
                <a:lnTo>
                  <a:pt x="487286" y="505460"/>
                </a:lnTo>
                <a:lnTo>
                  <a:pt x="487286" y="165074"/>
                </a:lnTo>
                <a:lnTo>
                  <a:pt x="485775" y="166370"/>
                </a:lnTo>
                <a:lnTo>
                  <a:pt x="485279" y="166370"/>
                </a:lnTo>
                <a:lnTo>
                  <a:pt x="471055" y="175260"/>
                </a:lnTo>
                <a:lnTo>
                  <a:pt x="466801" y="177609"/>
                </a:lnTo>
                <a:lnTo>
                  <a:pt x="466801" y="556260"/>
                </a:lnTo>
                <a:lnTo>
                  <a:pt x="466331" y="558800"/>
                </a:lnTo>
                <a:lnTo>
                  <a:pt x="465874" y="563880"/>
                </a:lnTo>
                <a:lnTo>
                  <a:pt x="464731" y="567690"/>
                </a:lnTo>
                <a:lnTo>
                  <a:pt x="463829" y="570230"/>
                </a:lnTo>
                <a:lnTo>
                  <a:pt x="462572" y="570903"/>
                </a:lnTo>
                <a:lnTo>
                  <a:pt x="462572" y="603250"/>
                </a:lnTo>
                <a:lnTo>
                  <a:pt x="461086" y="604520"/>
                </a:lnTo>
                <a:lnTo>
                  <a:pt x="459600" y="607060"/>
                </a:lnTo>
                <a:lnTo>
                  <a:pt x="452742" y="607060"/>
                </a:lnTo>
                <a:lnTo>
                  <a:pt x="447370" y="605790"/>
                </a:lnTo>
                <a:lnTo>
                  <a:pt x="432092" y="605790"/>
                </a:lnTo>
                <a:lnTo>
                  <a:pt x="424243" y="604520"/>
                </a:lnTo>
                <a:lnTo>
                  <a:pt x="421322" y="604520"/>
                </a:lnTo>
                <a:lnTo>
                  <a:pt x="417347" y="603250"/>
                </a:lnTo>
                <a:lnTo>
                  <a:pt x="415785" y="601980"/>
                </a:lnTo>
                <a:lnTo>
                  <a:pt x="415683" y="599440"/>
                </a:lnTo>
                <a:lnTo>
                  <a:pt x="417258" y="598170"/>
                </a:lnTo>
                <a:lnTo>
                  <a:pt x="419557" y="596900"/>
                </a:lnTo>
                <a:lnTo>
                  <a:pt x="421093" y="596900"/>
                </a:lnTo>
                <a:lnTo>
                  <a:pt x="427507" y="593090"/>
                </a:lnTo>
                <a:lnTo>
                  <a:pt x="428561" y="589280"/>
                </a:lnTo>
                <a:lnTo>
                  <a:pt x="423011" y="581660"/>
                </a:lnTo>
                <a:lnTo>
                  <a:pt x="421170" y="579120"/>
                </a:lnTo>
                <a:lnTo>
                  <a:pt x="416128" y="576580"/>
                </a:lnTo>
                <a:lnTo>
                  <a:pt x="406908" y="574040"/>
                </a:lnTo>
                <a:lnTo>
                  <a:pt x="403910" y="574040"/>
                </a:lnTo>
                <a:lnTo>
                  <a:pt x="396951" y="571500"/>
                </a:lnTo>
                <a:lnTo>
                  <a:pt x="393788" y="568960"/>
                </a:lnTo>
                <a:lnTo>
                  <a:pt x="390194" y="562610"/>
                </a:lnTo>
                <a:lnTo>
                  <a:pt x="387197" y="561340"/>
                </a:lnTo>
                <a:lnTo>
                  <a:pt x="381152" y="563880"/>
                </a:lnTo>
                <a:lnTo>
                  <a:pt x="377431" y="566420"/>
                </a:lnTo>
                <a:lnTo>
                  <a:pt x="371182" y="581660"/>
                </a:lnTo>
                <a:lnTo>
                  <a:pt x="367715" y="580390"/>
                </a:lnTo>
                <a:lnTo>
                  <a:pt x="356514" y="579120"/>
                </a:lnTo>
                <a:lnTo>
                  <a:pt x="356387" y="576580"/>
                </a:lnTo>
                <a:lnTo>
                  <a:pt x="356882" y="575310"/>
                </a:lnTo>
                <a:lnTo>
                  <a:pt x="357390" y="574040"/>
                </a:lnTo>
                <a:lnTo>
                  <a:pt x="366356" y="572770"/>
                </a:lnTo>
                <a:lnTo>
                  <a:pt x="369277" y="570230"/>
                </a:lnTo>
                <a:lnTo>
                  <a:pt x="370700" y="560070"/>
                </a:lnTo>
                <a:lnTo>
                  <a:pt x="373761" y="557530"/>
                </a:lnTo>
                <a:lnTo>
                  <a:pt x="381457" y="556260"/>
                </a:lnTo>
                <a:lnTo>
                  <a:pt x="384048" y="553720"/>
                </a:lnTo>
                <a:lnTo>
                  <a:pt x="394728" y="547370"/>
                </a:lnTo>
                <a:lnTo>
                  <a:pt x="398919" y="548640"/>
                </a:lnTo>
                <a:lnTo>
                  <a:pt x="405536" y="554990"/>
                </a:lnTo>
                <a:lnTo>
                  <a:pt x="407517" y="557530"/>
                </a:lnTo>
                <a:lnTo>
                  <a:pt x="409625" y="558800"/>
                </a:lnTo>
                <a:lnTo>
                  <a:pt x="441477" y="588010"/>
                </a:lnTo>
                <a:lnTo>
                  <a:pt x="446481" y="593090"/>
                </a:lnTo>
                <a:lnTo>
                  <a:pt x="453986" y="598170"/>
                </a:lnTo>
                <a:lnTo>
                  <a:pt x="456628" y="598182"/>
                </a:lnTo>
                <a:lnTo>
                  <a:pt x="460260" y="600710"/>
                </a:lnTo>
                <a:lnTo>
                  <a:pt x="461340" y="601980"/>
                </a:lnTo>
                <a:lnTo>
                  <a:pt x="462572" y="603250"/>
                </a:lnTo>
                <a:lnTo>
                  <a:pt x="462572" y="570903"/>
                </a:lnTo>
                <a:lnTo>
                  <a:pt x="461441" y="571500"/>
                </a:lnTo>
                <a:lnTo>
                  <a:pt x="454380" y="568960"/>
                </a:lnTo>
                <a:lnTo>
                  <a:pt x="436841" y="547370"/>
                </a:lnTo>
                <a:lnTo>
                  <a:pt x="436448" y="546100"/>
                </a:lnTo>
                <a:lnTo>
                  <a:pt x="436054" y="544830"/>
                </a:lnTo>
                <a:lnTo>
                  <a:pt x="433133" y="538480"/>
                </a:lnTo>
                <a:lnTo>
                  <a:pt x="432193" y="537210"/>
                </a:lnTo>
                <a:lnTo>
                  <a:pt x="428205" y="528320"/>
                </a:lnTo>
                <a:lnTo>
                  <a:pt x="428383" y="528320"/>
                </a:lnTo>
                <a:lnTo>
                  <a:pt x="435419" y="521970"/>
                </a:lnTo>
                <a:lnTo>
                  <a:pt x="436943" y="519430"/>
                </a:lnTo>
                <a:lnTo>
                  <a:pt x="443509" y="510540"/>
                </a:lnTo>
                <a:lnTo>
                  <a:pt x="447382" y="510540"/>
                </a:lnTo>
                <a:lnTo>
                  <a:pt x="454279" y="520700"/>
                </a:lnTo>
                <a:lnTo>
                  <a:pt x="456946" y="524510"/>
                </a:lnTo>
                <a:lnTo>
                  <a:pt x="463194" y="530860"/>
                </a:lnTo>
                <a:lnTo>
                  <a:pt x="465328" y="535940"/>
                </a:lnTo>
                <a:lnTo>
                  <a:pt x="466801" y="556260"/>
                </a:lnTo>
                <a:lnTo>
                  <a:pt x="466801" y="177609"/>
                </a:lnTo>
                <a:lnTo>
                  <a:pt x="460667" y="180975"/>
                </a:lnTo>
                <a:lnTo>
                  <a:pt x="460667" y="334010"/>
                </a:lnTo>
                <a:lnTo>
                  <a:pt x="454634" y="344170"/>
                </a:lnTo>
                <a:lnTo>
                  <a:pt x="451421" y="347103"/>
                </a:lnTo>
                <a:lnTo>
                  <a:pt x="451421" y="378460"/>
                </a:lnTo>
                <a:lnTo>
                  <a:pt x="449846" y="382270"/>
                </a:lnTo>
                <a:lnTo>
                  <a:pt x="450469" y="384810"/>
                </a:lnTo>
                <a:lnTo>
                  <a:pt x="450291" y="392430"/>
                </a:lnTo>
                <a:lnTo>
                  <a:pt x="446214" y="398780"/>
                </a:lnTo>
                <a:lnTo>
                  <a:pt x="438518" y="400050"/>
                </a:lnTo>
                <a:lnTo>
                  <a:pt x="435483" y="400050"/>
                </a:lnTo>
                <a:lnTo>
                  <a:pt x="432828" y="397510"/>
                </a:lnTo>
                <a:lnTo>
                  <a:pt x="432549" y="394970"/>
                </a:lnTo>
                <a:lnTo>
                  <a:pt x="432422" y="393700"/>
                </a:lnTo>
                <a:lnTo>
                  <a:pt x="432981" y="392430"/>
                </a:lnTo>
                <a:lnTo>
                  <a:pt x="435063" y="384810"/>
                </a:lnTo>
                <a:lnTo>
                  <a:pt x="440931" y="381000"/>
                </a:lnTo>
                <a:lnTo>
                  <a:pt x="446176" y="379730"/>
                </a:lnTo>
                <a:lnTo>
                  <a:pt x="451421" y="378460"/>
                </a:lnTo>
                <a:lnTo>
                  <a:pt x="451421" y="347103"/>
                </a:lnTo>
                <a:lnTo>
                  <a:pt x="450456" y="347980"/>
                </a:lnTo>
                <a:lnTo>
                  <a:pt x="447281" y="349250"/>
                </a:lnTo>
                <a:lnTo>
                  <a:pt x="443941" y="347980"/>
                </a:lnTo>
                <a:lnTo>
                  <a:pt x="442887" y="345440"/>
                </a:lnTo>
                <a:lnTo>
                  <a:pt x="442150" y="344170"/>
                </a:lnTo>
                <a:lnTo>
                  <a:pt x="442341" y="335280"/>
                </a:lnTo>
                <a:lnTo>
                  <a:pt x="446443" y="332740"/>
                </a:lnTo>
                <a:lnTo>
                  <a:pt x="450557" y="330200"/>
                </a:lnTo>
                <a:lnTo>
                  <a:pt x="457720" y="332740"/>
                </a:lnTo>
                <a:lnTo>
                  <a:pt x="459638" y="332740"/>
                </a:lnTo>
                <a:lnTo>
                  <a:pt x="460667" y="334010"/>
                </a:lnTo>
                <a:lnTo>
                  <a:pt x="460667" y="180975"/>
                </a:lnTo>
                <a:lnTo>
                  <a:pt x="450253" y="186690"/>
                </a:lnTo>
                <a:lnTo>
                  <a:pt x="442493" y="186690"/>
                </a:lnTo>
                <a:lnTo>
                  <a:pt x="436156" y="185420"/>
                </a:lnTo>
                <a:lnTo>
                  <a:pt x="430491" y="184289"/>
                </a:lnTo>
                <a:lnTo>
                  <a:pt x="430491" y="394970"/>
                </a:lnTo>
                <a:lnTo>
                  <a:pt x="429082" y="401320"/>
                </a:lnTo>
                <a:lnTo>
                  <a:pt x="427431" y="405130"/>
                </a:lnTo>
                <a:lnTo>
                  <a:pt x="421703" y="410210"/>
                </a:lnTo>
                <a:lnTo>
                  <a:pt x="419227" y="410210"/>
                </a:lnTo>
                <a:lnTo>
                  <a:pt x="417322" y="408686"/>
                </a:lnTo>
                <a:lnTo>
                  <a:pt x="417322" y="541020"/>
                </a:lnTo>
                <a:lnTo>
                  <a:pt x="417169" y="543560"/>
                </a:lnTo>
                <a:lnTo>
                  <a:pt x="416077" y="544830"/>
                </a:lnTo>
                <a:lnTo>
                  <a:pt x="405714" y="543560"/>
                </a:lnTo>
                <a:lnTo>
                  <a:pt x="395351" y="542290"/>
                </a:lnTo>
                <a:lnTo>
                  <a:pt x="393979" y="541020"/>
                </a:lnTo>
                <a:lnTo>
                  <a:pt x="392722" y="539750"/>
                </a:lnTo>
                <a:lnTo>
                  <a:pt x="390613" y="535940"/>
                </a:lnTo>
                <a:lnTo>
                  <a:pt x="388073" y="535940"/>
                </a:lnTo>
                <a:lnTo>
                  <a:pt x="381177" y="533400"/>
                </a:lnTo>
                <a:lnTo>
                  <a:pt x="379768" y="532282"/>
                </a:lnTo>
                <a:lnTo>
                  <a:pt x="379768" y="547370"/>
                </a:lnTo>
                <a:lnTo>
                  <a:pt x="378904" y="548640"/>
                </a:lnTo>
                <a:lnTo>
                  <a:pt x="378345" y="551180"/>
                </a:lnTo>
                <a:lnTo>
                  <a:pt x="373913" y="553720"/>
                </a:lnTo>
                <a:lnTo>
                  <a:pt x="369125" y="552450"/>
                </a:lnTo>
                <a:lnTo>
                  <a:pt x="365671" y="548640"/>
                </a:lnTo>
                <a:lnTo>
                  <a:pt x="369443" y="547370"/>
                </a:lnTo>
                <a:lnTo>
                  <a:pt x="372795" y="546100"/>
                </a:lnTo>
                <a:lnTo>
                  <a:pt x="376250" y="544830"/>
                </a:lnTo>
                <a:lnTo>
                  <a:pt x="377266" y="544830"/>
                </a:lnTo>
                <a:lnTo>
                  <a:pt x="378587" y="546100"/>
                </a:lnTo>
                <a:lnTo>
                  <a:pt x="379768" y="547370"/>
                </a:lnTo>
                <a:lnTo>
                  <a:pt x="379768" y="532282"/>
                </a:lnTo>
                <a:lnTo>
                  <a:pt x="377990" y="530860"/>
                </a:lnTo>
                <a:lnTo>
                  <a:pt x="378142" y="525780"/>
                </a:lnTo>
                <a:lnTo>
                  <a:pt x="378218" y="523240"/>
                </a:lnTo>
                <a:lnTo>
                  <a:pt x="376809" y="521970"/>
                </a:lnTo>
                <a:lnTo>
                  <a:pt x="371779" y="523240"/>
                </a:lnTo>
                <a:lnTo>
                  <a:pt x="368871" y="525780"/>
                </a:lnTo>
                <a:lnTo>
                  <a:pt x="366191" y="518160"/>
                </a:lnTo>
                <a:lnTo>
                  <a:pt x="368414" y="511810"/>
                </a:lnTo>
                <a:lnTo>
                  <a:pt x="377075" y="510540"/>
                </a:lnTo>
                <a:lnTo>
                  <a:pt x="380822" y="506730"/>
                </a:lnTo>
                <a:lnTo>
                  <a:pt x="385991" y="497840"/>
                </a:lnTo>
                <a:lnTo>
                  <a:pt x="389851" y="496570"/>
                </a:lnTo>
                <a:lnTo>
                  <a:pt x="399199" y="502920"/>
                </a:lnTo>
                <a:lnTo>
                  <a:pt x="404406" y="506730"/>
                </a:lnTo>
                <a:lnTo>
                  <a:pt x="411619" y="513080"/>
                </a:lnTo>
                <a:lnTo>
                  <a:pt x="412445" y="515620"/>
                </a:lnTo>
                <a:lnTo>
                  <a:pt x="411314" y="520700"/>
                </a:lnTo>
                <a:lnTo>
                  <a:pt x="412191" y="524510"/>
                </a:lnTo>
                <a:lnTo>
                  <a:pt x="413905" y="530860"/>
                </a:lnTo>
                <a:lnTo>
                  <a:pt x="415493" y="534670"/>
                </a:lnTo>
                <a:lnTo>
                  <a:pt x="417322" y="541020"/>
                </a:lnTo>
                <a:lnTo>
                  <a:pt x="417322" y="408686"/>
                </a:lnTo>
                <a:lnTo>
                  <a:pt x="414502" y="406400"/>
                </a:lnTo>
                <a:lnTo>
                  <a:pt x="415366" y="405130"/>
                </a:lnTo>
                <a:lnTo>
                  <a:pt x="420268" y="398780"/>
                </a:lnTo>
                <a:lnTo>
                  <a:pt x="424510" y="396240"/>
                </a:lnTo>
                <a:lnTo>
                  <a:pt x="430491" y="394970"/>
                </a:lnTo>
                <a:lnTo>
                  <a:pt x="430491" y="184289"/>
                </a:lnTo>
                <a:lnTo>
                  <a:pt x="430085" y="184213"/>
                </a:lnTo>
                <a:lnTo>
                  <a:pt x="430085" y="339090"/>
                </a:lnTo>
                <a:lnTo>
                  <a:pt x="426097" y="344170"/>
                </a:lnTo>
                <a:lnTo>
                  <a:pt x="423900" y="345440"/>
                </a:lnTo>
                <a:lnTo>
                  <a:pt x="417182" y="351790"/>
                </a:lnTo>
                <a:lnTo>
                  <a:pt x="413359" y="355600"/>
                </a:lnTo>
                <a:lnTo>
                  <a:pt x="412369" y="368300"/>
                </a:lnTo>
                <a:lnTo>
                  <a:pt x="408330" y="370840"/>
                </a:lnTo>
                <a:lnTo>
                  <a:pt x="398424" y="370840"/>
                </a:lnTo>
                <a:lnTo>
                  <a:pt x="394665" y="369570"/>
                </a:lnTo>
                <a:lnTo>
                  <a:pt x="393496" y="367601"/>
                </a:lnTo>
                <a:lnTo>
                  <a:pt x="393496" y="440690"/>
                </a:lnTo>
                <a:lnTo>
                  <a:pt x="393382" y="450850"/>
                </a:lnTo>
                <a:lnTo>
                  <a:pt x="388454" y="454660"/>
                </a:lnTo>
                <a:lnTo>
                  <a:pt x="380377" y="455930"/>
                </a:lnTo>
                <a:lnTo>
                  <a:pt x="376682" y="455930"/>
                </a:lnTo>
                <a:lnTo>
                  <a:pt x="374764" y="454660"/>
                </a:lnTo>
                <a:lnTo>
                  <a:pt x="374942" y="452120"/>
                </a:lnTo>
                <a:lnTo>
                  <a:pt x="375043" y="449580"/>
                </a:lnTo>
                <a:lnTo>
                  <a:pt x="374942" y="444500"/>
                </a:lnTo>
                <a:lnTo>
                  <a:pt x="375005" y="440690"/>
                </a:lnTo>
                <a:lnTo>
                  <a:pt x="375246" y="436880"/>
                </a:lnTo>
                <a:lnTo>
                  <a:pt x="377088" y="435610"/>
                </a:lnTo>
                <a:lnTo>
                  <a:pt x="383908" y="435610"/>
                </a:lnTo>
                <a:lnTo>
                  <a:pt x="387794" y="436880"/>
                </a:lnTo>
                <a:lnTo>
                  <a:pt x="392468" y="438150"/>
                </a:lnTo>
                <a:lnTo>
                  <a:pt x="393496" y="440690"/>
                </a:lnTo>
                <a:lnTo>
                  <a:pt x="393496" y="367601"/>
                </a:lnTo>
                <a:lnTo>
                  <a:pt x="389420" y="360680"/>
                </a:lnTo>
                <a:lnTo>
                  <a:pt x="386448" y="360680"/>
                </a:lnTo>
                <a:lnTo>
                  <a:pt x="382473" y="364490"/>
                </a:lnTo>
                <a:lnTo>
                  <a:pt x="380314" y="367030"/>
                </a:lnTo>
                <a:lnTo>
                  <a:pt x="377545" y="368300"/>
                </a:lnTo>
                <a:lnTo>
                  <a:pt x="373380" y="370840"/>
                </a:lnTo>
                <a:lnTo>
                  <a:pt x="371144" y="369735"/>
                </a:lnTo>
                <a:lnTo>
                  <a:pt x="371144" y="481330"/>
                </a:lnTo>
                <a:lnTo>
                  <a:pt x="369265" y="481330"/>
                </a:lnTo>
                <a:lnTo>
                  <a:pt x="367322" y="482600"/>
                </a:lnTo>
                <a:lnTo>
                  <a:pt x="360248" y="481330"/>
                </a:lnTo>
                <a:lnTo>
                  <a:pt x="358267" y="480060"/>
                </a:lnTo>
                <a:lnTo>
                  <a:pt x="356298" y="478790"/>
                </a:lnTo>
                <a:lnTo>
                  <a:pt x="353910" y="473710"/>
                </a:lnTo>
                <a:lnTo>
                  <a:pt x="353618" y="473710"/>
                </a:lnTo>
                <a:lnTo>
                  <a:pt x="353187" y="472440"/>
                </a:lnTo>
                <a:lnTo>
                  <a:pt x="352425" y="472440"/>
                </a:lnTo>
                <a:lnTo>
                  <a:pt x="351104" y="474980"/>
                </a:lnTo>
                <a:lnTo>
                  <a:pt x="350748" y="475488"/>
                </a:lnTo>
                <a:lnTo>
                  <a:pt x="350748" y="579120"/>
                </a:lnTo>
                <a:lnTo>
                  <a:pt x="350050" y="580390"/>
                </a:lnTo>
                <a:lnTo>
                  <a:pt x="349262" y="581660"/>
                </a:lnTo>
                <a:lnTo>
                  <a:pt x="347929" y="582930"/>
                </a:lnTo>
                <a:lnTo>
                  <a:pt x="341096" y="588010"/>
                </a:lnTo>
                <a:lnTo>
                  <a:pt x="338518" y="591820"/>
                </a:lnTo>
                <a:lnTo>
                  <a:pt x="338785" y="601980"/>
                </a:lnTo>
                <a:lnTo>
                  <a:pt x="333743" y="604520"/>
                </a:lnTo>
                <a:lnTo>
                  <a:pt x="323037" y="605790"/>
                </a:lnTo>
                <a:lnTo>
                  <a:pt x="320827" y="603250"/>
                </a:lnTo>
                <a:lnTo>
                  <a:pt x="320128" y="598170"/>
                </a:lnTo>
                <a:lnTo>
                  <a:pt x="319074" y="590550"/>
                </a:lnTo>
                <a:lnTo>
                  <a:pt x="322300" y="584200"/>
                </a:lnTo>
                <a:lnTo>
                  <a:pt x="328053" y="581660"/>
                </a:lnTo>
                <a:lnTo>
                  <a:pt x="333819" y="579120"/>
                </a:lnTo>
                <a:lnTo>
                  <a:pt x="339471" y="577850"/>
                </a:lnTo>
                <a:lnTo>
                  <a:pt x="344932" y="575310"/>
                </a:lnTo>
                <a:lnTo>
                  <a:pt x="345186" y="576580"/>
                </a:lnTo>
                <a:lnTo>
                  <a:pt x="348678" y="576580"/>
                </a:lnTo>
                <a:lnTo>
                  <a:pt x="350443" y="577850"/>
                </a:lnTo>
                <a:lnTo>
                  <a:pt x="350748" y="579120"/>
                </a:lnTo>
                <a:lnTo>
                  <a:pt x="350748" y="475488"/>
                </a:lnTo>
                <a:lnTo>
                  <a:pt x="350202" y="476250"/>
                </a:lnTo>
                <a:lnTo>
                  <a:pt x="349885" y="480060"/>
                </a:lnTo>
                <a:lnTo>
                  <a:pt x="344703" y="478790"/>
                </a:lnTo>
                <a:lnTo>
                  <a:pt x="342049" y="476250"/>
                </a:lnTo>
                <a:lnTo>
                  <a:pt x="341350" y="474980"/>
                </a:lnTo>
                <a:lnTo>
                  <a:pt x="339953" y="472440"/>
                </a:lnTo>
                <a:lnTo>
                  <a:pt x="341490" y="469900"/>
                </a:lnTo>
                <a:lnTo>
                  <a:pt x="349783" y="464820"/>
                </a:lnTo>
                <a:lnTo>
                  <a:pt x="355485" y="464820"/>
                </a:lnTo>
                <a:lnTo>
                  <a:pt x="364172" y="469900"/>
                </a:lnTo>
                <a:lnTo>
                  <a:pt x="367093" y="473710"/>
                </a:lnTo>
                <a:lnTo>
                  <a:pt x="370840" y="477520"/>
                </a:lnTo>
                <a:lnTo>
                  <a:pt x="370738" y="480060"/>
                </a:lnTo>
                <a:lnTo>
                  <a:pt x="371144" y="481330"/>
                </a:lnTo>
                <a:lnTo>
                  <a:pt x="371144" y="369735"/>
                </a:lnTo>
                <a:lnTo>
                  <a:pt x="370814" y="369570"/>
                </a:lnTo>
                <a:lnTo>
                  <a:pt x="368731" y="368300"/>
                </a:lnTo>
                <a:lnTo>
                  <a:pt x="368681" y="365760"/>
                </a:lnTo>
                <a:lnTo>
                  <a:pt x="369366" y="361950"/>
                </a:lnTo>
                <a:lnTo>
                  <a:pt x="370344" y="359410"/>
                </a:lnTo>
                <a:lnTo>
                  <a:pt x="372389" y="353060"/>
                </a:lnTo>
                <a:lnTo>
                  <a:pt x="372681" y="350520"/>
                </a:lnTo>
                <a:lnTo>
                  <a:pt x="371246" y="345440"/>
                </a:lnTo>
                <a:lnTo>
                  <a:pt x="370890" y="344170"/>
                </a:lnTo>
                <a:lnTo>
                  <a:pt x="371563" y="341630"/>
                </a:lnTo>
                <a:lnTo>
                  <a:pt x="374269" y="340360"/>
                </a:lnTo>
                <a:lnTo>
                  <a:pt x="377405" y="340360"/>
                </a:lnTo>
                <a:lnTo>
                  <a:pt x="382003" y="344170"/>
                </a:lnTo>
                <a:lnTo>
                  <a:pt x="384644" y="347980"/>
                </a:lnTo>
                <a:lnTo>
                  <a:pt x="392645" y="356870"/>
                </a:lnTo>
                <a:lnTo>
                  <a:pt x="394792" y="356870"/>
                </a:lnTo>
                <a:lnTo>
                  <a:pt x="402590" y="347980"/>
                </a:lnTo>
                <a:lnTo>
                  <a:pt x="405244" y="345440"/>
                </a:lnTo>
                <a:lnTo>
                  <a:pt x="411391" y="345440"/>
                </a:lnTo>
                <a:lnTo>
                  <a:pt x="413169" y="342900"/>
                </a:lnTo>
                <a:lnTo>
                  <a:pt x="416090" y="340360"/>
                </a:lnTo>
                <a:lnTo>
                  <a:pt x="417347" y="337820"/>
                </a:lnTo>
                <a:lnTo>
                  <a:pt x="420801" y="332740"/>
                </a:lnTo>
                <a:lnTo>
                  <a:pt x="423049" y="332740"/>
                </a:lnTo>
                <a:lnTo>
                  <a:pt x="425411" y="334010"/>
                </a:lnTo>
                <a:lnTo>
                  <a:pt x="427774" y="336550"/>
                </a:lnTo>
                <a:lnTo>
                  <a:pt x="430085" y="339090"/>
                </a:lnTo>
                <a:lnTo>
                  <a:pt x="430085" y="184213"/>
                </a:lnTo>
                <a:lnTo>
                  <a:pt x="429831" y="184150"/>
                </a:lnTo>
                <a:lnTo>
                  <a:pt x="429120" y="182880"/>
                </a:lnTo>
                <a:lnTo>
                  <a:pt x="428409" y="181610"/>
                </a:lnTo>
                <a:lnTo>
                  <a:pt x="428866" y="179070"/>
                </a:lnTo>
                <a:lnTo>
                  <a:pt x="429806" y="173990"/>
                </a:lnTo>
                <a:lnTo>
                  <a:pt x="430568" y="172720"/>
                </a:lnTo>
                <a:lnTo>
                  <a:pt x="431927" y="163830"/>
                </a:lnTo>
                <a:lnTo>
                  <a:pt x="430034" y="162560"/>
                </a:lnTo>
                <a:lnTo>
                  <a:pt x="423037" y="160870"/>
                </a:lnTo>
                <a:lnTo>
                  <a:pt x="423037" y="287020"/>
                </a:lnTo>
                <a:lnTo>
                  <a:pt x="416826" y="295910"/>
                </a:lnTo>
                <a:lnTo>
                  <a:pt x="415696" y="300990"/>
                </a:lnTo>
                <a:lnTo>
                  <a:pt x="413359" y="311150"/>
                </a:lnTo>
                <a:lnTo>
                  <a:pt x="410705" y="312420"/>
                </a:lnTo>
                <a:lnTo>
                  <a:pt x="401078" y="307340"/>
                </a:lnTo>
                <a:lnTo>
                  <a:pt x="396722" y="304800"/>
                </a:lnTo>
                <a:lnTo>
                  <a:pt x="386461" y="298450"/>
                </a:lnTo>
                <a:lnTo>
                  <a:pt x="384733" y="293370"/>
                </a:lnTo>
                <a:lnTo>
                  <a:pt x="386219" y="289560"/>
                </a:lnTo>
                <a:lnTo>
                  <a:pt x="386715" y="288290"/>
                </a:lnTo>
                <a:lnTo>
                  <a:pt x="387159" y="287020"/>
                </a:lnTo>
                <a:lnTo>
                  <a:pt x="388924" y="281940"/>
                </a:lnTo>
                <a:lnTo>
                  <a:pt x="392684" y="279400"/>
                </a:lnTo>
                <a:lnTo>
                  <a:pt x="410349" y="279400"/>
                </a:lnTo>
                <a:lnTo>
                  <a:pt x="420370" y="281940"/>
                </a:lnTo>
                <a:lnTo>
                  <a:pt x="423037" y="287020"/>
                </a:lnTo>
                <a:lnTo>
                  <a:pt x="423037" y="160870"/>
                </a:lnTo>
                <a:lnTo>
                  <a:pt x="403834" y="143510"/>
                </a:lnTo>
                <a:lnTo>
                  <a:pt x="402564" y="139700"/>
                </a:lnTo>
                <a:lnTo>
                  <a:pt x="400634" y="137160"/>
                </a:lnTo>
                <a:lnTo>
                  <a:pt x="399669" y="135890"/>
                </a:lnTo>
                <a:lnTo>
                  <a:pt x="393712" y="129540"/>
                </a:lnTo>
                <a:lnTo>
                  <a:pt x="385305" y="120650"/>
                </a:lnTo>
                <a:lnTo>
                  <a:pt x="382790" y="117741"/>
                </a:lnTo>
                <a:lnTo>
                  <a:pt x="382790" y="260350"/>
                </a:lnTo>
                <a:lnTo>
                  <a:pt x="375793" y="269240"/>
                </a:lnTo>
                <a:lnTo>
                  <a:pt x="376072" y="273050"/>
                </a:lnTo>
                <a:lnTo>
                  <a:pt x="378688" y="279400"/>
                </a:lnTo>
                <a:lnTo>
                  <a:pt x="380301" y="281940"/>
                </a:lnTo>
                <a:lnTo>
                  <a:pt x="375348" y="285750"/>
                </a:lnTo>
                <a:lnTo>
                  <a:pt x="372122" y="287020"/>
                </a:lnTo>
                <a:lnTo>
                  <a:pt x="366814" y="284480"/>
                </a:lnTo>
                <a:lnTo>
                  <a:pt x="364540" y="283210"/>
                </a:lnTo>
                <a:lnTo>
                  <a:pt x="362572" y="280835"/>
                </a:lnTo>
                <a:lnTo>
                  <a:pt x="362572" y="355600"/>
                </a:lnTo>
                <a:lnTo>
                  <a:pt x="360324" y="360680"/>
                </a:lnTo>
                <a:lnTo>
                  <a:pt x="360324" y="438150"/>
                </a:lnTo>
                <a:lnTo>
                  <a:pt x="360260" y="444500"/>
                </a:lnTo>
                <a:lnTo>
                  <a:pt x="358952" y="447040"/>
                </a:lnTo>
                <a:lnTo>
                  <a:pt x="357670" y="452120"/>
                </a:lnTo>
                <a:lnTo>
                  <a:pt x="356616" y="452120"/>
                </a:lnTo>
                <a:lnTo>
                  <a:pt x="349986" y="454660"/>
                </a:lnTo>
                <a:lnTo>
                  <a:pt x="344144" y="455930"/>
                </a:lnTo>
                <a:lnTo>
                  <a:pt x="336842" y="453390"/>
                </a:lnTo>
                <a:lnTo>
                  <a:pt x="335648" y="450850"/>
                </a:lnTo>
                <a:lnTo>
                  <a:pt x="333616" y="449580"/>
                </a:lnTo>
                <a:lnTo>
                  <a:pt x="340017" y="444500"/>
                </a:lnTo>
                <a:lnTo>
                  <a:pt x="345465" y="440690"/>
                </a:lnTo>
                <a:lnTo>
                  <a:pt x="352793" y="434340"/>
                </a:lnTo>
                <a:lnTo>
                  <a:pt x="356031" y="433070"/>
                </a:lnTo>
                <a:lnTo>
                  <a:pt x="358838" y="435610"/>
                </a:lnTo>
                <a:lnTo>
                  <a:pt x="360324" y="438150"/>
                </a:lnTo>
                <a:lnTo>
                  <a:pt x="360324" y="360680"/>
                </a:lnTo>
                <a:lnTo>
                  <a:pt x="358635" y="364490"/>
                </a:lnTo>
                <a:lnTo>
                  <a:pt x="356336" y="370840"/>
                </a:lnTo>
                <a:lnTo>
                  <a:pt x="355053" y="378460"/>
                </a:lnTo>
                <a:lnTo>
                  <a:pt x="351929" y="378460"/>
                </a:lnTo>
                <a:lnTo>
                  <a:pt x="349986" y="379730"/>
                </a:lnTo>
                <a:lnTo>
                  <a:pt x="339737" y="377190"/>
                </a:lnTo>
                <a:lnTo>
                  <a:pt x="332930" y="374586"/>
                </a:lnTo>
                <a:lnTo>
                  <a:pt x="332930" y="441960"/>
                </a:lnTo>
                <a:lnTo>
                  <a:pt x="332816" y="444500"/>
                </a:lnTo>
                <a:lnTo>
                  <a:pt x="326783" y="448310"/>
                </a:lnTo>
                <a:lnTo>
                  <a:pt x="320014" y="450850"/>
                </a:lnTo>
                <a:lnTo>
                  <a:pt x="317385" y="443611"/>
                </a:lnTo>
                <a:lnTo>
                  <a:pt x="317385" y="469900"/>
                </a:lnTo>
                <a:lnTo>
                  <a:pt x="317334" y="582930"/>
                </a:lnTo>
                <a:lnTo>
                  <a:pt x="316369" y="584885"/>
                </a:lnTo>
                <a:lnTo>
                  <a:pt x="316369" y="609600"/>
                </a:lnTo>
                <a:lnTo>
                  <a:pt x="314782" y="610870"/>
                </a:lnTo>
                <a:lnTo>
                  <a:pt x="311708" y="614680"/>
                </a:lnTo>
                <a:lnTo>
                  <a:pt x="308330" y="619760"/>
                </a:lnTo>
                <a:lnTo>
                  <a:pt x="302018" y="624840"/>
                </a:lnTo>
                <a:lnTo>
                  <a:pt x="299504" y="622300"/>
                </a:lnTo>
                <a:lnTo>
                  <a:pt x="299326" y="613410"/>
                </a:lnTo>
                <a:lnTo>
                  <a:pt x="300736" y="612140"/>
                </a:lnTo>
                <a:lnTo>
                  <a:pt x="303542" y="609600"/>
                </a:lnTo>
                <a:lnTo>
                  <a:pt x="306362" y="607060"/>
                </a:lnTo>
                <a:lnTo>
                  <a:pt x="315023" y="607060"/>
                </a:lnTo>
                <a:lnTo>
                  <a:pt x="316369" y="609600"/>
                </a:lnTo>
                <a:lnTo>
                  <a:pt x="316369" y="584885"/>
                </a:lnTo>
                <a:lnTo>
                  <a:pt x="316077" y="585470"/>
                </a:lnTo>
                <a:lnTo>
                  <a:pt x="313626" y="590550"/>
                </a:lnTo>
                <a:lnTo>
                  <a:pt x="310197" y="594360"/>
                </a:lnTo>
                <a:lnTo>
                  <a:pt x="302361" y="598170"/>
                </a:lnTo>
                <a:lnTo>
                  <a:pt x="300520" y="596900"/>
                </a:lnTo>
                <a:lnTo>
                  <a:pt x="300977" y="588010"/>
                </a:lnTo>
                <a:lnTo>
                  <a:pt x="307276" y="581660"/>
                </a:lnTo>
                <a:lnTo>
                  <a:pt x="316014" y="581660"/>
                </a:lnTo>
                <a:lnTo>
                  <a:pt x="317334" y="582930"/>
                </a:lnTo>
                <a:lnTo>
                  <a:pt x="317334" y="469900"/>
                </a:lnTo>
                <a:lnTo>
                  <a:pt x="311988" y="469900"/>
                </a:lnTo>
                <a:lnTo>
                  <a:pt x="310578" y="468630"/>
                </a:lnTo>
                <a:lnTo>
                  <a:pt x="308089" y="466369"/>
                </a:lnTo>
                <a:lnTo>
                  <a:pt x="308089" y="495300"/>
                </a:lnTo>
                <a:lnTo>
                  <a:pt x="293497" y="482600"/>
                </a:lnTo>
                <a:lnTo>
                  <a:pt x="294741" y="481330"/>
                </a:lnTo>
                <a:lnTo>
                  <a:pt x="302729" y="481330"/>
                </a:lnTo>
                <a:lnTo>
                  <a:pt x="307848" y="486410"/>
                </a:lnTo>
                <a:lnTo>
                  <a:pt x="308089" y="495300"/>
                </a:lnTo>
                <a:lnTo>
                  <a:pt x="308089" y="466369"/>
                </a:lnTo>
                <a:lnTo>
                  <a:pt x="307784" y="466090"/>
                </a:lnTo>
                <a:lnTo>
                  <a:pt x="307873" y="459740"/>
                </a:lnTo>
                <a:lnTo>
                  <a:pt x="307898" y="458470"/>
                </a:lnTo>
                <a:lnTo>
                  <a:pt x="310248" y="457200"/>
                </a:lnTo>
                <a:lnTo>
                  <a:pt x="315950" y="457200"/>
                </a:lnTo>
                <a:lnTo>
                  <a:pt x="317385" y="469900"/>
                </a:lnTo>
                <a:lnTo>
                  <a:pt x="317385" y="443611"/>
                </a:lnTo>
                <a:lnTo>
                  <a:pt x="315404" y="438150"/>
                </a:lnTo>
                <a:lnTo>
                  <a:pt x="315874" y="435610"/>
                </a:lnTo>
                <a:lnTo>
                  <a:pt x="317131" y="433070"/>
                </a:lnTo>
                <a:lnTo>
                  <a:pt x="323875" y="435610"/>
                </a:lnTo>
                <a:lnTo>
                  <a:pt x="327456" y="438150"/>
                </a:lnTo>
                <a:lnTo>
                  <a:pt x="332930" y="441960"/>
                </a:lnTo>
                <a:lnTo>
                  <a:pt x="332930" y="374586"/>
                </a:lnTo>
                <a:lnTo>
                  <a:pt x="329819" y="373380"/>
                </a:lnTo>
                <a:lnTo>
                  <a:pt x="329806" y="368300"/>
                </a:lnTo>
                <a:lnTo>
                  <a:pt x="329806" y="367030"/>
                </a:lnTo>
                <a:lnTo>
                  <a:pt x="336664" y="361950"/>
                </a:lnTo>
                <a:lnTo>
                  <a:pt x="345630" y="361950"/>
                </a:lnTo>
                <a:lnTo>
                  <a:pt x="349377" y="359410"/>
                </a:lnTo>
                <a:lnTo>
                  <a:pt x="354050" y="355600"/>
                </a:lnTo>
                <a:lnTo>
                  <a:pt x="355206" y="355600"/>
                </a:lnTo>
                <a:lnTo>
                  <a:pt x="359524" y="353060"/>
                </a:lnTo>
                <a:lnTo>
                  <a:pt x="362572" y="355600"/>
                </a:lnTo>
                <a:lnTo>
                  <a:pt x="362572" y="280835"/>
                </a:lnTo>
                <a:lnTo>
                  <a:pt x="358241" y="275590"/>
                </a:lnTo>
                <a:lnTo>
                  <a:pt x="351929" y="274320"/>
                </a:lnTo>
                <a:lnTo>
                  <a:pt x="340296" y="273050"/>
                </a:lnTo>
                <a:lnTo>
                  <a:pt x="336130" y="271780"/>
                </a:lnTo>
                <a:lnTo>
                  <a:pt x="328434" y="267970"/>
                </a:lnTo>
                <a:lnTo>
                  <a:pt x="326136" y="265430"/>
                </a:lnTo>
                <a:lnTo>
                  <a:pt x="325170" y="259080"/>
                </a:lnTo>
                <a:lnTo>
                  <a:pt x="325120" y="285750"/>
                </a:lnTo>
                <a:lnTo>
                  <a:pt x="322300" y="289560"/>
                </a:lnTo>
                <a:lnTo>
                  <a:pt x="309372" y="289560"/>
                </a:lnTo>
                <a:lnTo>
                  <a:pt x="305346" y="287020"/>
                </a:lnTo>
                <a:lnTo>
                  <a:pt x="301117" y="278130"/>
                </a:lnTo>
                <a:lnTo>
                  <a:pt x="298856" y="274320"/>
                </a:lnTo>
                <a:lnTo>
                  <a:pt x="295300" y="264160"/>
                </a:lnTo>
                <a:lnTo>
                  <a:pt x="294855" y="262890"/>
                </a:lnTo>
                <a:lnTo>
                  <a:pt x="297891" y="259080"/>
                </a:lnTo>
                <a:lnTo>
                  <a:pt x="311340" y="259080"/>
                </a:lnTo>
                <a:lnTo>
                  <a:pt x="316445" y="260350"/>
                </a:lnTo>
                <a:lnTo>
                  <a:pt x="319786" y="271780"/>
                </a:lnTo>
                <a:lnTo>
                  <a:pt x="321627" y="274320"/>
                </a:lnTo>
                <a:lnTo>
                  <a:pt x="325120" y="285750"/>
                </a:lnTo>
                <a:lnTo>
                  <a:pt x="325120" y="259054"/>
                </a:lnTo>
                <a:lnTo>
                  <a:pt x="323215" y="257810"/>
                </a:lnTo>
                <a:lnTo>
                  <a:pt x="318858" y="251460"/>
                </a:lnTo>
                <a:lnTo>
                  <a:pt x="314794" y="243840"/>
                </a:lnTo>
                <a:lnTo>
                  <a:pt x="317385" y="240030"/>
                </a:lnTo>
                <a:lnTo>
                  <a:pt x="327202" y="240030"/>
                </a:lnTo>
                <a:lnTo>
                  <a:pt x="332790" y="241300"/>
                </a:lnTo>
                <a:lnTo>
                  <a:pt x="336638" y="241300"/>
                </a:lnTo>
                <a:lnTo>
                  <a:pt x="337883" y="240030"/>
                </a:lnTo>
                <a:lnTo>
                  <a:pt x="341617" y="236220"/>
                </a:lnTo>
                <a:lnTo>
                  <a:pt x="344220" y="236220"/>
                </a:lnTo>
                <a:lnTo>
                  <a:pt x="347027" y="240030"/>
                </a:lnTo>
                <a:lnTo>
                  <a:pt x="347954" y="242570"/>
                </a:lnTo>
                <a:lnTo>
                  <a:pt x="350088" y="252730"/>
                </a:lnTo>
                <a:lnTo>
                  <a:pt x="354164" y="254000"/>
                </a:lnTo>
                <a:lnTo>
                  <a:pt x="363029" y="247650"/>
                </a:lnTo>
                <a:lnTo>
                  <a:pt x="366166" y="246380"/>
                </a:lnTo>
                <a:lnTo>
                  <a:pt x="369112" y="245110"/>
                </a:lnTo>
                <a:lnTo>
                  <a:pt x="371005" y="245110"/>
                </a:lnTo>
                <a:lnTo>
                  <a:pt x="377253" y="247650"/>
                </a:lnTo>
                <a:lnTo>
                  <a:pt x="382790" y="260350"/>
                </a:lnTo>
                <a:lnTo>
                  <a:pt x="382790" y="117741"/>
                </a:lnTo>
                <a:lnTo>
                  <a:pt x="369989" y="102870"/>
                </a:lnTo>
                <a:lnTo>
                  <a:pt x="368693" y="102870"/>
                </a:lnTo>
                <a:lnTo>
                  <a:pt x="367169" y="101600"/>
                </a:lnTo>
                <a:lnTo>
                  <a:pt x="366712" y="113030"/>
                </a:lnTo>
                <a:lnTo>
                  <a:pt x="365823" y="128270"/>
                </a:lnTo>
                <a:lnTo>
                  <a:pt x="364858" y="128587"/>
                </a:lnTo>
                <a:lnTo>
                  <a:pt x="364858" y="151130"/>
                </a:lnTo>
                <a:lnTo>
                  <a:pt x="354266" y="162560"/>
                </a:lnTo>
                <a:lnTo>
                  <a:pt x="349110" y="167640"/>
                </a:lnTo>
                <a:lnTo>
                  <a:pt x="338213" y="170180"/>
                </a:lnTo>
                <a:lnTo>
                  <a:pt x="336207" y="172720"/>
                </a:lnTo>
                <a:lnTo>
                  <a:pt x="332371" y="176530"/>
                </a:lnTo>
                <a:lnTo>
                  <a:pt x="330733" y="177800"/>
                </a:lnTo>
                <a:lnTo>
                  <a:pt x="329082" y="178765"/>
                </a:lnTo>
                <a:lnTo>
                  <a:pt x="329082" y="203200"/>
                </a:lnTo>
                <a:lnTo>
                  <a:pt x="325513" y="208280"/>
                </a:lnTo>
                <a:lnTo>
                  <a:pt x="315760" y="212090"/>
                </a:lnTo>
                <a:lnTo>
                  <a:pt x="313740" y="212090"/>
                </a:lnTo>
                <a:lnTo>
                  <a:pt x="306514" y="205740"/>
                </a:lnTo>
                <a:lnTo>
                  <a:pt x="306158" y="200660"/>
                </a:lnTo>
                <a:lnTo>
                  <a:pt x="305816" y="195580"/>
                </a:lnTo>
                <a:lnTo>
                  <a:pt x="311835" y="190500"/>
                </a:lnTo>
                <a:lnTo>
                  <a:pt x="315239" y="187960"/>
                </a:lnTo>
                <a:lnTo>
                  <a:pt x="319735" y="186690"/>
                </a:lnTo>
                <a:lnTo>
                  <a:pt x="326174" y="185420"/>
                </a:lnTo>
                <a:lnTo>
                  <a:pt x="328079" y="186690"/>
                </a:lnTo>
                <a:lnTo>
                  <a:pt x="328688" y="190500"/>
                </a:lnTo>
                <a:lnTo>
                  <a:pt x="329069" y="193040"/>
                </a:lnTo>
                <a:lnTo>
                  <a:pt x="329082" y="203200"/>
                </a:lnTo>
                <a:lnTo>
                  <a:pt x="329082" y="178765"/>
                </a:lnTo>
                <a:lnTo>
                  <a:pt x="328549" y="179070"/>
                </a:lnTo>
                <a:lnTo>
                  <a:pt x="326567" y="176530"/>
                </a:lnTo>
                <a:lnTo>
                  <a:pt x="324535" y="175260"/>
                </a:lnTo>
                <a:lnTo>
                  <a:pt x="322059" y="171450"/>
                </a:lnTo>
                <a:lnTo>
                  <a:pt x="321906" y="168910"/>
                </a:lnTo>
                <a:lnTo>
                  <a:pt x="319608" y="165100"/>
                </a:lnTo>
                <a:lnTo>
                  <a:pt x="318020" y="163830"/>
                </a:lnTo>
                <a:lnTo>
                  <a:pt x="312166" y="161290"/>
                </a:lnTo>
                <a:lnTo>
                  <a:pt x="310451" y="157480"/>
                </a:lnTo>
                <a:lnTo>
                  <a:pt x="312064" y="151130"/>
                </a:lnTo>
                <a:lnTo>
                  <a:pt x="313194" y="147320"/>
                </a:lnTo>
                <a:lnTo>
                  <a:pt x="316166" y="146050"/>
                </a:lnTo>
                <a:lnTo>
                  <a:pt x="320573" y="147320"/>
                </a:lnTo>
                <a:lnTo>
                  <a:pt x="321068" y="147320"/>
                </a:lnTo>
                <a:lnTo>
                  <a:pt x="327583" y="151130"/>
                </a:lnTo>
                <a:lnTo>
                  <a:pt x="333006" y="148590"/>
                </a:lnTo>
                <a:lnTo>
                  <a:pt x="336080" y="146050"/>
                </a:lnTo>
                <a:lnTo>
                  <a:pt x="343763" y="139700"/>
                </a:lnTo>
                <a:lnTo>
                  <a:pt x="350215" y="137160"/>
                </a:lnTo>
                <a:lnTo>
                  <a:pt x="363943" y="144780"/>
                </a:lnTo>
                <a:lnTo>
                  <a:pt x="364858" y="151130"/>
                </a:lnTo>
                <a:lnTo>
                  <a:pt x="364858" y="128587"/>
                </a:lnTo>
                <a:lnTo>
                  <a:pt x="361937" y="129540"/>
                </a:lnTo>
                <a:lnTo>
                  <a:pt x="356743" y="127000"/>
                </a:lnTo>
                <a:lnTo>
                  <a:pt x="351561" y="124460"/>
                </a:lnTo>
                <a:lnTo>
                  <a:pt x="348132" y="120650"/>
                </a:lnTo>
                <a:lnTo>
                  <a:pt x="344855" y="118110"/>
                </a:lnTo>
                <a:lnTo>
                  <a:pt x="323215" y="97790"/>
                </a:lnTo>
                <a:lnTo>
                  <a:pt x="319138" y="93980"/>
                </a:lnTo>
                <a:lnTo>
                  <a:pt x="317779" y="92710"/>
                </a:lnTo>
                <a:lnTo>
                  <a:pt x="316357" y="91440"/>
                </a:lnTo>
                <a:lnTo>
                  <a:pt x="313512" y="88900"/>
                </a:lnTo>
                <a:lnTo>
                  <a:pt x="308317" y="87630"/>
                </a:lnTo>
                <a:lnTo>
                  <a:pt x="299923" y="87630"/>
                </a:lnTo>
                <a:lnTo>
                  <a:pt x="299923" y="196850"/>
                </a:lnTo>
                <a:lnTo>
                  <a:pt x="298932" y="199390"/>
                </a:lnTo>
                <a:lnTo>
                  <a:pt x="297180" y="200660"/>
                </a:lnTo>
                <a:lnTo>
                  <a:pt x="293611" y="200660"/>
                </a:lnTo>
                <a:lnTo>
                  <a:pt x="288721" y="198120"/>
                </a:lnTo>
                <a:lnTo>
                  <a:pt x="286169" y="193040"/>
                </a:lnTo>
                <a:lnTo>
                  <a:pt x="285546" y="186690"/>
                </a:lnTo>
                <a:lnTo>
                  <a:pt x="286537" y="185420"/>
                </a:lnTo>
                <a:lnTo>
                  <a:pt x="287121" y="182880"/>
                </a:lnTo>
                <a:lnTo>
                  <a:pt x="288899" y="184150"/>
                </a:lnTo>
                <a:lnTo>
                  <a:pt x="290131" y="184150"/>
                </a:lnTo>
                <a:lnTo>
                  <a:pt x="293763" y="187960"/>
                </a:lnTo>
                <a:lnTo>
                  <a:pt x="296824" y="191770"/>
                </a:lnTo>
                <a:lnTo>
                  <a:pt x="299923" y="196850"/>
                </a:lnTo>
                <a:lnTo>
                  <a:pt x="299923" y="87630"/>
                </a:lnTo>
                <a:lnTo>
                  <a:pt x="285140" y="87630"/>
                </a:lnTo>
                <a:lnTo>
                  <a:pt x="280670" y="88900"/>
                </a:lnTo>
                <a:lnTo>
                  <a:pt x="278714" y="90170"/>
                </a:lnTo>
                <a:lnTo>
                  <a:pt x="276631" y="91440"/>
                </a:lnTo>
                <a:lnTo>
                  <a:pt x="274281" y="87630"/>
                </a:lnTo>
                <a:lnTo>
                  <a:pt x="271500" y="82550"/>
                </a:lnTo>
                <a:lnTo>
                  <a:pt x="269900" y="82550"/>
                </a:lnTo>
                <a:lnTo>
                  <a:pt x="266230" y="87630"/>
                </a:lnTo>
                <a:lnTo>
                  <a:pt x="265112" y="88900"/>
                </a:lnTo>
                <a:lnTo>
                  <a:pt x="262978" y="92710"/>
                </a:lnTo>
                <a:lnTo>
                  <a:pt x="261493" y="93980"/>
                </a:lnTo>
                <a:lnTo>
                  <a:pt x="257860" y="91440"/>
                </a:lnTo>
                <a:lnTo>
                  <a:pt x="256222" y="93980"/>
                </a:lnTo>
                <a:lnTo>
                  <a:pt x="252552" y="96520"/>
                </a:lnTo>
                <a:lnTo>
                  <a:pt x="250431" y="97790"/>
                </a:lnTo>
                <a:lnTo>
                  <a:pt x="243700" y="96520"/>
                </a:lnTo>
                <a:lnTo>
                  <a:pt x="243293" y="96520"/>
                </a:lnTo>
                <a:lnTo>
                  <a:pt x="241541" y="107950"/>
                </a:lnTo>
                <a:lnTo>
                  <a:pt x="241084" y="114300"/>
                </a:lnTo>
                <a:lnTo>
                  <a:pt x="238874" y="125730"/>
                </a:lnTo>
                <a:lnTo>
                  <a:pt x="235610" y="127000"/>
                </a:lnTo>
                <a:lnTo>
                  <a:pt x="223824" y="125730"/>
                </a:lnTo>
                <a:lnTo>
                  <a:pt x="212039" y="125730"/>
                </a:lnTo>
                <a:lnTo>
                  <a:pt x="191135" y="153670"/>
                </a:lnTo>
                <a:lnTo>
                  <a:pt x="191262" y="156210"/>
                </a:lnTo>
                <a:lnTo>
                  <a:pt x="191922" y="165100"/>
                </a:lnTo>
                <a:lnTo>
                  <a:pt x="189534" y="170180"/>
                </a:lnTo>
                <a:lnTo>
                  <a:pt x="176009" y="171450"/>
                </a:lnTo>
                <a:lnTo>
                  <a:pt x="170230" y="166370"/>
                </a:lnTo>
                <a:lnTo>
                  <a:pt x="170815" y="152400"/>
                </a:lnTo>
                <a:lnTo>
                  <a:pt x="166865" y="148590"/>
                </a:lnTo>
                <a:lnTo>
                  <a:pt x="159308" y="152400"/>
                </a:lnTo>
                <a:lnTo>
                  <a:pt x="157467" y="152400"/>
                </a:lnTo>
                <a:lnTo>
                  <a:pt x="155867" y="153670"/>
                </a:lnTo>
                <a:lnTo>
                  <a:pt x="129781" y="186690"/>
                </a:lnTo>
                <a:lnTo>
                  <a:pt x="130708" y="187960"/>
                </a:lnTo>
                <a:lnTo>
                  <a:pt x="148247" y="187960"/>
                </a:lnTo>
                <a:lnTo>
                  <a:pt x="155854" y="189230"/>
                </a:lnTo>
                <a:lnTo>
                  <a:pt x="163728" y="200660"/>
                </a:lnTo>
                <a:lnTo>
                  <a:pt x="167589" y="201930"/>
                </a:lnTo>
                <a:lnTo>
                  <a:pt x="175348" y="200660"/>
                </a:lnTo>
                <a:lnTo>
                  <a:pt x="186143" y="200660"/>
                </a:lnTo>
                <a:lnTo>
                  <a:pt x="191084" y="199390"/>
                </a:lnTo>
                <a:lnTo>
                  <a:pt x="198285" y="204470"/>
                </a:lnTo>
                <a:lnTo>
                  <a:pt x="201523" y="204470"/>
                </a:lnTo>
                <a:lnTo>
                  <a:pt x="204990" y="203200"/>
                </a:lnTo>
                <a:lnTo>
                  <a:pt x="211455" y="200660"/>
                </a:lnTo>
                <a:lnTo>
                  <a:pt x="214414" y="199390"/>
                </a:lnTo>
                <a:lnTo>
                  <a:pt x="217385" y="198120"/>
                </a:lnTo>
                <a:lnTo>
                  <a:pt x="222796" y="194310"/>
                </a:lnTo>
                <a:lnTo>
                  <a:pt x="232651" y="184150"/>
                </a:lnTo>
                <a:lnTo>
                  <a:pt x="238493" y="180340"/>
                </a:lnTo>
                <a:lnTo>
                  <a:pt x="249097" y="179070"/>
                </a:lnTo>
                <a:lnTo>
                  <a:pt x="252869" y="177800"/>
                </a:lnTo>
                <a:lnTo>
                  <a:pt x="260705" y="176530"/>
                </a:lnTo>
                <a:lnTo>
                  <a:pt x="263575" y="177800"/>
                </a:lnTo>
                <a:lnTo>
                  <a:pt x="266484" y="185420"/>
                </a:lnTo>
                <a:lnTo>
                  <a:pt x="267906" y="190500"/>
                </a:lnTo>
                <a:lnTo>
                  <a:pt x="268160" y="198120"/>
                </a:lnTo>
                <a:lnTo>
                  <a:pt x="269951" y="200660"/>
                </a:lnTo>
                <a:lnTo>
                  <a:pt x="279006" y="203200"/>
                </a:lnTo>
                <a:lnTo>
                  <a:pt x="280746" y="205740"/>
                </a:lnTo>
                <a:lnTo>
                  <a:pt x="280225" y="215900"/>
                </a:lnTo>
                <a:lnTo>
                  <a:pt x="277710" y="218440"/>
                </a:lnTo>
                <a:lnTo>
                  <a:pt x="269671" y="219710"/>
                </a:lnTo>
                <a:lnTo>
                  <a:pt x="266560" y="220980"/>
                </a:lnTo>
                <a:lnTo>
                  <a:pt x="243840" y="222250"/>
                </a:lnTo>
                <a:lnTo>
                  <a:pt x="235191" y="222250"/>
                </a:lnTo>
                <a:lnTo>
                  <a:pt x="233172" y="223520"/>
                </a:lnTo>
                <a:lnTo>
                  <a:pt x="230047" y="224790"/>
                </a:lnTo>
                <a:lnTo>
                  <a:pt x="232676" y="227330"/>
                </a:lnTo>
                <a:lnTo>
                  <a:pt x="234276" y="228600"/>
                </a:lnTo>
                <a:lnTo>
                  <a:pt x="238760" y="231140"/>
                </a:lnTo>
                <a:lnTo>
                  <a:pt x="241744" y="232410"/>
                </a:lnTo>
                <a:lnTo>
                  <a:pt x="247777" y="237490"/>
                </a:lnTo>
                <a:lnTo>
                  <a:pt x="247408" y="240030"/>
                </a:lnTo>
                <a:lnTo>
                  <a:pt x="240080" y="242570"/>
                </a:lnTo>
                <a:lnTo>
                  <a:pt x="236575" y="243840"/>
                </a:lnTo>
                <a:lnTo>
                  <a:pt x="227799" y="245110"/>
                </a:lnTo>
                <a:lnTo>
                  <a:pt x="222262" y="246380"/>
                </a:lnTo>
                <a:lnTo>
                  <a:pt x="213563" y="250190"/>
                </a:lnTo>
                <a:lnTo>
                  <a:pt x="213055" y="252730"/>
                </a:lnTo>
                <a:lnTo>
                  <a:pt x="215722" y="257810"/>
                </a:lnTo>
                <a:lnTo>
                  <a:pt x="216725" y="259080"/>
                </a:lnTo>
                <a:lnTo>
                  <a:pt x="223710" y="264160"/>
                </a:lnTo>
                <a:lnTo>
                  <a:pt x="229374" y="269240"/>
                </a:lnTo>
                <a:lnTo>
                  <a:pt x="245884" y="280670"/>
                </a:lnTo>
                <a:lnTo>
                  <a:pt x="251231" y="280670"/>
                </a:lnTo>
                <a:lnTo>
                  <a:pt x="269532" y="271780"/>
                </a:lnTo>
                <a:lnTo>
                  <a:pt x="284759" y="264160"/>
                </a:lnTo>
                <a:lnTo>
                  <a:pt x="285800" y="265430"/>
                </a:lnTo>
                <a:lnTo>
                  <a:pt x="295275" y="279400"/>
                </a:lnTo>
                <a:lnTo>
                  <a:pt x="299580" y="284480"/>
                </a:lnTo>
                <a:lnTo>
                  <a:pt x="306832" y="293370"/>
                </a:lnTo>
                <a:lnTo>
                  <a:pt x="310400" y="295910"/>
                </a:lnTo>
                <a:lnTo>
                  <a:pt x="315874" y="300990"/>
                </a:lnTo>
                <a:lnTo>
                  <a:pt x="317296" y="303530"/>
                </a:lnTo>
                <a:lnTo>
                  <a:pt x="311746" y="313690"/>
                </a:lnTo>
                <a:lnTo>
                  <a:pt x="306590" y="321310"/>
                </a:lnTo>
                <a:lnTo>
                  <a:pt x="297840" y="323850"/>
                </a:lnTo>
                <a:lnTo>
                  <a:pt x="285369" y="323850"/>
                </a:lnTo>
                <a:lnTo>
                  <a:pt x="279565" y="321310"/>
                </a:lnTo>
                <a:lnTo>
                  <a:pt x="278180" y="320675"/>
                </a:lnTo>
                <a:lnTo>
                  <a:pt x="278180" y="466090"/>
                </a:lnTo>
                <a:lnTo>
                  <a:pt x="277037" y="467360"/>
                </a:lnTo>
                <a:lnTo>
                  <a:pt x="276593" y="468630"/>
                </a:lnTo>
                <a:lnTo>
                  <a:pt x="275551" y="467360"/>
                </a:lnTo>
                <a:lnTo>
                  <a:pt x="273926" y="467360"/>
                </a:lnTo>
                <a:lnTo>
                  <a:pt x="272808" y="464820"/>
                </a:lnTo>
                <a:lnTo>
                  <a:pt x="272745" y="463550"/>
                </a:lnTo>
                <a:lnTo>
                  <a:pt x="272694" y="462280"/>
                </a:lnTo>
                <a:lnTo>
                  <a:pt x="272300" y="461010"/>
                </a:lnTo>
                <a:lnTo>
                  <a:pt x="273672" y="459740"/>
                </a:lnTo>
                <a:lnTo>
                  <a:pt x="275094" y="462280"/>
                </a:lnTo>
                <a:lnTo>
                  <a:pt x="276771" y="463550"/>
                </a:lnTo>
                <a:lnTo>
                  <a:pt x="278180" y="466090"/>
                </a:lnTo>
                <a:lnTo>
                  <a:pt x="278180" y="320675"/>
                </a:lnTo>
                <a:lnTo>
                  <a:pt x="274040" y="318770"/>
                </a:lnTo>
                <a:lnTo>
                  <a:pt x="268097" y="316230"/>
                </a:lnTo>
                <a:lnTo>
                  <a:pt x="255638" y="311150"/>
                </a:lnTo>
                <a:lnTo>
                  <a:pt x="249301" y="309880"/>
                </a:lnTo>
                <a:lnTo>
                  <a:pt x="244436" y="308610"/>
                </a:lnTo>
                <a:lnTo>
                  <a:pt x="240360" y="309880"/>
                </a:lnTo>
                <a:lnTo>
                  <a:pt x="234416" y="315849"/>
                </a:lnTo>
                <a:lnTo>
                  <a:pt x="234416" y="402590"/>
                </a:lnTo>
                <a:lnTo>
                  <a:pt x="232219" y="403860"/>
                </a:lnTo>
                <a:lnTo>
                  <a:pt x="230517" y="405130"/>
                </a:lnTo>
                <a:lnTo>
                  <a:pt x="223367" y="408940"/>
                </a:lnTo>
                <a:lnTo>
                  <a:pt x="215722" y="410210"/>
                </a:lnTo>
                <a:lnTo>
                  <a:pt x="205409" y="408940"/>
                </a:lnTo>
                <a:lnTo>
                  <a:pt x="202984" y="407670"/>
                </a:lnTo>
                <a:lnTo>
                  <a:pt x="201574" y="406450"/>
                </a:lnTo>
                <a:lnTo>
                  <a:pt x="201574" y="444500"/>
                </a:lnTo>
                <a:lnTo>
                  <a:pt x="199174" y="449580"/>
                </a:lnTo>
                <a:lnTo>
                  <a:pt x="197269" y="454660"/>
                </a:lnTo>
                <a:lnTo>
                  <a:pt x="194246" y="459740"/>
                </a:lnTo>
                <a:lnTo>
                  <a:pt x="191554" y="463550"/>
                </a:lnTo>
                <a:lnTo>
                  <a:pt x="188722" y="463550"/>
                </a:lnTo>
                <a:lnTo>
                  <a:pt x="181140" y="458470"/>
                </a:lnTo>
                <a:lnTo>
                  <a:pt x="177342" y="457200"/>
                </a:lnTo>
                <a:lnTo>
                  <a:pt x="168719" y="454660"/>
                </a:lnTo>
                <a:lnTo>
                  <a:pt x="168351" y="453390"/>
                </a:lnTo>
                <a:lnTo>
                  <a:pt x="169595" y="452120"/>
                </a:lnTo>
                <a:lnTo>
                  <a:pt x="174561" y="447040"/>
                </a:lnTo>
                <a:lnTo>
                  <a:pt x="177088" y="445770"/>
                </a:lnTo>
                <a:lnTo>
                  <a:pt x="176695" y="441960"/>
                </a:lnTo>
                <a:lnTo>
                  <a:pt x="176314" y="438150"/>
                </a:lnTo>
                <a:lnTo>
                  <a:pt x="184137" y="438150"/>
                </a:lnTo>
                <a:lnTo>
                  <a:pt x="186309" y="439420"/>
                </a:lnTo>
                <a:lnTo>
                  <a:pt x="191223" y="439420"/>
                </a:lnTo>
                <a:lnTo>
                  <a:pt x="193979" y="440690"/>
                </a:lnTo>
                <a:lnTo>
                  <a:pt x="200317" y="439420"/>
                </a:lnTo>
                <a:lnTo>
                  <a:pt x="200494" y="440690"/>
                </a:lnTo>
                <a:lnTo>
                  <a:pt x="200609" y="443230"/>
                </a:lnTo>
                <a:lnTo>
                  <a:pt x="200533" y="444500"/>
                </a:lnTo>
                <a:lnTo>
                  <a:pt x="201574" y="444500"/>
                </a:lnTo>
                <a:lnTo>
                  <a:pt x="201574" y="406450"/>
                </a:lnTo>
                <a:lnTo>
                  <a:pt x="198615" y="403860"/>
                </a:lnTo>
                <a:lnTo>
                  <a:pt x="195707" y="401320"/>
                </a:lnTo>
                <a:lnTo>
                  <a:pt x="197256" y="394970"/>
                </a:lnTo>
                <a:lnTo>
                  <a:pt x="208191" y="392430"/>
                </a:lnTo>
                <a:lnTo>
                  <a:pt x="211963" y="392430"/>
                </a:lnTo>
                <a:lnTo>
                  <a:pt x="216369" y="391160"/>
                </a:lnTo>
                <a:lnTo>
                  <a:pt x="220789" y="392430"/>
                </a:lnTo>
                <a:lnTo>
                  <a:pt x="225755" y="393700"/>
                </a:lnTo>
                <a:lnTo>
                  <a:pt x="232181" y="396240"/>
                </a:lnTo>
                <a:lnTo>
                  <a:pt x="234162" y="398780"/>
                </a:lnTo>
                <a:lnTo>
                  <a:pt x="234416" y="402590"/>
                </a:lnTo>
                <a:lnTo>
                  <a:pt x="234416" y="315849"/>
                </a:lnTo>
                <a:lnTo>
                  <a:pt x="232765" y="317500"/>
                </a:lnTo>
                <a:lnTo>
                  <a:pt x="231482" y="322580"/>
                </a:lnTo>
                <a:lnTo>
                  <a:pt x="229412" y="332740"/>
                </a:lnTo>
                <a:lnTo>
                  <a:pt x="228371" y="336550"/>
                </a:lnTo>
                <a:lnTo>
                  <a:pt x="223761" y="345440"/>
                </a:lnTo>
                <a:lnTo>
                  <a:pt x="220129" y="345440"/>
                </a:lnTo>
                <a:lnTo>
                  <a:pt x="212940" y="340360"/>
                </a:lnTo>
                <a:lnTo>
                  <a:pt x="210731" y="339090"/>
                </a:lnTo>
                <a:lnTo>
                  <a:pt x="204660" y="334010"/>
                </a:lnTo>
                <a:lnTo>
                  <a:pt x="200748" y="332740"/>
                </a:lnTo>
                <a:lnTo>
                  <a:pt x="188633" y="334010"/>
                </a:lnTo>
                <a:lnTo>
                  <a:pt x="182448" y="331470"/>
                </a:lnTo>
                <a:lnTo>
                  <a:pt x="176009" y="322580"/>
                </a:lnTo>
                <a:lnTo>
                  <a:pt x="174231" y="320040"/>
                </a:lnTo>
                <a:lnTo>
                  <a:pt x="168287" y="311150"/>
                </a:lnTo>
                <a:lnTo>
                  <a:pt x="165811" y="311150"/>
                </a:lnTo>
                <a:lnTo>
                  <a:pt x="155943" y="314960"/>
                </a:lnTo>
                <a:lnTo>
                  <a:pt x="152196" y="317500"/>
                </a:lnTo>
                <a:lnTo>
                  <a:pt x="143649" y="320040"/>
                </a:lnTo>
                <a:lnTo>
                  <a:pt x="140754" y="317500"/>
                </a:lnTo>
                <a:lnTo>
                  <a:pt x="138950" y="311150"/>
                </a:lnTo>
                <a:lnTo>
                  <a:pt x="138899" y="308610"/>
                </a:lnTo>
                <a:lnTo>
                  <a:pt x="138785" y="307340"/>
                </a:lnTo>
                <a:lnTo>
                  <a:pt x="138557" y="304800"/>
                </a:lnTo>
                <a:lnTo>
                  <a:pt x="138493" y="302260"/>
                </a:lnTo>
                <a:lnTo>
                  <a:pt x="138582" y="299720"/>
                </a:lnTo>
                <a:lnTo>
                  <a:pt x="137134" y="292100"/>
                </a:lnTo>
                <a:lnTo>
                  <a:pt x="135216" y="292100"/>
                </a:lnTo>
                <a:lnTo>
                  <a:pt x="128308" y="295910"/>
                </a:lnTo>
                <a:lnTo>
                  <a:pt x="125539" y="298450"/>
                </a:lnTo>
                <a:lnTo>
                  <a:pt x="121069" y="302260"/>
                </a:lnTo>
                <a:lnTo>
                  <a:pt x="118567" y="302260"/>
                </a:lnTo>
                <a:lnTo>
                  <a:pt x="111887" y="298450"/>
                </a:lnTo>
                <a:lnTo>
                  <a:pt x="106819" y="299720"/>
                </a:lnTo>
                <a:lnTo>
                  <a:pt x="95465" y="307340"/>
                </a:lnTo>
                <a:lnTo>
                  <a:pt x="93878" y="306070"/>
                </a:lnTo>
                <a:lnTo>
                  <a:pt x="89763" y="298450"/>
                </a:lnTo>
                <a:lnTo>
                  <a:pt x="88734" y="295910"/>
                </a:lnTo>
                <a:lnTo>
                  <a:pt x="86080" y="297180"/>
                </a:lnTo>
                <a:lnTo>
                  <a:pt x="67716" y="323850"/>
                </a:lnTo>
                <a:lnTo>
                  <a:pt x="67500" y="328930"/>
                </a:lnTo>
                <a:lnTo>
                  <a:pt x="65659" y="331470"/>
                </a:lnTo>
                <a:lnTo>
                  <a:pt x="57137" y="331470"/>
                </a:lnTo>
                <a:lnTo>
                  <a:pt x="54368" y="334010"/>
                </a:lnTo>
                <a:lnTo>
                  <a:pt x="50609" y="340360"/>
                </a:lnTo>
                <a:lnTo>
                  <a:pt x="48463" y="342900"/>
                </a:lnTo>
                <a:lnTo>
                  <a:pt x="46215" y="345440"/>
                </a:lnTo>
                <a:lnTo>
                  <a:pt x="43383" y="347980"/>
                </a:lnTo>
                <a:lnTo>
                  <a:pt x="42075" y="351790"/>
                </a:lnTo>
                <a:lnTo>
                  <a:pt x="43827" y="359410"/>
                </a:lnTo>
                <a:lnTo>
                  <a:pt x="43599" y="361950"/>
                </a:lnTo>
                <a:lnTo>
                  <a:pt x="38112" y="368300"/>
                </a:lnTo>
                <a:lnTo>
                  <a:pt x="37795" y="372110"/>
                </a:lnTo>
                <a:lnTo>
                  <a:pt x="39725" y="377190"/>
                </a:lnTo>
                <a:lnTo>
                  <a:pt x="40690" y="378460"/>
                </a:lnTo>
                <a:lnTo>
                  <a:pt x="42341" y="379730"/>
                </a:lnTo>
                <a:lnTo>
                  <a:pt x="43764" y="378460"/>
                </a:lnTo>
                <a:lnTo>
                  <a:pt x="45707" y="375920"/>
                </a:lnTo>
                <a:lnTo>
                  <a:pt x="46672" y="373380"/>
                </a:lnTo>
                <a:lnTo>
                  <a:pt x="49022" y="369570"/>
                </a:lnTo>
                <a:lnTo>
                  <a:pt x="50571" y="368300"/>
                </a:lnTo>
                <a:lnTo>
                  <a:pt x="57162" y="377190"/>
                </a:lnTo>
                <a:lnTo>
                  <a:pt x="59194" y="384810"/>
                </a:lnTo>
                <a:lnTo>
                  <a:pt x="46850" y="391160"/>
                </a:lnTo>
                <a:lnTo>
                  <a:pt x="43751" y="391160"/>
                </a:lnTo>
                <a:lnTo>
                  <a:pt x="36309" y="392430"/>
                </a:lnTo>
                <a:lnTo>
                  <a:pt x="33197" y="389890"/>
                </a:lnTo>
                <a:lnTo>
                  <a:pt x="30022" y="383540"/>
                </a:lnTo>
                <a:lnTo>
                  <a:pt x="28448" y="379730"/>
                </a:lnTo>
                <a:lnTo>
                  <a:pt x="25006" y="374650"/>
                </a:lnTo>
                <a:lnTo>
                  <a:pt x="23228" y="375920"/>
                </a:lnTo>
                <a:lnTo>
                  <a:pt x="21463" y="378460"/>
                </a:lnTo>
                <a:lnTo>
                  <a:pt x="21056" y="379730"/>
                </a:lnTo>
                <a:lnTo>
                  <a:pt x="19735" y="388620"/>
                </a:lnTo>
                <a:lnTo>
                  <a:pt x="15252" y="393700"/>
                </a:lnTo>
                <a:lnTo>
                  <a:pt x="7327" y="400050"/>
                </a:lnTo>
                <a:lnTo>
                  <a:pt x="4749" y="401320"/>
                </a:lnTo>
                <a:lnTo>
                  <a:pt x="0" y="407670"/>
                </a:lnTo>
                <a:lnTo>
                  <a:pt x="2044" y="412750"/>
                </a:lnTo>
                <a:lnTo>
                  <a:pt x="8610" y="414020"/>
                </a:lnTo>
                <a:lnTo>
                  <a:pt x="11341" y="412750"/>
                </a:lnTo>
                <a:lnTo>
                  <a:pt x="19011" y="410210"/>
                </a:lnTo>
                <a:lnTo>
                  <a:pt x="24180" y="408940"/>
                </a:lnTo>
                <a:lnTo>
                  <a:pt x="35496" y="403860"/>
                </a:lnTo>
                <a:lnTo>
                  <a:pt x="38849" y="405130"/>
                </a:lnTo>
                <a:lnTo>
                  <a:pt x="41300" y="417830"/>
                </a:lnTo>
                <a:lnTo>
                  <a:pt x="41592" y="426720"/>
                </a:lnTo>
                <a:lnTo>
                  <a:pt x="42024" y="441960"/>
                </a:lnTo>
                <a:lnTo>
                  <a:pt x="44462" y="444500"/>
                </a:lnTo>
                <a:lnTo>
                  <a:pt x="56997" y="445770"/>
                </a:lnTo>
                <a:lnTo>
                  <a:pt x="59880" y="448310"/>
                </a:lnTo>
                <a:lnTo>
                  <a:pt x="67208" y="450850"/>
                </a:lnTo>
                <a:lnTo>
                  <a:pt x="71462" y="453390"/>
                </a:lnTo>
                <a:lnTo>
                  <a:pt x="80518" y="457200"/>
                </a:lnTo>
                <a:lnTo>
                  <a:pt x="84480" y="453390"/>
                </a:lnTo>
                <a:lnTo>
                  <a:pt x="86550" y="445770"/>
                </a:lnTo>
                <a:lnTo>
                  <a:pt x="84366" y="443230"/>
                </a:lnTo>
                <a:lnTo>
                  <a:pt x="78714" y="441960"/>
                </a:lnTo>
                <a:lnTo>
                  <a:pt x="77889" y="441960"/>
                </a:lnTo>
                <a:lnTo>
                  <a:pt x="73787" y="440690"/>
                </a:lnTo>
                <a:lnTo>
                  <a:pt x="71234" y="439420"/>
                </a:lnTo>
                <a:lnTo>
                  <a:pt x="70827" y="431800"/>
                </a:lnTo>
                <a:lnTo>
                  <a:pt x="60680" y="431800"/>
                </a:lnTo>
                <a:lnTo>
                  <a:pt x="56692" y="430530"/>
                </a:lnTo>
                <a:lnTo>
                  <a:pt x="54317" y="429260"/>
                </a:lnTo>
                <a:lnTo>
                  <a:pt x="53746" y="425450"/>
                </a:lnTo>
                <a:lnTo>
                  <a:pt x="54864" y="422910"/>
                </a:lnTo>
                <a:lnTo>
                  <a:pt x="56934" y="421640"/>
                </a:lnTo>
                <a:lnTo>
                  <a:pt x="59397" y="422910"/>
                </a:lnTo>
                <a:lnTo>
                  <a:pt x="62077" y="422910"/>
                </a:lnTo>
                <a:lnTo>
                  <a:pt x="63030" y="424180"/>
                </a:lnTo>
                <a:lnTo>
                  <a:pt x="90411" y="424180"/>
                </a:lnTo>
                <a:lnTo>
                  <a:pt x="97777" y="426720"/>
                </a:lnTo>
                <a:lnTo>
                  <a:pt x="106667" y="440690"/>
                </a:lnTo>
                <a:lnTo>
                  <a:pt x="111607" y="444500"/>
                </a:lnTo>
                <a:lnTo>
                  <a:pt x="125476" y="441960"/>
                </a:lnTo>
                <a:lnTo>
                  <a:pt x="128562" y="447040"/>
                </a:lnTo>
                <a:lnTo>
                  <a:pt x="126580" y="455930"/>
                </a:lnTo>
                <a:lnTo>
                  <a:pt x="125463" y="459740"/>
                </a:lnTo>
                <a:lnTo>
                  <a:pt x="124396" y="464820"/>
                </a:lnTo>
                <a:lnTo>
                  <a:pt x="124434" y="468630"/>
                </a:lnTo>
                <a:lnTo>
                  <a:pt x="125768" y="468630"/>
                </a:lnTo>
                <a:lnTo>
                  <a:pt x="126631" y="467360"/>
                </a:lnTo>
                <a:lnTo>
                  <a:pt x="127342" y="466090"/>
                </a:lnTo>
                <a:lnTo>
                  <a:pt x="130911" y="461010"/>
                </a:lnTo>
                <a:lnTo>
                  <a:pt x="133121" y="457200"/>
                </a:lnTo>
                <a:lnTo>
                  <a:pt x="141224" y="452120"/>
                </a:lnTo>
                <a:lnTo>
                  <a:pt x="145122" y="453390"/>
                </a:lnTo>
                <a:lnTo>
                  <a:pt x="147269" y="466090"/>
                </a:lnTo>
                <a:lnTo>
                  <a:pt x="147916" y="472440"/>
                </a:lnTo>
                <a:lnTo>
                  <a:pt x="148463" y="481330"/>
                </a:lnTo>
                <a:lnTo>
                  <a:pt x="146888" y="482600"/>
                </a:lnTo>
                <a:lnTo>
                  <a:pt x="137845" y="487680"/>
                </a:lnTo>
                <a:lnTo>
                  <a:pt x="136982" y="488950"/>
                </a:lnTo>
                <a:lnTo>
                  <a:pt x="137375" y="501650"/>
                </a:lnTo>
                <a:lnTo>
                  <a:pt x="139509" y="502920"/>
                </a:lnTo>
                <a:lnTo>
                  <a:pt x="146735" y="499110"/>
                </a:lnTo>
                <a:lnTo>
                  <a:pt x="149504" y="497840"/>
                </a:lnTo>
                <a:lnTo>
                  <a:pt x="162102" y="488950"/>
                </a:lnTo>
                <a:lnTo>
                  <a:pt x="165582" y="491490"/>
                </a:lnTo>
                <a:lnTo>
                  <a:pt x="170472" y="504190"/>
                </a:lnTo>
                <a:lnTo>
                  <a:pt x="173278" y="506730"/>
                </a:lnTo>
                <a:lnTo>
                  <a:pt x="184188" y="506730"/>
                </a:lnTo>
                <a:lnTo>
                  <a:pt x="189433" y="505460"/>
                </a:lnTo>
                <a:lnTo>
                  <a:pt x="195465" y="495300"/>
                </a:lnTo>
                <a:lnTo>
                  <a:pt x="199669" y="491490"/>
                </a:lnTo>
                <a:lnTo>
                  <a:pt x="213042" y="488950"/>
                </a:lnTo>
                <a:lnTo>
                  <a:pt x="219951" y="485140"/>
                </a:lnTo>
                <a:lnTo>
                  <a:pt x="230847" y="476250"/>
                </a:lnTo>
                <a:lnTo>
                  <a:pt x="236689" y="474980"/>
                </a:lnTo>
                <a:lnTo>
                  <a:pt x="249148" y="478790"/>
                </a:lnTo>
                <a:lnTo>
                  <a:pt x="253746" y="482600"/>
                </a:lnTo>
                <a:lnTo>
                  <a:pt x="258254" y="486410"/>
                </a:lnTo>
                <a:lnTo>
                  <a:pt x="262991" y="490220"/>
                </a:lnTo>
                <a:lnTo>
                  <a:pt x="268058" y="494030"/>
                </a:lnTo>
                <a:lnTo>
                  <a:pt x="273608" y="494030"/>
                </a:lnTo>
                <a:lnTo>
                  <a:pt x="279806" y="491490"/>
                </a:lnTo>
                <a:lnTo>
                  <a:pt x="280593" y="491490"/>
                </a:lnTo>
                <a:lnTo>
                  <a:pt x="284467" y="490220"/>
                </a:lnTo>
                <a:lnTo>
                  <a:pt x="286499" y="492760"/>
                </a:lnTo>
                <a:lnTo>
                  <a:pt x="287845" y="501650"/>
                </a:lnTo>
                <a:lnTo>
                  <a:pt x="283184" y="509270"/>
                </a:lnTo>
                <a:lnTo>
                  <a:pt x="224663" y="509270"/>
                </a:lnTo>
                <a:lnTo>
                  <a:pt x="216471" y="518160"/>
                </a:lnTo>
                <a:lnTo>
                  <a:pt x="217093" y="519430"/>
                </a:lnTo>
                <a:lnTo>
                  <a:pt x="224142" y="523240"/>
                </a:lnTo>
                <a:lnTo>
                  <a:pt x="227406" y="524510"/>
                </a:lnTo>
                <a:lnTo>
                  <a:pt x="233235" y="528320"/>
                </a:lnTo>
                <a:lnTo>
                  <a:pt x="232625" y="530860"/>
                </a:lnTo>
                <a:lnTo>
                  <a:pt x="226809" y="534670"/>
                </a:lnTo>
                <a:lnTo>
                  <a:pt x="224040" y="537210"/>
                </a:lnTo>
                <a:lnTo>
                  <a:pt x="218211" y="544830"/>
                </a:lnTo>
                <a:lnTo>
                  <a:pt x="214884" y="546100"/>
                </a:lnTo>
                <a:lnTo>
                  <a:pt x="207111" y="541020"/>
                </a:lnTo>
                <a:lnTo>
                  <a:pt x="204609" y="538480"/>
                </a:lnTo>
                <a:lnTo>
                  <a:pt x="198818" y="535940"/>
                </a:lnTo>
                <a:lnTo>
                  <a:pt x="195694" y="535940"/>
                </a:lnTo>
                <a:lnTo>
                  <a:pt x="192722" y="537210"/>
                </a:lnTo>
                <a:lnTo>
                  <a:pt x="187172" y="544830"/>
                </a:lnTo>
                <a:lnTo>
                  <a:pt x="184886" y="553720"/>
                </a:lnTo>
                <a:lnTo>
                  <a:pt x="185991" y="562610"/>
                </a:lnTo>
                <a:lnTo>
                  <a:pt x="190652" y="568960"/>
                </a:lnTo>
                <a:lnTo>
                  <a:pt x="196367" y="574040"/>
                </a:lnTo>
                <a:lnTo>
                  <a:pt x="202628" y="576580"/>
                </a:lnTo>
                <a:lnTo>
                  <a:pt x="209334" y="577850"/>
                </a:lnTo>
                <a:lnTo>
                  <a:pt x="216408" y="576580"/>
                </a:lnTo>
                <a:lnTo>
                  <a:pt x="228803" y="574040"/>
                </a:lnTo>
                <a:lnTo>
                  <a:pt x="243357" y="570230"/>
                </a:lnTo>
                <a:lnTo>
                  <a:pt x="250698" y="572770"/>
                </a:lnTo>
                <a:lnTo>
                  <a:pt x="282194" y="595630"/>
                </a:lnTo>
                <a:lnTo>
                  <a:pt x="283832" y="599440"/>
                </a:lnTo>
                <a:lnTo>
                  <a:pt x="285953" y="608330"/>
                </a:lnTo>
                <a:lnTo>
                  <a:pt x="284200" y="609600"/>
                </a:lnTo>
                <a:lnTo>
                  <a:pt x="277837" y="607060"/>
                </a:lnTo>
                <a:lnTo>
                  <a:pt x="274929" y="605790"/>
                </a:lnTo>
                <a:lnTo>
                  <a:pt x="262509" y="598182"/>
                </a:lnTo>
                <a:lnTo>
                  <a:pt x="252196" y="605790"/>
                </a:lnTo>
                <a:lnTo>
                  <a:pt x="250977" y="607060"/>
                </a:lnTo>
                <a:lnTo>
                  <a:pt x="244322" y="610870"/>
                </a:lnTo>
                <a:lnTo>
                  <a:pt x="238607" y="612140"/>
                </a:lnTo>
                <a:lnTo>
                  <a:pt x="229285" y="610870"/>
                </a:lnTo>
                <a:lnTo>
                  <a:pt x="226148" y="610870"/>
                </a:lnTo>
                <a:lnTo>
                  <a:pt x="217589" y="613410"/>
                </a:lnTo>
                <a:lnTo>
                  <a:pt x="216916" y="615950"/>
                </a:lnTo>
                <a:lnTo>
                  <a:pt x="226885" y="627380"/>
                </a:lnTo>
                <a:lnTo>
                  <a:pt x="226339" y="631190"/>
                </a:lnTo>
                <a:lnTo>
                  <a:pt x="213525" y="637540"/>
                </a:lnTo>
                <a:lnTo>
                  <a:pt x="211594" y="642620"/>
                </a:lnTo>
                <a:lnTo>
                  <a:pt x="210426" y="652780"/>
                </a:lnTo>
                <a:lnTo>
                  <a:pt x="209334" y="656590"/>
                </a:lnTo>
                <a:lnTo>
                  <a:pt x="205359" y="662940"/>
                </a:lnTo>
                <a:lnTo>
                  <a:pt x="203390" y="665480"/>
                </a:lnTo>
                <a:lnTo>
                  <a:pt x="207581" y="673100"/>
                </a:lnTo>
                <a:lnTo>
                  <a:pt x="211239" y="674370"/>
                </a:lnTo>
                <a:lnTo>
                  <a:pt x="252971" y="674370"/>
                </a:lnTo>
                <a:lnTo>
                  <a:pt x="258089" y="681990"/>
                </a:lnTo>
                <a:lnTo>
                  <a:pt x="267995" y="681990"/>
                </a:lnTo>
                <a:lnTo>
                  <a:pt x="285940" y="680720"/>
                </a:lnTo>
                <a:lnTo>
                  <a:pt x="289344" y="679450"/>
                </a:lnTo>
                <a:lnTo>
                  <a:pt x="299859" y="680720"/>
                </a:lnTo>
                <a:lnTo>
                  <a:pt x="300837" y="683260"/>
                </a:lnTo>
                <a:lnTo>
                  <a:pt x="294449" y="692150"/>
                </a:lnTo>
                <a:lnTo>
                  <a:pt x="292087" y="694690"/>
                </a:lnTo>
                <a:lnTo>
                  <a:pt x="287185" y="702310"/>
                </a:lnTo>
                <a:lnTo>
                  <a:pt x="288023" y="704850"/>
                </a:lnTo>
                <a:lnTo>
                  <a:pt x="301840" y="706120"/>
                </a:lnTo>
                <a:lnTo>
                  <a:pt x="348767" y="706120"/>
                </a:lnTo>
                <a:lnTo>
                  <a:pt x="357886" y="707390"/>
                </a:lnTo>
                <a:lnTo>
                  <a:pt x="361226" y="712470"/>
                </a:lnTo>
                <a:lnTo>
                  <a:pt x="358851" y="723900"/>
                </a:lnTo>
                <a:lnTo>
                  <a:pt x="358330" y="727710"/>
                </a:lnTo>
                <a:lnTo>
                  <a:pt x="358101" y="734060"/>
                </a:lnTo>
                <a:lnTo>
                  <a:pt x="360083" y="735330"/>
                </a:lnTo>
                <a:lnTo>
                  <a:pt x="365772" y="734060"/>
                </a:lnTo>
                <a:lnTo>
                  <a:pt x="367969" y="732790"/>
                </a:lnTo>
                <a:lnTo>
                  <a:pt x="369570" y="730250"/>
                </a:lnTo>
                <a:lnTo>
                  <a:pt x="373037" y="726440"/>
                </a:lnTo>
                <a:lnTo>
                  <a:pt x="375373" y="720090"/>
                </a:lnTo>
                <a:lnTo>
                  <a:pt x="375678" y="713740"/>
                </a:lnTo>
                <a:lnTo>
                  <a:pt x="373075" y="706120"/>
                </a:lnTo>
                <a:lnTo>
                  <a:pt x="370586" y="702310"/>
                </a:lnTo>
                <a:lnTo>
                  <a:pt x="370166" y="698500"/>
                </a:lnTo>
                <a:lnTo>
                  <a:pt x="375500" y="693420"/>
                </a:lnTo>
                <a:lnTo>
                  <a:pt x="376097" y="689610"/>
                </a:lnTo>
                <a:lnTo>
                  <a:pt x="374345" y="681990"/>
                </a:lnTo>
                <a:lnTo>
                  <a:pt x="376262" y="679450"/>
                </a:lnTo>
                <a:lnTo>
                  <a:pt x="377228" y="678180"/>
                </a:lnTo>
                <a:lnTo>
                  <a:pt x="384416" y="674370"/>
                </a:lnTo>
                <a:lnTo>
                  <a:pt x="399224" y="668020"/>
                </a:lnTo>
                <a:lnTo>
                  <a:pt x="417372" y="668020"/>
                </a:lnTo>
                <a:lnTo>
                  <a:pt x="436791" y="669290"/>
                </a:lnTo>
                <a:lnTo>
                  <a:pt x="438073" y="670560"/>
                </a:lnTo>
                <a:lnTo>
                  <a:pt x="437540" y="679450"/>
                </a:lnTo>
                <a:lnTo>
                  <a:pt x="437476" y="685800"/>
                </a:lnTo>
                <a:lnTo>
                  <a:pt x="438708" y="687070"/>
                </a:lnTo>
                <a:lnTo>
                  <a:pt x="444868" y="687070"/>
                </a:lnTo>
                <a:lnTo>
                  <a:pt x="446443" y="685800"/>
                </a:lnTo>
                <a:lnTo>
                  <a:pt x="451904" y="685800"/>
                </a:lnTo>
                <a:lnTo>
                  <a:pt x="455803" y="684530"/>
                </a:lnTo>
                <a:lnTo>
                  <a:pt x="463842" y="685800"/>
                </a:lnTo>
                <a:lnTo>
                  <a:pt x="466547" y="684530"/>
                </a:lnTo>
                <a:lnTo>
                  <a:pt x="464058" y="676910"/>
                </a:lnTo>
                <a:lnTo>
                  <a:pt x="462051" y="673100"/>
                </a:lnTo>
                <a:lnTo>
                  <a:pt x="457619" y="668020"/>
                </a:lnTo>
                <a:lnTo>
                  <a:pt x="455409" y="665480"/>
                </a:lnTo>
                <a:lnTo>
                  <a:pt x="454748" y="664210"/>
                </a:lnTo>
                <a:lnTo>
                  <a:pt x="462419" y="656590"/>
                </a:lnTo>
                <a:lnTo>
                  <a:pt x="466407" y="655320"/>
                </a:lnTo>
                <a:lnTo>
                  <a:pt x="470916" y="651510"/>
                </a:lnTo>
                <a:lnTo>
                  <a:pt x="471944" y="648970"/>
                </a:lnTo>
                <a:lnTo>
                  <a:pt x="470700" y="642620"/>
                </a:lnTo>
                <a:lnTo>
                  <a:pt x="470966" y="640080"/>
                </a:lnTo>
                <a:lnTo>
                  <a:pt x="475653" y="637540"/>
                </a:lnTo>
                <a:lnTo>
                  <a:pt x="485965" y="632460"/>
                </a:lnTo>
                <a:lnTo>
                  <a:pt x="496671" y="628650"/>
                </a:lnTo>
                <a:lnTo>
                  <a:pt x="507847" y="627380"/>
                </a:lnTo>
                <a:lnTo>
                  <a:pt x="519544" y="628650"/>
                </a:lnTo>
                <a:lnTo>
                  <a:pt x="529920" y="632460"/>
                </a:lnTo>
                <a:lnTo>
                  <a:pt x="539584" y="636270"/>
                </a:lnTo>
                <a:lnTo>
                  <a:pt x="548767" y="642620"/>
                </a:lnTo>
                <a:lnTo>
                  <a:pt x="557682" y="648970"/>
                </a:lnTo>
                <a:lnTo>
                  <a:pt x="562851" y="651510"/>
                </a:lnTo>
                <a:lnTo>
                  <a:pt x="566826" y="656590"/>
                </a:lnTo>
                <a:lnTo>
                  <a:pt x="570090" y="668020"/>
                </a:lnTo>
                <a:lnTo>
                  <a:pt x="571487" y="674370"/>
                </a:lnTo>
                <a:lnTo>
                  <a:pt x="571576" y="681990"/>
                </a:lnTo>
                <a:lnTo>
                  <a:pt x="571144" y="694690"/>
                </a:lnTo>
                <a:lnTo>
                  <a:pt x="563321" y="734060"/>
                </a:lnTo>
                <a:lnTo>
                  <a:pt x="541375" y="779780"/>
                </a:lnTo>
                <a:lnTo>
                  <a:pt x="508558" y="807720"/>
                </a:lnTo>
                <a:lnTo>
                  <a:pt x="478459" y="812800"/>
                </a:lnTo>
                <a:lnTo>
                  <a:pt x="447827" y="816610"/>
                </a:lnTo>
                <a:lnTo>
                  <a:pt x="432523" y="819150"/>
                </a:lnTo>
                <a:lnTo>
                  <a:pt x="409117" y="821690"/>
                </a:lnTo>
                <a:lnTo>
                  <a:pt x="385851" y="826770"/>
                </a:lnTo>
                <a:lnTo>
                  <a:pt x="339750" y="836930"/>
                </a:lnTo>
                <a:lnTo>
                  <a:pt x="287731" y="852170"/>
                </a:lnTo>
                <a:lnTo>
                  <a:pt x="237832" y="873760"/>
                </a:lnTo>
                <a:lnTo>
                  <a:pt x="234086" y="876300"/>
                </a:lnTo>
                <a:lnTo>
                  <a:pt x="230466" y="877570"/>
                </a:lnTo>
                <a:lnTo>
                  <a:pt x="226796" y="880110"/>
                </a:lnTo>
                <a:lnTo>
                  <a:pt x="227647" y="880110"/>
                </a:lnTo>
                <a:lnTo>
                  <a:pt x="250621" y="872490"/>
                </a:lnTo>
                <a:lnTo>
                  <a:pt x="318008" y="853440"/>
                </a:lnTo>
                <a:lnTo>
                  <a:pt x="338035" y="849630"/>
                </a:lnTo>
                <a:lnTo>
                  <a:pt x="358114" y="844550"/>
                </a:lnTo>
                <a:lnTo>
                  <a:pt x="398424" y="836930"/>
                </a:lnTo>
                <a:lnTo>
                  <a:pt x="411810" y="835660"/>
                </a:lnTo>
                <a:lnTo>
                  <a:pt x="425272" y="833120"/>
                </a:lnTo>
                <a:lnTo>
                  <a:pt x="452247" y="830580"/>
                </a:lnTo>
                <a:lnTo>
                  <a:pt x="490728" y="825500"/>
                </a:lnTo>
                <a:lnTo>
                  <a:pt x="503288" y="824230"/>
                </a:lnTo>
                <a:lnTo>
                  <a:pt x="515848" y="824230"/>
                </a:lnTo>
                <a:lnTo>
                  <a:pt x="541007" y="821690"/>
                </a:lnTo>
                <a:lnTo>
                  <a:pt x="552310" y="821690"/>
                </a:lnTo>
                <a:lnTo>
                  <a:pt x="563613" y="820420"/>
                </a:lnTo>
                <a:lnTo>
                  <a:pt x="660158" y="820420"/>
                </a:lnTo>
                <a:lnTo>
                  <a:pt x="738632" y="825500"/>
                </a:lnTo>
                <a:lnTo>
                  <a:pt x="753249" y="828040"/>
                </a:lnTo>
                <a:lnTo>
                  <a:pt x="767854" y="829310"/>
                </a:lnTo>
                <a:lnTo>
                  <a:pt x="782421" y="831850"/>
                </a:lnTo>
                <a:lnTo>
                  <a:pt x="796950" y="833120"/>
                </a:lnTo>
                <a:lnTo>
                  <a:pt x="814412" y="836930"/>
                </a:lnTo>
                <a:lnTo>
                  <a:pt x="849249" y="842010"/>
                </a:lnTo>
                <a:lnTo>
                  <a:pt x="866559" y="845820"/>
                </a:lnTo>
                <a:lnTo>
                  <a:pt x="920953" y="858520"/>
                </a:lnTo>
                <a:lnTo>
                  <a:pt x="948093" y="866140"/>
                </a:lnTo>
                <a:lnTo>
                  <a:pt x="975233" y="872490"/>
                </a:lnTo>
                <a:lnTo>
                  <a:pt x="982002" y="873760"/>
                </a:lnTo>
                <a:lnTo>
                  <a:pt x="995438" y="878840"/>
                </a:lnTo>
                <a:lnTo>
                  <a:pt x="1002169" y="880110"/>
                </a:lnTo>
                <a:lnTo>
                  <a:pt x="1001141" y="878840"/>
                </a:lnTo>
                <a:lnTo>
                  <a:pt x="999896" y="878840"/>
                </a:lnTo>
                <a:lnTo>
                  <a:pt x="998613" y="877570"/>
                </a:lnTo>
                <a:lnTo>
                  <a:pt x="949464" y="858520"/>
                </a:lnTo>
                <a:lnTo>
                  <a:pt x="899071" y="843280"/>
                </a:lnTo>
                <a:lnTo>
                  <a:pt x="860145" y="833120"/>
                </a:lnTo>
                <a:lnTo>
                  <a:pt x="794600" y="820420"/>
                </a:lnTo>
                <a:lnTo>
                  <a:pt x="741667" y="812800"/>
                </a:lnTo>
                <a:lnTo>
                  <a:pt x="733869" y="811530"/>
                </a:lnTo>
                <a:lnTo>
                  <a:pt x="728472" y="806450"/>
                </a:lnTo>
                <a:lnTo>
                  <a:pt x="725944" y="800100"/>
                </a:lnTo>
                <a:lnTo>
                  <a:pt x="724395" y="795020"/>
                </a:lnTo>
                <a:lnTo>
                  <a:pt x="721956" y="791210"/>
                </a:lnTo>
                <a:lnTo>
                  <a:pt x="714959" y="784860"/>
                </a:lnTo>
                <a:lnTo>
                  <a:pt x="711339" y="781050"/>
                </a:lnTo>
                <a:lnTo>
                  <a:pt x="707567" y="778510"/>
                </a:lnTo>
                <a:lnTo>
                  <a:pt x="699960" y="769620"/>
                </a:lnTo>
                <a:lnTo>
                  <a:pt x="695528" y="759460"/>
                </a:lnTo>
                <a:lnTo>
                  <a:pt x="694270" y="748030"/>
                </a:lnTo>
                <a:lnTo>
                  <a:pt x="696201" y="736600"/>
                </a:lnTo>
                <a:lnTo>
                  <a:pt x="700392" y="723900"/>
                </a:lnTo>
                <a:lnTo>
                  <a:pt x="705015" y="711200"/>
                </a:lnTo>
                <a:lnTo>
                  <a:pt x="709930" y="699770"/>
                </a:lnTo>
                <a:lnTo>
                  <a:pt x="714984" y="687070"/>
                </a:lnTo>
                <a:lnTo>
                  <a:pt x="740410" y="664210"/>
                </a:lnTo>
                <a:lnTo>
                  <a:pt x="744524" y="660400"/>
                </a:lnTo>
                <a:lnTo>
                  <a:pt x="747090" y="648970"/>
                </a:lnTo>
                <a:lnTo>
                  <a:pt x="751243" y="645160"/>
                </a:lnTo>
                <a:lnTo>
                  <a:pt x="757669" y="640080"/>
                </a:lnTo>
                <a:lnTo>
                  <a:pt x="762495" y="636270"/>
                </a:lnTo>
                <a:lnTo>
                  <a:pt x="767346" y="638810"/>
                </a:lnTo>
                <a:lnTo>
                  <a:pt x="771194" y="646430"/>
                </a:lnTo>
                <a:lnTo>
                  <a:pt x="771067" y="648970"/>
                </a:lnTo>
                <a:lnTo>
                  <a:pt x="771334" y="650240"/>
                </a:lnTo>
                <a:lnTo>
                  <a:pt x="761746" y="651510"/>
                </a:lnTo>
                <a:lnTo>
                  <a:pt x="757351" y="651510"/>
                </a:lnTo>
                <a:lnTo>
                  <a:pt x="751078" y="654050"/>
                </a:lnTo>
                <a:lnTo>
                  <a:pt x="749477" y="657860"/>
                </a:lnTo>
                <a:lnTo>
                  <a:pt x="747534" y="659130"/>
                </a:lnTo>
                <a:lnTo>
                  <a:pt x="749566" y="660400"/>
                </a:lnTo>
                <a:lnTo>
                  <a:pt x="751586" y="662940"/>
                </a:lnTo>
                <a:lnTo>
                  <a:pt x="754176" y="664210"/>
                </a:lnTo>
                <a:lnTo>
                  <a:pt x="755002" y="664210"/>
                </a:lnTo>
                <a:lnTo>
                  <a:pt x="758063" y="666750"/>
                </a:lnTo>
                <a:lnTo>
                  <a:pt x="761504" y="668020"/>
                </a:lnTo>
                <a:lnTo>
                  <a:pt x="765657" y="676910"/>
                </a:lnTo>
                <a:lnTo>
                  <a:pt x="769924" y="678180"/>
                </a:lnTo>
                <a:lnTo>
                  <a:pt x="778243" y="679450"/>
                </a:lnTo>
                <a:lnTo>
                  <a:pt x="781253" y="678180"/>
                </a:lnTo>
                <a:lnTo>
                  <a:pt x="786803" y="679450"/>
                </a:lnTo>
                <a:lnTo>
                  <a:pt x="790067" y="679450"/>
                </a:lnTo>
                <a:lnTo>
                  <a:pt x="794372" y="683260"/>
                </a:lnTo>
                <a:lnTo>
                  <a:pt x="791845" y="685800"/>
                </a:lnTo>
                <a:lnTo>
                  <a:pt x="790498" y="688340"/>
                </a:lnTo>
                <a:lnTo>
                  <a:pt x="788911" y="690880"/>
                </a:lnTo>
                <a:lnTo>
                  <a:pt x="786904" y="693420"/>
                </a:lnTo>
                <a:lnTo>
                  <a:pt x="783551" y="703580"/>
                </a:lnTo>
                <a:lnTo>
                  <a:pt x="788403" y="708660"/>
                </a:lnTo>
                <a:lnTo>
                  <a:pt x="800658" y="706120"/>
                </a:lnTo>
                <a:lnTo>
                  <a:pt x="804519" y="703580"/>
                </a:lnTo>
                <a:lnTo>
                  <a:pt x="811669" y="695960"/>
                </a:lnTo>
                <a:lnTo>
                  <a:pt x="818896" y="702310"/>
                </a:lnTo>
                <a:lnTo>
                  <a:pt x="820801" y="702310"/>
                </a:lnTo>
                <a:lnTo>
                  <a:pt x="823988" y="695960"/>
                </a:lnTo>
                <a:lnTo>
                  <a:pt x="824623" y="694690"/>
                </a:lnTo>
                <a:lnTo>
                  <a:pt x="827036" y="690880"/>
                </a:lnTo>
                <a:lnTo>
                  <a:pt x="835431" y="689610"/>
                </a:lnTo>
                <a:lnTo>
                  <a:pt x="837336" y="687070"/>
                </a:lnTo>
                <a:lnTo>
                  <a:pt x="838593" y="679450"/>
                </a:lnTo>
                <a:lnTo>
                  <a:pt x="839939" y="678180"/>
                </a:lnTo>
                <a:lnTo>
                  <a:pt x="841286" y="676910"/>
                </a:lnTo>
                <a:lnTo>
                  <a:pt x="853490" y="674370"/>
                </a:lnTo>
                <a:lnTo>
                  <a:pt x="858812" y="678180"/>
                </a:lnTo>
                <a:lnTo>
                  <a:pt x="860501" y="687070"/>
                </a:lnTo>
                <a:lnTo>
                  <a:pt x="864222" y="680720"/>
                </a:lnTo>
                <a:lnTo>
                  <a:pt x="867511" y="680720"/>
                </a:lnTo>
                <a:lnTo>
                  <a:pt x="878205" y="689610"/>
                </a:lnTo>
                <a:lnTo>
                  <a:pt x="887399" y="681990"/>
                </a:lnTo>
                <a:lnTo>
                  <a:pt x="890968" y="680720"/>
                </a:lnTo>
                <a:lnTo>
                  <a:pt x="903655" y="683260"/>
                </a:lnTo>
                <a:lnTo>
                  <a:pt x="911085" y="683260"/>
                </a:lnTo>
                <a:lnTo>
                  <a:pt x="914323" y="680720"/>
                </a:lnTo>
                <a:lnTo>
                  <a:pt x="920813" y="675640"/>
                </a:lnTo>
                <a:lnTo>
                  <a:pt x="924763" y="674370"/>
                </a:lnTo>
                <a:lnTo>
                  <a:pt x="930998" y="671830"/>
                </a:lnTo>
                <a:lnTo>
                  <a:pt x="933157" y="671830"/>
                </a:lnTo>
                <a:lnTo>
                  <a:pt x="936637" y="676910"/>
                </a:lnTo>
                <a:lnTo>
                  <a:pt x="938060" y="680720"/>
                </a:lnTo>
                <a:lnTo>
                  <a:pt x="941146" y="684530"/>
                </a:lnTo>
                <a:lnTo>
                  <a:pt x="942886" y="685800"/>
                </a:lnTo>
                <a:lnTo>
                  <a:pt x="951661" y="687070"/>
                </a:lnTo>
                <a:lnTo>
                  <a:pt x="959027" y="687070"/>
                </a:lnTo>
                <a:lnTo>
                  <a:pt x="973658" y="684530"/>
                </a:lnTo>
                <a:lnTo>
                  <a:pt x="980046" y="679450"/>
                </a:lnTo>
                <a:lnTo>
                  <a:pt x="985659" y="674370"/>
                </a:lnTo>
                <a:lnTo>
                  <a:pt x="988225" y="671830"/>
                </a:lnTo>
                <a:lnTo>
                  <a:pt x="990790" y="669290"/>
                </a:lnTo>
                <a:lnTo>
                  <a:pt x="995121" y="664210"/>
                </a:lnTo>
                <a:lnTo>
                  <a:pt x="998867" y="657860"/>
                </a:lnTo>
                <a:lnTo>
                  <a:pt x="1007808" y="648970"/>
                </a:lnTo>
                <a:lnTo>
                  <a:pt x="1008786" y="645160"/>
                </a:lnTo>
                <a:lnTo>
                  <a:pt x="1006856" y="636270"/>
                </a:lnTo>
                <a:lnTo>
                  <a:pt x="1006589" y="635000"/>
                </a:lnTo>
                <a:lnTo>
                  <a:pt x="1005052" y="631190"/>
                </a:lnTo>
                <a:lnTo>
                  <a:pt x="999921" y="624840"/>
                </a:lnTo>
                <a:lnTo>
                  <a:pt x="995959" y="628650"/>
                </a:lnTo>
                <a:lnTo>
                  <a:pt x="988606" y="628650"/>
                </a:lnTo>
                <a:lnTo>
                  <a:pt x="985812" y="627380"/>
                </a:lnTo>
                <a:lnTo>
                  <a:pt x="983234" y="621030"/>
                </a:lnTo>
                <a:lnTo>
                  <a:pt x="982789" y="619760"/>
                </a:lnTo>
                <a:lnTo>
                  <a:pt x="981036" y="614680"/>
                </a:lnTo>
                <a:lnTo>
                  <a:pt x="979119" y="613410"/>
                </a:lnTo>
                <a:lnTo>
                  <a:pt x="977201" y="612140"/>
                </a:lnTo>
                <a:lnTo>
                  <a:pt x="967740" y="610870"/>
                </a:lnTo>
                <a:lnTo>
                  <a:pt x="961745" y="609600"/>
                </a:lnTo>
                <a:lnTo>
                  <a:pt x="958113" y="604520"/>
                </a:lnTo>
                <a:lnTo>
                  <a:pt x="958608" y="599440"/>
                </a:lnTo>
                <a:lnTo>
                  <a:pt x="958862" y="596900"/>
                </a:lnTo>
                <a:lnTo>
                  <a:pt x="961275" y="595630"/>
                </a:lnTo>
                <a:lnTo>
                  <a:pt x="971130" y="595630"/>
                </a:lnTo>
                <a:lnTo>
                  <a:pt x="975258" y="596900"/>
                </a:lnTo>
                <a:lnTo>
                  <a:pt x="983221" y="594360"/>
                </a:lnTo>
                <a:lnTo>
                  <a:pt x="986053" y="595630"/>
                </a:lnTo>
                <a:lnTo>
                  <a:pt x="992720" y="604520"/>
                </a:lnTo>
                <a:lnTo>
                  <a:pt x="997877" y="608330"/>
                </a:lnTo>
                <a:lnTo>
                  <a:pt x="1010564" y="609600"/>
                </a:lnTo>
                <a:lnTo>
                  <a:pt x="1015314" y="610870"/>
                </a:lnTo>
                <a:lnTo>
                  <a:pt x="1023531" y="612140"/>
                </a:lnTo>
                <a:lnTo>
                  <a:pt x="1026807" y="610870"/>
                </a:lnTo>
                <a:lnTo>
                  <a:pt x="1027836" y="605790"/>
                </a:lnTo>
                <a:lnTo>
                  <a:pt x="1025842" y="603250"/>
                </a:lnTo>
                <a:lnTo>
                  <a:pt x="1023264" y="599440"/>
                </a:lnTo>
                <a:lnTo>
                  <a:pt x="1021283" y="599440"/>
                </a:lnTo>
                <a:lnTo>
                  <a:pt x="1017676" y="595630"/>
                </a:lnTo>
                <a:lnTo>
                  <a:pt x="1016520" y="594360"/>
                </a:lnTo>
                <a:lnTo>
                  <a:pt x="1015365" y="593090"/>
                </a:lnTo>
                <a:lnTo>
                  <a:pt x="1011580" y="588010"/>
                </a:lnTo>
                <a:lnTo>
                  <a:pt x="1012050" y="586740"/>
                </a:lnTo>
                <a:lnTo>
                  <a:pt x="1013015" y="584200"/>
                </a:lnTo>
                <a:lnTo>
                  <a:pt x="1020533" y="585470"/>
                </a:lnTo>
                <a:lnTo>
                  <a:pt x="1024851" y="586740"/>
                </a:lnTo>
                <a:lnTo>
                  <a:pt x="1028204" y="588010"/>
                </a:lnTo>
                <a:lnTo>
                  <a:pt x="1031760" y="590550"/>
                </a:lnTo>
                <a:lnTo>
                  <a:pt x="1035024" y="591820"/>
                </a:lnTo>
                <a:lnTo>
                  <a:pt x="1039114" y="591820"/>
                </a:lnTo>
                <a:lnTo>
                  <a:pt x="1046035" y="590550"/>
                </a:lnTo>
                <a:lnTo>
                  <a:pt x="1052449" y="591820"/>
                </a:lnTo>
                <a:lnTo>
                  <a:pt x="1058227" y="595630"/>
                </a:lnTo>
                <a:lnTo>
                  <a:pt x="1063307" y="600710"/>
                </a:lnTo>
                <a:lnTo>
                  <a:pt x="1064272" y="600710"/>
                </a:lnTo>
                <a:lnTo>
                  <a:pt x="1067244" y="603250"/>
                </a:lnTo>
                <a:lnTo>
                  <a:pt x="1069454" y="601980"/>
                </a:lnTo>
                <a:lnTo>
                  <a:pt x="1069479" y="598170"/>
                </a:lnTo>
                <a:lnTo>
                  <a:pt x="1069098" y="596900"/>
                </a:lnTo>
                <a:lnTo>
                  <a:pt x="1065923" y="591820"/>
                </a:lnTo>
                <a:lnTo>
                  <a:pt x="1066520" y="590550"/>
                </a:lnTo>
                <a:lnTo>
                  <a:pt x="1067130" y="589280"/>
                </a:lnTo>
                <a:lnTo>
                  <a:pt x="1072515" y="584200"/>
                </a:lnTo>
                <a:lnTo>
                  <a:pt x="1076566" y="580390"/>
                </a:lnTo>
                <a:lnTo>
                  <a:pt x="1082852" y="576580"/>
                </a:lnTo>
                <a:lnTo>
                  <a:pt x="1100442" y="585470"/>
                </a:lnTo>
                <a:lnTo>
                  <a:pt x="1105763" y="582930"/>
                </a:lnTo>
                <a:lnTo>
                  <a:pt x="1108290" y="576580"/>
                </a:lnTo>
                <a:lnTo>
                  <a:pt x="1110310" y="571500"/>
                </a:lnTo>
                <a:lnTo>
                  <a:pt x="1112329" y="566420"/>
                </a:lnTo>
                <a:lnTo>
                  <a:pt x="1114996" y="560070"/>
                </a:lnTo>
                <a:lnTo>
                  <a:pt x="1118565" y="548640"/>
                </a:lnTo>
                <a:lnTo>
                  <a:pt x="1118793" y="544830"/>
                </a:lnTo>
                <a:lnTo>
                  <a:pt x="1112227" y="541020"/>
                </a:lnTo>
                <a:lnTo>
                  <a:pt x="1108278" y="539750"/>
                </a:lnTo>
                <a:lnTo>
                  <a:pt x="1098473" y="538480"/>
                </a:lnTo>
                <a:lnTo>
                  <a:pt x="1097305" y="537210"/>
                </a:lnTo>
                <a:lnTo>
                  <a:pt x="1094778" y="530860"/>
                </a:lnTo>
                <a:lnTo>
                  <a:pt x="1094359" y="529590"/>
                </a:lnTo>
                <a:lnTo>
                  <a:pt x="1091222" y="521970"/>
                </a:lnTo>
                <a:lnTo>
                  <a:pt x="1090180" y="519430"/>
                </a:lnTo>
                <a:lnTo>
                  <a:pt x="1085024" y="516890"/>
                </a:lnTo>
                <a:lnTo>
                  <a:pt x="1068146" y="521970"/>
                </a:lnTo>
                <a:lnTo>
                  <a:pt x="1060716" y="520700"/>
                </a:lnTo>
                <a:lnTo>
                  <a:pt x="1050442" y="514350"/>
                </a:lnTo>
                <a:lnTo>
                  <a:pt x="1048588" y="511810"/>
                </a:lnTo>
                <a:lnTo>
                  <a:pt x="1048232" y="508000"/>
                </a:lnTo>
                <a:lnTo>
                  <a:pt x="1048004" y="505460"/>
                </a:lnTo>
                <a:lnTo>
                  <a:pt x="1046581" y="502920"/>
                </a:lnTo>
                <a:lnTo>
                  <a:pt x="1042720" y="500380"/>
                </a:lnTo>
                <a:lnTo>
                  <a:pt x="1039888" y="499110"/>
                </a:lnTo>
                <a:lnTo>
                  <a:pt x="1029512" y="496570"/>
                </a:lnTo>
                <a:lnTo>
                  <a:pt x="1029208" y="496531"/>
                </a:lnTo>
                <a:lnTo>
                  <a:pt x="1029208" y="532130"/>
                </a:lnTo>
                <a:lnTo>
                  <a:pt x="1027798" y="534670"/>
                </a:lnTo>
                <a:lnTo>
                  <a:pt x="1022794" y="535940"/>
                </a:lnTo>
                <a:lnTo>
                  <a:pt x="1020800" y="538480"/>
                </a:lnTo>
                <a:lnTo>
                  <a:pt x="1017143" y="544830"/>
                </a:lnTo>
                <a:lnTo>
                  <a:pt x="1016584" y="544830"/>
                </a:lnTo>
                <a:lnTo>
                  <a:pt x="1010158" y="541020"/>
                </a:lnTo>
                <a:lnTo>
                  <a:pt x="1007503" y="539750"/>
                </a:lnTo>
                <a:lnTo>
                  <a:pt x="1001661" y="535940"/>
                </a:lnTo>
                <a:lnTo>
                  <a:pt x="1001217" y="535355"/>
                </a:lnTo>
                <a:lnTo>
                  <a:pt x="1001217" y="538480"/>
                </a:lnTo>
                <a:lnTo>
                  <a:pt x="999312" y="547370"/>
                </a:lnTo>
                <a:lnTo>
                  <a:pt x="990193" y="562610"/>
                </a:lnTo>
                <a:lnTo>
                  <a:pt x="985837" y="566420"/>
                </a:lnTo>
                <a:lnTo>
                  <a:pt x="984694" y="566420"/>
                </a:lnTo>
                <a:lnTo>
                  <a:pt x="980046" y="558800"/>
                </a:lnTo>
                <a:lnTo>
                  <a:pt x="977811" y="554990"/>
                </a:lnTo>
                <a:lnTo>
                  <a:pt x="977074" y="553720"/>
                </a:lnTo>
                <a:lnTo>
                  <a:pt x="977684" y="546100"/>
                </a:lnTo>
                <a:lnTo>
                  <a:pt x="978103" y="541020"/>
                </a:lnTo>
                <a:lnTo>
                  <a:pt x="975817" y="538480"/>
                </a:lnTo>
                <a:lnTo>
                  <a:pt x="970749" y="534670"/>
                </a:lnTo>
                <a:lnTo>
                  <a:pt x="970178" y="534670"/>
                </a:lnTo>
                <a:lnTo>
                  <a:pt x="982751" y="528320"/>
                </a:lnTo>
                <a:lnTo>
                  <a:pt x="985862" y="530860"/>
                </a:lnTo>
                <a:lnTo>
                  <a:pt x="989037" y="534670"/>
                </a:lnTo>
                <a:lnTo>
                  <a:pt x="992022" y="535940"/>
                </a:lnTo>
                <a:lnTo>
                  <a:pt x="1000125" y="537210"/>
                </a:lnTo>
                <a:lnTo>
                  <a:pt x="1001217" y="538480"/>
                </a:lnTo>
                <a:lnTo>
                  <a:pt x="1001217" y="535355"/>
                </a:lnTo>
                <a:lnTo>
                  <a:pt x="999769" y="533400"/>
                </a:lnTo>
                <a:lnTo>
                  <a:pt x="999667" y="528320"/>
                </a:lnTo>
                <a:lnTo>
                  <a:pt x="999642" y="527050"/>
                </a:lnTo>
                <a:lnTo>
                  <a:pt x="1000213" y="527050"/>
                </a:lnTo>
                <a:lnTo>
                  <a:pt x="1001166" y="524510"/>
                </a:lnTo>
                <a:lnTo>
                  <a:pt x="1002576" y="524510"/>
                </a:lnTo>
                <a:lnTo>
                  <a:pt x="1007021" y="523240"/>
                </a:lnTo>
                <a:lnTo>
                  <a:pt x="1009624" y="520700"/>
                </a:lnTo>
                <a:lnTo>
                  <a:pt x="1012355" y="514350"/>
                </a:lnTo>
                <a:lnTo>
                  <a:pt x="1013802" y="511810"/>
                </a:lnTo>
                <a:lnTo>
                  <a:pt x="1017485" y="508000"/>
                </a:lnTo>
                <a:lnTo>
                  <a:pt x="1020089" y="508000"/>
                </a:lnTo>
                <a:lnTo>
                  <a:pt x="1023912" y="516890"/>
                </a:lnTo>
                <a:lnTo>
                  <a:pt x="1026210" y="523240"/>
                </a:lnTo>
                <a:lnTo>
                  <a:pt x="1029208" y="532130"/>
                </a:lnTo>
                <a:lnTo>
                  <a:pt x="1029208" y="496531"/>
                </a:lnTo>
                <a:lnTo>
                  <a:pt x="1006398" y="492760"/>
                </a:lnTo>
                <a:lnTo>
                  <a:pt x="999883" y="490220"/>
                </a:lnTo>
                <a:lnTo>
                  <a:pt x="999134" y="486410"/>
                </a:lnTo>
                <a:lnTo>
                  <a:pt x="997407" y="477520"/>
                </a:lnTo>
                <a:lnTo>
                  <a:pt x="995260" y="474980"/>
                </a:lnTo>
                <a:lnTo>
                  <a:pt x="994194" y="473710"/>
                </a:lnTo>
                <a:lnTo>
                  <a:pt x="985583" y="473710"/>
                </a:lnTo>
                <a:lnTo>
                  <a:pt x="981430" y="472440"/>
                </a:lnTo>
                <a:lnTo>
                  <a:pt x="973620" y="474129"/>
                </a:lnTo>
                <a:lnTo>
                  <a:pt x="973620" y="528320"/>
                </a:lnTo>
                <a:lnTo>
                  <a:pt x="971575" y="530860"/>
                </a:lnTo>
                <a:lnTo>
                  <a:pt x="969873" y="533400"/>
                </a:lnTo>
                <a:lnTo>
                  <a:pt x="971562" y="530860"/>
                </a:lnTo>
                <a:lnTo>
                  <a:pt x="973620" y="528320"/>
                </a:lnTo>
                <a:lnTo>
                  <a:pt x="973620" y="474129"/>
                </a:lnTo>
                <a:lnTo>
                  <a:pt x="969657" y="474980"/>
                </a:lnTo>
                <a:lnTo>
                  <a:pt x="966241" y="472528"/>
                </a:lnTo>
                <a:lnTo>
                  <a:pt x="966241" y="577850"/>
                </a:lnTo>
                <a:lnTo>
                  <a:pt x="959167" y="585470"/>
                </a:lnTo>
                <a:lnTo>
                  <a:pt x="953973" y="586740"/>
                </a:lnTo>
                <a:lnTo>
                  <a:pt x="946162" y="582930"/>
                </a:lnTo>
                <a:lnTo>
                  <a:pt x="943787" y="579120"/>
                </a:lnTo>
                <a:lnTo>
                  <a:pt x="940904" y="575310"/>
                </a:lnTo>
                <a:lnTo>
                  <a:pt x="942721" y="572770"/>
                </a:lnTo>
                <a:lnTo>
                  <a:pt x="943940" y="572770"/>
                </a:lnTo>
                <a:lnTo>
                  <a:pt x="946200" y="571500"/>
                </a:lnTo>
                <a:lnTo>
                  <a:pt x="957313" y="571500"/>
                </a:lnTo>
                <a:lnTo>
                  <a:pt x="965073" y="574040"/>
                </a:lnTo>
                <a:lnTo>
                  <a:pt x="966241" y="577850"/>
                </a:lnTo>
                <a:lnTo>
                  <a:pt x="966241" y="472528"/>
                </a:lnTo>
                <a:lnTo>
                  <a:pt x="964374" y="471170"/>
                </a:lnTo>
                <a:lnTo>
                  <a:pt x="957122" y="461010"/>
                </a:lnTo>
                <a:lnTo>
                  <a:pt x="952754" y="459740"/>
                </a:lnTo>
                <a:lnTo>
                  <a:pt x="938568" y="462280"/>
                </a:lnTo>
                <a:lnTo>
                  <a:pt x="931570" y="466090"/>
                </a:lnTo>
                <a:lnTo>
                  <a:pt x="927061" y="477520"/>
                </a:lnTo>
                <a:lnTo>
                  <a:pt x="926465" y="480060"/>
                </a:lnTo>
                <a:lnTo>
                  <a:pt x="922972" y="483870"/>
                </a:lnTo>
                <a:lnTo>
                  <a:pt x="919822" y="486410"/>
                </a:lnTo>
                <a:lnTo>
                  <a:pt x="912063" y="483870"/>
                </a:lnTo>
                <a:lnTo>
                  <a:pt x="910882" y="480060"/>
                </a:lnTo>
                <a:lnTo>
                  <a:pt x="910259" y="468630"/>
                </a:lnTo>
                <a:lnTo>
                  <a:pt x="915822" y="463550"/>
                </a:lnTo>
                <a:lnTo>
                  <a:pt x="927950" y="457200"/>
                </a:lnTo>
                <a:lnTo>
                  <a:pt x="923709" y="449580"/>
                </a:lnTo>
                <a:lnTo>
                  <a:pt x="922909" y="448310"/>
                </a:lnTo>
                <a:lnTo>
                  <a:pt x="922108" y="447040"/>
                </a:lnTo>
                <a:lnTo>
                  <a:pt x="922362" y="444500"/>
                </a:lnTo>
                <a:lnTo>
                  <a:pt x="926642" y="440690"/>
                </a:lnTo>
                <a:lnTo>
                  <a:pt x="928141" y="438150"/>
                </a:lnTo>
                <a:lnTo>
                  <a:pt x="932840" y="431800"/>
                </a:lnTo>
                <a:lnTo>
                  <a:pt x="937094" y="431800"/>
                </a:lnTo>
                <a:lnTo>
                  <a:pt x="942149" y="438150"/>
                </a:lnTo>
                <a:lnTo>
                  <a:pt x="943940" y="444500"/>
                </a:lnTo>
                <a:lnTo>
                  <a:pt x="944587" y="447040"/>
                </a:lnTo>
                <a:lnTo>
                  <a:pt x="945807" y="449580"/>
                </a:lnTo>
                <a:lnTo>
                  <a:pt x="951293" y="449580"/>
                </a:lnTo>
                <a:lnTo>
                  <a:pt x="954011" y="450850"/>
                </a:lnTo>
                <a:lnTo>
                  <a:pt x="963676" y="449580"/>
                </a:lnTo>
                <a:lnTo>
                  <a:pt x="970699" y="448310"/>
                </a:lnTo>
                <a:lnTo>
                  <a:pt x="982611" y="447040"/>
                </a:lnTo>
                <a:lnTo>
                  <a:pt x="984427" y="448310"/>
                </a:lnTo>
                <a:lnTo>
                  <a:pt x="986599" y="457200"/>
                </a:lnTo>
                <a:lnTo>
                  <a:pt x="988872" y="458470"/>
                </a:lnTo>
                <a:lnTo>
                  <a:pt x="997204" y="457200"/>
                </a:lnTo>
                <a:lnTo>
                  <a:pt x="1001941" y="455930"/>
                </a:lnTo>
                <a:lnTo>
                  <a:pt x="1013599" y="450850"/>
                </a:lnTo>
                <a:lnTo>
                  <a:pt x="1020318" y="452120"/>
                </a:lnTo>
                <a:lnTo>
                  <a:pt x="1030732" y="458470"/>
                </a:lnTo>
                <a:lnTo>
                  <a:pt x="1034338" y="461010"/>
                </a:lnTo>
                <a:lnTo>
                  <a:pt x="1043736" y="467360"/>
                </a:lnTo>
                <a:lnTo>
                  <a:pt x="1044321" y="467360"/>
                </a:lnTo>
                <a:lnTo>
                  <a:pt x="1048245" y="457200"/>
                </a:lnTo>
                <a:lnTo>
                  <a:pt x="1049972" y="453390"/>
                </a:lnTo>
                <a:lnTo>
                  <a:pt x="1051763" y="450850"/>
                </a:lnTo>
                <a:lnTo>
                  <a:pt x="1054468" y="447040"/>
                </a:lnTo>
                <a:lnTo>
                  <a:pt x="1054760" y="446633"/>
                </a:lnTo>
                <a:lnTo>
                  <a:pt x="1047915" y="441960"/>
                </a:lnTo>
                <a:lnTo>
                  <a:pt x="1045311" y="438150"/>
                </a:lnTo>
                <a:lnTo>
                  <a:pt x="1042466" y="431800"/>
                </a:lnTo>
                <a:lnTo>
                  <a:pt x="1041895" y="430530"/>
                </a:lnTo>
                <a:lnTo>
                  <a:pt x="1042974" y="429260"/>
                </a:lnTo>
                <a:lnTo>
                  <a:pt x="1045133" y="426720"/>
                </a:lnTo>
                <a:lnTo>
                  <a:pt x="1050086" y="427990"/>
                </a:lnTo>
                <a:lnTo>
                  <a:pt x="1057897" y="430530"/>
                </a:lnTo>
                <a:lnTo>
                  <a:pt x="1064628" y="434340"/>
                </a:lnTo>
                <a:lnTo>
                  <a:pt x="1069987" y="440690"/>
                </a:lnTo>
                <a:lnTo>
                  <a:pt x="1073658" y="448310"/>
                </a:lnTo>
                <a:lnTo>
                  <a:pt x="1074318" y="449580"/>
                </a:lnTo>
                <a:lnTo>
                  <a:pt x="1075309" y="452120"/>
                </a:lnTo>
                <a:lnTo>
                  <a:pt x="1080528" y="455930"/>
                </a:lnTo>
                <a:lnTo>
                  <a:pt x="1084516" y="458470"/>
                </a:lnTo>
                <a:lnTo>
                  <a:pt x="1093558" y="462280"/>
                </a:lnTo>
                <a:lnTo>
                  <a:pt x="1098626" y="462280"/>
                </a:lnTo>
                <a:lnTo>
                  <a:pt x="1105725" y="457200"/>
                </a:lnTo>
                <a:lnTo>
                  <a:pt x="1108100" y="454660"/>
                </a:lnTo>
                <a:lnTo>
                  <a:pt x="1114221" y="448310"/>
                </a:lnTo>
                <a:lnTo>
                  <a:pt x="1118298" y="447040"/>
                </a:lnTo>
                <a:lnTo>
                  <a:pt x="1129487" y="447040"/>
                </a:lnTo>
                <a:lnTo>
                  <a:pt x="1138313" y="441960"/>
                </a:lnTo>
                <a:lnTo>
                  <a:pt x="1145184" y="439420"/>
                </a:lnTo>
                <a:lnTo>
                  <a:pt x="1163408" y="439420"/>
                </a:lnTo>
                <a:lnTo>
                  <a:pt x="1166609" y="438150"/>
                </a:lnTo>
                <a:lnTo>
                  <a:pt x="1173708" y="427990"/>
                </a:lnTo>
                <a:lnTo>
                  <a:pt x="1175169" y="427990"/>
                </a:lnTo>
                <a:lnTo>
                  <a:pt x="1187704" y="433070"/>
                </a:lnTo>
                <a:lnTo>
                  <a:pt x="1192644" y="434340"/>
                </a:lnTo>
                <a:lnTo>
                  <a:pt x="1203769" y="438150"/>
                </a:lnTo>
                <a:lnTo>
                  <a:pt x="1206080" y="435610"/>
                </a:lnTo>
                <a:lnTo>
                  <a:pt x="1206030" y="427990"/>
                </a:lnTo>
                <a:lnTo>
                  <a:pt x="1205877" y="426720"/>
                </a:lnTo>
                <a:lnTo>
                  <a:pt x="1205738" y="425450"/>
                </a:lnTo>
                <a:lnTo>
                  <a:pt x="1205560" y="421640"/>
                </a:lnTo>
                <a:lnTo>
                  <a:pt x="1205509" y="420370"/>
                </a:lnTo>
                <a:lnTo>
                  <a:pt x="1205230" y="414020"/>
                </a:lnTo>
                <a:lnTo>
                  <a:pt x="1204658" y="407670"/>
                </a:lnTo>
                <a:lnTo>
                  <a:pt x="1204607" y="398780"/>
                </a:lnTo>
                <a:lnTo>
                  <a:pt x="1204607" y="397510"/>
                </a:lnTo>
                <a:lnTo>
                  <a:pt x="1204645" y="393700"/>
                </a:lnTo>
                <a:lnTo>
                  <a:pt x="1205395" y="391160"/>
                </a:lnTo>
                <a:lnTo>
                  <a:pt x="1206144" y="388620"/>
                </a:lnTo>
                <a:lnTo>
                  <a:pt x="1213497" y="386080"/>
                </a:lnTo>
                <a:lnTo>
                  <a:pt x="1214894" y="383540"/>
                </a:lnTo>
                <a:close/>
              </a:path>
            </a:pathLst>
          </a:custGeom>
          <a:solidFill>
            <a:srgbClr val="FFFFFF"/>
          </a:solidFill>
        </p:spPr>
        <p:txBody>
          <a:bodyPr wrap="square" lIns="0" tIns="0" rIns="0" bIns="0" rtlCol="0"/>
          <a:lstStyle/>
          <a:p>
            <a:endParaRPr/>
          </a:p>
        </p:txBody>
      </p:sp>
      <p:pic>
        <p:nvPicPr>
          <p:cNvPr id="13" name="object 13"/>
          <p:cNvPicPr/>
          <p:nvPr/>
        </p:nvPicPr>
        <p:blipFill>
          <a:blip r:embed="rId7" cstate="print"/>
          <a:stretch>
            <a:fillRect/>
          </a:stretch>
        </p:blipFill>
        <p:spPr>
          <a:xfrm>
            <a:off x="5425560" y="1458362"/>
            <a:ext cx="79446" cy="85091"/>
          </a:xfrm>
          <a:prstGeom prst="rect">
            <a:avLst/>
          </a:prstGeom>
        </p:spPr>
      </p:pic>
      <p:pic>
        <p:nvPicPr>
          <p:cNvPr id="14" name="object 14"/>
          <p:cNvPicPr/>
          <p:nvPr/>
        </p:nvPicPr>
        <p:blipFill>
          <a:blip r:embed="rId8" cstate="print"/>
          <a:stretch>
            <a:fillRect/>
          </a:stretch>
        </p:blipFill>
        <p:spPr>
          <a:xfrm>
            <a:off x="5650565" y="1458991"/>
            <a:ext cx="78435" cy="83578"/>
          </a:xfrm>
          <a:prstGeom prst="rect">
            <a:avLst/>
          </a:prstGeom>
        </p:spPr>
      </p:pic>
      <p:sp>
        <p:nvSpPr>
          <p:cNvPr id="15" name="object 15"/>
          <p:cNvSpPr txBox="1"/>
          <p:nvPr/>
        </p:nvSpPr>
        <p:spPr>
          <a:xfrm rot="4560000">
            <a:off x="6423994" y="6968958"/>
            <a:ext cx="183759" cy="139700"/>
          </a:xfrm>
          <a:prstGeom prst="rect">
            <a:avLst/>
          </a:prstGeom>
        </p:spPr>
        <p:txBody>
          <a:bodyPr vert="horz" wrap="square" lIns="0" tIns="0" rIns="0" bIns="0" rtlCol="0">
            <a:spAutoFit/>
          </a:bodyPr>
          <a:lstStyle/>
          <a:p>
            <a:pPr>
              <a:lnSpc>
                <a:spcPts val="1100"/>
              </a:lnSpc>
            </a:pPr>
            <a:r>
              <a:rPr sz="1100" b="1" spc="75" dirty="0">
                <a:solidFill>
                  <a:srgbClr val="8FCDC1"/>
                </a:solidFill>
                <a:latin typeface="Arial"/>
                <a:cs typeface="Arial"/>
              </a:rPr>
              <a:t>Q</a:t>
            </a:r>
            <a:endParaRPr sz="1100">
              <a:latin typeface="Arial"/>
              <a:cs typeface="Arial"/>
            </a:endParaRPr>
          </a:p>
        </p:txBody>
      </p:sp>
      <p:sp>
        <p:nvSpPr>
          <p:cNvPr id="16" name="object 16"/>
          <p:cNvSpPr txBox="1"/>
          <p:nvPr/>
        </p:nvSpPr>
        <p:spPr>
          <a:xfrm rot="4860000">
            <a:off x="6449540" y="7080846"/>
            <a:ext cx="176548" cy="139700"/>
          </a:xfrm>
          <a:prstGeom prst="rect">
            <a:avLst/>
          </a:prstGeom>
        </p:spPr>
        <p:txBody>
          <a:bodyPr vert="horz" wrap="square" lIns="0" tIns="0" rIns="0" bIns="0" rtlCol="0">
            <a:spAutoFit/>
          </a:bodyPr>
          <a:lstStyle/>
          <a:p>
            <a:pPr>
              <a:lnSpc>
                <a:spcPts val="1095"/>
              </a:lnSpc>
            </a:pPr>
            <a:r>
              <a:rPr sz="1100" b="1" spc="35" dirty="0">
                <a:solidFill>
                  <a:srgbClr val="8FCDC1"/>
                </a:solidFill>
                <a:latin typeface="Arial"/>
                <a:cs typeface="Arial"/>
              </a:rPr>
              <a:t>U</a:t>
            </a:r>
            <a:endParaRPr sz="1100">
              <a:latin typeface="Arial"/>
              <a:cs typeface="Arial"/>
            </a:endParaRPr>
          </a:p>
        </p:txBody>
      </p:sp>
      <p:sp>
        <p:nvSpPr>
          <p:cNvPr id="17" name="object 17"/>
          <p:cNvSpPr txBox="1"/>
          <p:nvPr/>
        </p:nvSpPr>
        <p:spPr>
          <a:xfrm rot="5160000">
            <a:off x="6463313" y="7181572"/>
            <a:ext cx="169440"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É</a:t>
            </a:r>
            <a:endParaRPr sz="1100">
              <a:latin typeface="Arial"/>
              <a:cs typeface="Arial"/>
            </a:endParaRPr>
          </a:p>
        </p:txBody>
      </p:sp>
      <p:sp>
        <p:nvSpPr>
          <p:cNvPr id="18" name="object 18"/>
          <p:cNvSpPr txBox="1"/>
          <p:nvPr/>
        </p:nvSpPr>
        <p:spPr>
          <a:xfrm rot="5580000">
            <a:off x="6463422" y="7318991"/>
            <a:ext cx="168724"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P</a:t>
            </a:r>
            <a:endParaRPr sz="1100">
              <a:latin typeface="Arial"/>
              <a:cs typeface="Arial"/>
            </a:endParaRPr>
          </a:p>
        </p:txBody>
      </p:sp>
      <p:sp>
        <p:nvSpPr>
          <p:cNvPr id="19" name="object 19"/>
          <p:cNvSpPr txBox="1"/>
          <p:nvPr/>
        </p:nvSpPr>
        <p:spPr>
          <a:xfrm rot="5880000">
            <a:off x="6443708" y="7426294"/>
            <a:ext cx="185003" cy="139700"/>
          </a:xfrm>
          <a:prstGeom prst="rect">
            <a:avLst/>
          </a:prstGeom>
        </p:spPr>
        <p:txBody>
          <a:bodyPr vert="horz" wrap="square" lIns="0" tIns="0" rIns="0" bIns="0" rtlCol="0">
            <a:spAutoFit/>
          </a:bodyPr>
          <a:lstStyle/>
          <a:p>
            <a:pPr>
              <a:lnSpc>
                <a:spcPts val="1095"/>
              </a:lnSpc>
            </a:pPr>
            <a:r>
              <a:rPr sz="1100" b="1" spc="75" dirty="0">
                <a:solidFill>
                  <a:srgbClr val="8FCDC1"/>
                </a:solidFill>
                <a:latin typeface="Arial"/>
                <a:cs typeface="Arial"/>
              </a:rPr>
              <a:t>O</a:t>
            </a:r>
            <a:endParaRPr sz="1100">
              <a:latin typeface="Arial"/>
              <a:cs typeface="Arial"/>
            </a:endParaRPr>
          </a:p>
        </p:txBody>
      </p:sp>
      <p:sp>
        <p:nvSpPr>
          <p:cNvPr id="20" name="object 20"/>
          <p:cNvSpPr txBox="1"/>
          <p:nvPr/>
        </p:nvSpPr>
        <p:spPr>
          <a:xfrm rot="6180000">
            <a:off x="6432071" y="7526417"/>
            <a:ext cx="168016" cy="139700"/>
          </a:xfrm>
          <a:prstGeom prst="rect">
            <a:avLst/>
          </a:prstGeom>
        </p:spPr>
        <p:txBody>
          <a:bodyPr vert="horz" wrap="square" lIns="0" tIns="0" rIns="0" bIns="0" rtlCol="0">
            <a:spAutoFit/>
          </a:bodyPr>
          <a:lstStyle/>
          <a:p>
            <a:pPr>
              <a:lnSpc>
                <a:spcPts val="1095"/>
              </a:lnSpc>
            </a:pPr>
            <a:r>
              <a:rPr sz="1100" b="1" spc="40" dirty="0">
                <a:solidFill>
                  <a:srgbClr val="8FCDC1"/>
                </a:solidFill>
                <a:latin typeface="Arial"/>
                <a:cs typeface="Arial"/>
              </a:rPr>
              <a:t>T</a:t>
            </a:r>
            <a:endParaRPr sz="1100">
              <a:latin typeface="Arial"/>
              <a:cs typeface="Arial"/>
            </a:endParaRPr>
          </a:p>
        </p:txBody>
      </p:sp>
      <p:sp>
        <p:nvSpPr>
          <p:cNvPr id="21" name="object 21"/>
          <p:cNvSpPr txBox="1"/>
          <p:nvPr/>
        </p:nvSpPr>
        <p:spPr>
          <a:xfrm rot="6480000">
            <a:off x="6405381" y="7615977"/>
            <a:ext cx="169081"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E</a:t>
            </a:r>
            <a:endParaRPr sz="1100">
              <a:latin typeface="Arial"/>
              <a:cs typeface="Arial"/>
            </a:endParaRPr>
          </a:p>
        </p:txBody>
      </p:sp>
      <p:sp>
        <p:nvSpPr>
          <p:cNvPr id="22" name="object 22"/>
          <p:cNvSpPr txBox="1"/>
          <p:nvPr/>
        </p:nvSpPr>
        <p:spPr>
          <a:xfrm rot="6780000">
            <a:off x="6362896" y="7712474"/>
            <a:ext cx="179300"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N</a:t>
            </a:r>
            <a:endParaRPr sz="1100">
              <a:latin typeface="Arial"/>
              <a:cs typeface="Arial"/>
            </a:endParaRPr>
          </a:p>
        </p:txBody>
      </p:sp>
      <p:sp>
        <p:nvSpPr>
          <p:cNvPr id="23" name="object 23"/>
          <p:cNvSpPr txBox="1"/>
          <p:nvPr/>
        </p:nvSpPr>
        <p:spPr>
          <a:xfrm rot="7140000">
            <a:off x="6316989" y="7809946"/>
            <a:ext cx="174244" cy="139700"/>
          </a:xfrm>
          <a:prstGeom prst="rect">
            <a:avLst/>
          </a:prstGeom>
        </p:spPr>
        <p:txBody>
          <a:bodyPr vert="horz" wrap="square" lIns="0" tIns="0" rIns="0" bIns="0" rtlCol="0">
            <a:spAutoFit/>
          </a:bodyPr>
          <a:lstStyle/>
          <a:p>
            <a:pPr>
              <a:lnSpc>
                <a:spcPts val="1100"/>
              </a:lnSpc>
            </a:pPr>
            <a:r>
              <a:rPr sz="1100" b="1" spc="15" dirty="0">
                <a:solidFill>
                  <a:srgbClr val="8FCDC1"/>
                </a:solidFill>
                <a:latin typeface="Arial"/>
                <a:cs typeface="Arial"/>
              </a:rPr>
              <a:t>C</a:t>
            </a:r>
            <a:endParaRPr sz="1100">
              <a:latin typeface="Arial"/>
              <a:cs typeface="Arial"/>
            </a:endParaRPr>
          </a:p>
        </p:txBody>
      </p:sp>
      <p:sp>
        <p:nvSpPr>
          <p:cNvPr id="24" name="object 24"/>
          <p:cNvSpPr txBox="1"/>
          <p:nvPr/>
        </p:nvSpPr>
        <p:spPr>
          <a:xfrm rot="7320000">
            <a:off x="6290513" y="7875254"/>
            <a:ext cx="148220" cy="139700"/>
          </a:xfrm>
          <a:prstGeom prst="rect">
            <a:avLst/>
          </a:prstGeom>
        </p:spPr>
        <p:txBody>
          <a:bodyPr vert="horz" wrap="square" lIns="0" tIns="0" rIns="0" bIns="0" rtlCol="0">
            <a:spAutoFit/>
          </a:bodyPr>
          <a:lstStyle/>
          <a:p>
            <a:pPr>
              <a:lnSpc>
                <a:spcPts val="1095"/>
              </a:lnSpc>
            </a:pPr>
            <a:r>
              <a:rPr sz="1100" b="1" spc="60" dirty="0">
                <a:solidFill>
                  <a:srgbClr val="8FCDC1"/>
                </a:solidFill>
                <a:latin typeface="Arial"/>
                <a:cs typeface="Arial"/>
              </a:rPr>
              <a:t>I</a:t>
            </a:r>
            <a:endParaRPr sz="1100">
              <a:latin typeface="Arial"/>
              <a:cs typeface="Arial"/>
            </a:endParaRPr>
          </a:p>
        </p:txBody>
      </p:sp>
      <p:sp>
        <p:nvSpPr>
          <p:cNvPr id="25" name="object 25"/>
          <p:cNvSpPr txBox="1"/>
          <p:nvPr/>
        </p:nvSpPr>
        <p:spPr>
          <a:xfrm rot="4500000">
            <a:off x="6305217" y="6986423"/>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26" name="object 26"/>
          <p:cNvSpPr txBox="1"/>
          <p:nvPr/>
        </p:nvSpPr>
        <p:spPr>
          <a:xfrm rot="4800000">
            <a:off x="6323361" y="7070182"/>
            <a:ext cx="152517" cy="127000"/>
          </a:xfrm>
          <a:prstGeom prst="rect">
            <a:avLst/>
          </a:prstGeom>
        </p:spPr>
        <p:txBody>
          <a:bodyPr vert="horz" wrap="square" lIns="0" tIns="0" rIns="0" bIns="0" rtlCol="0">
            <a:spAutoFit/>
          </a:bodyPr>
          <a:lstStyle/>
          <a:p>
            <a:pPr>
              <a:lnSpc>
                <a:spcPts val="994"/>
              </a:lnSpc>
            </a:pPr>
            <a:r>
              <a:rPr sz="1000" spc="-15" dirty="0">
                <a:solidFill>
                  <a:srgbClr val="8FCDC1"/>
                </a:solidFill>
                <a:latin typeface="Arial MT"/>
                <a:cs typeface="Arial MT"/>
              </a:rPr>
              <a:t>S</a:t>
            </a:r>
            <a:endParaRPr sz="1000">
              <a:latin typeface="Arial MT"/>
              <a:cs typeface="Arial MT"/>
            </a:endParaRPr>
          </a:p>
        </p:txBody>
      </p:sp>
      <p:sp>
        <p:nvSpPr>
          <p:cNvPr id="27" name="object 27"/>
          <p:cNvSpPr txBox="1"/>
          <p:nvPr/>
        </p:nvSpPr>
        <p:spPr>
          <a:xfrm rot="5100000">
            <a:off x="6331299" y="7158922"/>
            <a:ext cx="158369" cy="127000"/>
          </a:xfrm>
          <a:prstGeom prst="rect">
            <a:avLst/>
          </a:prstGeom>
        </p:spPr>
        <p:txBody>
          <a:bodyPr vert="horz" wrap="square" lIns="0" tIns="0" rIns="0" bIns="0" rtlCol="0">
            <a:spAutoFit/>
          </a:bodyPr>
          <a:lstStyle/>
          <a:p>
            <a:pPr>
              <a:lnSpc>
                <a:spcPts val="994"/>
              </a:lnSpc>
            </a:pPr>
            <a:r>
              <a:rPr sz="1000" spc="5" dirty="0">
                <a:solidFill>
                  <a:srgbClr val="8FCDC1"/>
                </a:solidFill>
                <a:latin typeface="Arial MT"/>
                <a:cs typeface="Arial MT"/>
              </a:rPr>
              <a:t>C</a:t>
            </a:r>
            <a:endParaRPr sz="1000">
              <a:latin typeface="Arial MT"/>
              <a:cs typeface="Arial MT"/>
            </a:endParaRPr>
          </a:p>
        </p:txBody>
      </p:sp>
      <p:sp>
        <p:nvSpPr>
          <p:cNvPr id="28" name="object 28"/>
          <p:cNvSpPr txBox="1"/>
          <p:nvPr/>
        </p:nvSpPr>
        <p:spPr>
          <a:xfrm>
            <a:off x="6336215" y="7256534"/>
            <a:ext cx="154940" cy="128905"/>
          </a:xfrm>
          <a:prstGeom prst="rect">
            <a:avLst/>
          </a:prstGeom>
        </p:spPr>
        <p:txBody>
          <a:bodyPr vert="vert" wrap="square" lIns="0" tIns="0" rIns="0" bIns="0" rtlCol="0">
            <a:spAutoFit/>
          </a:bodyPr>
          <a:lstStyle/>
          <a:p>
            <a:pPr marL="12700">
              <a:lnSpc>
                <a:spcPts val="1100"/>
              </a:lnSpc>
            </a:pPr>
            <a:r>
              <a:rPr sz="1000" dirty="0">
                <a:solidFill>
                  <a:srgbClr val="8FCDC1"/>
                </a:solidFill>
                <a:latin typeface="Arial MT"/>
                <a:cs typeface="Arial MT"/>
              </a:rPr>
              <a:t>A</a:t>
            </a:r>
            <a:endParaRPr sz="1000">
              <a:latin typeface="Arial MT"/>
              <a:cs typeface="Arial MT"/>
            </a:endParaRPr>
          </a:p>
        </p:txBody>
      </p:sp>
      <p:sp>
        <p:nvSpPr>
          <p:cNvPr id="29" name="object 29"/>
          <p:cNvSpPr txBox="1"/>
          <p:nvPr/>
        </p:nvSpPr>
        <p:spPr>
          <a:xfrm rot="5760000">
            <a:off x="6332647" y="7348541"/>
            <a:ext cx="149764" cy="127000"/>
          </a:xfrm>
          <a:prstGeom prst="rect">
            <a:avLst/>
          </a:prstGeom>
        </p:spPr>
        <p:txBody>
          <a:bodyPr vert="horz" wrap="square" lIns="0" tIns="0" rIns="0" bIns="0" rtlCol="0">
            <a:spAutoFit/>
          </a:bodyPr>
          <a:lstStyle/>
          <a:p>
            <a:pPr>
              <a:lnSpc>
                <a:spcPts val="1000"/>
              </a:lnSpc>
            </a:pPr>
            <a:r>
              <a:rPr sz="1000" spc="60" dirty="0">
                <a:solidFill>
                  <a:srgbClr val="8FCDC1"/>
                </a:solidFill>
                <a:latin typeface="Arial MT"/>
                <a:cs typeface="Arial MT"/>
              </a:rPr>
              <a:t>L</a:t>
            </a:r>
            <a:endParaRPr sz="1000">
              <a:latin typeface="Arial MT"/>
              <a:cs typeface="Arial MT"/>
            </a:endParaRPr>
          </a:p>
        </p:txBody>
      </p:sp>
      <p:sp>
        <p:nvSpPr>
          <p:cNvPr id="30" name="object 30"/>
          <p:cNvSpPr txBox="1"/>
          <p:nvPr/>
        </p:nvSpPr>
        <p:spPr>
          <a:xfrm rot="6060000">
            <a:off x="6311953" y="7438761"/>
            <a:ext cx="163036" cy="127000"/>
          </a:xfrm>
          <a:prstGeom prst="rect">
            <a:avLst/>
          </a:prstGeom>
        </p:spPr>
        <p:txBody>
          <a:bodyPr vert="horz" wrap="square" lIns="0" tIns="0" rIns="0" bIns="0" rtlCol="0">
            <a:spAutoFit/>
          </a:bodyPr>
          <a:lstStyle/>
          <a:p>
            <a:pPr>
              <a:lnSpc>
                <a:spcPts val="994"/>
              </a:lnSpc>
            </a:pPr>
            <a:r>
              <a:rPr sz="1000" spc="125" dirty="0">
                <a:solidFill>
                  <a:srgbClr val="8FCDC1"/>
                </a:solidFill>
                <a:latin typeface="Arial MT"/>
                <a:cs typeface="Arial MT"/>
              </a:rPr>
              <a:t>A</a:t>
            </a:r>
            <a:endParaRPr sz="1000">
              <a:latin typeface="Arial MT"/>
              <a:cs typeface="Arial MT"/>
            </a:endParaRPr>
          </a:p>
        </p:txBody>
      </p:sp>
      <p:sp>
        <p:nvSpPr>
          <p:cNvPr id="31" name="object 31"/>
          <p:cNvSpPr txBox="1"/>
          <p:nvPr/>
        </p:nvSpPr>
        <p:spPr>
          <a:xfrm rot="6420000">
            <a:off x="6282058" y="7542602"/>
            <a:ext cx="169172" cy="127000"/>
          </a:xfrm>
          <a:prstGeom prst="rect">
            <a:avLst/>
          </a:prstGeom>
        </p:spPr>
        <p:txBody>
          <a:bodyPr vert="horz" wrap="square" lIns="0" tIns="0" rIns="0" bIns="0" rtlCol="0">
            <a:spAutoFit/>
          </a:bodyPr>
          <a:lstStyle/>
          <a:p>
            <a:pPr>
              <a:lnSpc>
                <a:spcPts val="994"/>
              </a:lnSpc>
            </a:pPr>
            <a:r>
              <a:rPr sz="1000" spc="35" dirty="0">
                <a:solidFill>
                  <a:srgbClr val="8FCDC1"/>
                </a:solidFill>
                <a:latin typeface="Arial MT"/>
                <a:cs typeface="Arial MT"/>
              </a:rPr>
              <a:t>M</a:t>
            </a:r>
            <a:endParaRPr sz="1000">
              <a:latin typeface="Arial MT"/>
              <a:cs typeface="Arial MT"/>
            </a:endParaRPr>
          </a:p>
        </p:txBody>
      </p:sp>
      <p:sp>
        <p:nvSpPr>
          <p:cNvPr id="32" name="object 32"/>
          <p:cNvSpPr txBox="1"/>
          <p:nvPr/>
        </p:nvSpPr>
        <p:spPr>
          <a:xfrm rot="6660000">
            <a:off x="6273387" y="7615201"/>
            <a:ext cx="134345" cy="127000"/>
          </a:xfrm>
          <a:prstGeom prst="rect">
            <a:avLst/>
          </a:prstGeom>
        </p:spPr>
        <p:txBody>
          <a:bodyPr vert="horz" wrap="square" lIns="0" tIns="0" rIns="0" bIns="0" rtlCol="0">
            <a:spAutoFit/>
          </a:bodyPr>
          <a:lstStyle/>
          <a:p>
            <a:pPr>
              <a:lnSpc>
                <a:spcPts val="994"/>
              </a:lnSpc>
            </a:pPr>
            <a:r>
              <a:rPr sz="1000" spc="45" dirty="0">
                <a:solidFill>
                  <a:srgbClr val="8FCDC1"/>
                </a:solidFill>
                <a:latin typeface="Arial MT"/>
                <a:cs typeface="Arial MT"/>
              </a:rPr>
              <a:t>I</a:t>
            </a:r>
            <a:endParaRPr sz="1000">
              <a:latin typeface="Arial MT"/>
              <a:cs typeface="Arial MT"/>
            </a:endParaRPr>
          </a:p>
        </p:txBody>
      </p:sp>
      <p:sp>
        <p:nvSpPr>
          <p:cNvPr id="33" name="object 33"/>
          <p:cNvSpPr txBox="1"/>
          <p:nvPr/>
        </p:nvSpPr>
        <p:spPr>
          <a:xfrm rot="6900000">
            <a:off x="6237704" y="7674239"/>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34" name="object 34"/>
          <p:cNvSpPr txBox="1"/>
          <p:nvPr/>
        </p:nvSpPr>
        <p:spPr>
          <a:xfrm rot="7200000">
            <a:off x="6188624" y="7756715"/>
            <a:ext cx="163036" cy="127000"/>
          </a:xfrm>
          <a:prstGeom prst="rect">
            <a:avLst/>
          </a:prstGeom>
        </p:spPr>
        <p:txBody>
          <a:bodyPr vert="horz" wrap="square" lIns="0" tIns="0" rIns="0" bIns="0" rtlCol="0">
            <a:spAutoFit/>
          </a:bodyPr>
          <a:lstStyle/>
          <a:p>
            <a:pPr>
              <a:lnSpc>
                <a:spcPts val="994"/>
              </a:lnSpc>
            </a:pPr>
            <a:r>
              <a:rPr sz="1000" spc="60" dirty="0">
                <a:solidFill>
                  <a:srgbClr val="8FCDC1"/>
                </a:solidFill>
                <a:latin typeface="Arial MT"/>
                <a:cs typeface="Arial MT"/>
              </a:rPr>
              <a:t>N</a:t>
            </a:r>
            <a:endParaRPr sz="1000">
              <a:latin typeface="Arial MT"/>
              <a:cs typeface="Arial MT"/>
            </a:endParaRPr>
          </a:p>
        </p:txBody>
      </p:sp>
      <p:sp>
        <p:nvSpPr>
          <p:cNvPr id="35" name="object 35"/>
          <p:cNvSpPr txBox="1"/>
          <p:nvPr/>
        </p:nvSpPr>
        <p:spPr>
          <a:xfrm rot="7560000">
            <a:off x="6229106" y="7940677"/>
            <a:ext cx="179699"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A</a:t>
            </a:r>
            <a:endParaRPr sz="1100">
              <a:latin typeface="Arial"/>
              <a:cs typeface="Arial"/>
            </a:endParaRPr>
          </a:p>
        </p:txBody>
      </p:sp>
      <p:sp>
        <p:nvSpPr>
          <p:cNvPr id="36" name="object 36"/>
          <p:cNvSpPr txBox="1"/>
          <p:nvPr/>
        </p:nvSpPr>
        <p:spPr>
          <a:xfrm rot="7560000">
            <a:off x="6142208" y="7834265"/>
            <a:ext cx="152517" cy="127000"/>
          </a:xfrm>
          <a:prstGeom prst="rect">
            <a:avLst/>
          </a:prstGeom>
        </p:spPr>
        <p:txBody>
          <a:bodyPr vert="horz" wrap="square" lIns="0" tIns="0" rIns="0" bIns="0" rtlCol="0">
            <a:spAutoFit/>
          </a:bodyPr>
          <a:lstStyle/>
          <a:p>
            <a:pPr>
              <a:lnSpc>
                <a:spcPts val="1000"/>
              </a:lnSpc>
            </a:pPr>
            <a:r>
              <a:rPr sz="1000" spc="45" dirty="0">
                <a:solidFill>
                  <a:srgbClr val="8FCDC1"/>
                </a:solidFill>
                <a:latin typeface="Arial MT"/>
                <a:cs typeface="Arial MT"/>
              </a:rPr>
              <a:t>T</a:t>
            </a:r>
            <a:endParaRPr sz="1000">
              <a:latin typeface="Arial MT"/>
              <a:cs typeface="Arial MT"/>
            </a:endParaRPr>
          </a:p>
        </p:txBody>
      </p:sp>
      <p:sp>
        <p:nvSpPr>
          <p:cNvPr id="37" name="object 37"/>
          <p:cNvSpPr txBox="1"/>
          <p:nvPr/>
        </p:nvSpPr>
        <p:spPr>
          <a:xfrm rot="7860000">
            <a:off x="6172560" y="8018198"/>
            <a:ext cx="165587" cy="139700"/>
          </a:xfrm>
          <a:prstGeom prst="rect">
            <a:avLst/>
          </a:prstGeom>
        </p:spPr>
        <p:txBody>
          <a:bodyPr vert="horz" wrap="square" lIns="0" tIns="0" rIns="0" bIns="0" rtlCol="0">
            <a:spAutoFit/>
          </a:bodyPr>
          <a:lstStyle/>
          <a:p>
            <a:pPr>
              <a:lnSpc>
                <a:spcPts val="1095"/>
              </a:lnSpc>
            </a:pPr>
            <a:r>
              <a:rPr sz="1100" b="1" spc="5" dirty="0">
                <a:solidFill>
                  <a:srgbClr val="8FCDC1"/>
                </a:solidFill>
                <a:latin typeface="Arial"/>
                <a:cs typeface="Arial"/>
              </a:rPr>
              <a:t>L</a:t>
            </a:r>
            <a:endParaRPr sz="1100">
              <a:latin typeface="Arial"/>
              <a:cs typeface="Arial"/>
            </a:endParaRPr>
          </a:p>
        </p:txBody>
      </p:sp>
      <p:sp>
        <p:nvSpPr>
          <p:cNvPr id="38" name="object 38"/>
          <p:cNvSpPr txBox="1"/>
          <p:nvPr/>
        </p:nvSpPr>
        <p:spPr>
          <a:xfrm rot="7860000">
            <a:off x="6077520" y="7906362"/>
            <a:ext cx="165860" cy="127000"/>
          </a:xfrm>
          <a:prstGeom prst="rect">
            <a:avLst/>
          </a:prstGeom>
        </p:spPr>
        <p:txBody>
          <a:bodyPr vert="horz" wrap="square" lIns="0" tIns="0" rIns="0" bIns="0" rtlCol="0">
            <a:spAutoFit/>
          </a:bodyPr>
          <a:lstStyle/>
          <a:p>
            <a:pPr>
              <a:lnSpc>
                <a:spcPts val="994"/>
              </a:lnSpc>
            </a:pPr>
            <a:r>
              <a:rPr sz="1000" spc="50" dirty="0">
                <a:solidFill>
                  <a:srgbClr val="8FCDC1"/>
                </a:solidFill>
                <a:latin typeface="Arial MT"/>
                <a:cs typeface="Arial MT"/>
              </a:rPr>
              <a:t>O</a:t>
            </a:r>
            <a:endParaRPr sz="1000">
              <a:latin typeface="Arial MT"/>
              <a:cs typeface="Arial MT"/>
            </a:endParaRPr>
          </a:p>
        </p:txBody>
      </p:sp>
      <p:sp>
        <p:nvSpPr>
          <p:cNvPr id="39" name="object 39"/>
          <p:cNvSpPr txBox="1"/>
          <p:nvPr/>
        </p:nvSpPr>
        <p:spPr>
          <a:xfrm rot="1020000">
            <a:off x="4967750" y="8293459"/>
            <a:ext cx="183568" cy="142875"/>
          </a:xfrm>
          <a:prstGeom prst="rect">
            <a:avLst/>
          </a:prstGeom>
        </p:spPr>
        <p:txBody>
          <a:bodyPr vert="horz" wrap="square" lIns="0" tIns="0" rIns="0" bIns="0" rtlCol="0">
            <a:spAutoFit/>
          </a:bodyPr>
          <a:lstStyle/>
          <a:p>
            <a:pPr>
              <a:lnSpc>
                <a:spcPts val="1125"/>
              </a:lnSpc>
            </a:pPr>
            <a:r>
              <a:rPr sz="1100" b="1" spc="90" dirty="0">
                <a:solidFill>
                  <a:srgbClr val="528F88"/>
                </a:solidFill>
                <a:latin typeface="Arial"/>
                <a:cs typeface="Arial"/>
              </a:rPr>
              <a:t>D</a:t>
            </a:r>
            <a:endParaRPr sz="1100">
              <a:latin typeface="Arial"/>
              <a:cs typeface="Arial"/>
            </a:endParaRPr>
          </a:p>
        </p:txBody>
      </p:sp>
      <p:sp>
        <p:nvSpPr>
          <p:cNvPr id="40" name="object 40"/>
          <p:cNvSpPr txBox="1"/>
          <p:nvPr/>
        </p:nvSpPr>
        <p:spPr>
          <a:xfrm rot="660000">
            <a:off x="5075098" y="8320685"/>
            <a:ext cx="174901" cy="142240"/>
          </a:xfrm>
          <a:prstGeom prst="rect">
            <a:avLst/>
          </a:prstGeom>
        </p:spPr>
        <p:txBody>
          <a:bodyPr vert="horz" wrap="square" lIns="0" tIns="0" rIns="0" bIns="0" rtlCol="0">
            <a:spAutoFit/>
          </a:bodyPr>
          <a:lstStyle/>
          <a:p>
            <a:pPr>
              <a:lnSpc>
                <a:spcPts val="1120"/>
              </a:lnSpc>
            </a:pPr>
            <a:r>
              <a:rPr sz="1100" b="1" spc="25" dirty="0">
                <a:solidFill>
                  <a:srgbClr val="528F88"/>
                </a:solidFill>
                <a:latin typeface="Arial"/>
                <a:cs typeface="Arial"/>
              </a:rPr>
              <a:t>E</a:t>
            </a:r>
            <a:endParaRPr sz="1100">
              <a:latin typeface="Arial"/>
              <a:cs typeface="Arial"/>
            </a:endParaRPr>
          </a:p>
        </p:txBody>
      </p:sp>
      <p:sp>
        <p:nvSpPr>
          <p:cNvPr id="41" name="object 41"/>
          <p:cNvSpPr txBox="1"/>
          <p:nvPr/>
        </p:nvSpPr>
        <p:spPr>
          <a:xfrm rot="60000">
            <a:off x="5269786" y="8343924"/>
            <a:ext cx="184754" cy="142875"/>
          </a:xfrm>
          <a:prstGeom prst="rect">
            <a:avLst/>
          </a:prstGeom>
        </p:spPr>
        <p:txBody>
          <a:bodyPr vert="horz" wrap="square" lIns="0" tIns="0" rIns="0" bIns="0" rtlCol="0">
            <a:spAutoFit/>
          </a:bodyPr>
          <a:lstStyle/>
          <a:p>
            <a:pPr>
              <a:lnSpc>
                <a:spcPts val="1125"/>
              </a:lnSpc>
            </a:pPr>
            <a:r>
              <a:rPr sz="1100" b="1" spc="100" dirty="0">
                <a:solidFill>
                  <a:srgbClr val="528F88"/>
                </a:solidFill>
                <a:latin typeface="Arial"/>
                <a:cs typeface="Arial"/>
              </a:rPr>
              <a:t>A</a:t>
            </a:r>
            <a:endParaRPr sz="1100">
              <a:latin typeface="Arial"/>
              <a:cs typeface="Arial"/>
            </a:endParaRPr>
          </a:p>
        </p:txBody>
      </p:sp>
      <p:sp>
        <p:nvSpPr>
          <p:cNvPr id="42" name="object 42"/>
          <p:cNvSpPr txBox="1"/>
          <p:nvPr/>
        </p:nvSpPr>
        <p:spPr>
          <a:xfrm rot="21360000">
            <a:off x="5381754" y="8341257"/>
            <a:ext cx="172423" cy="143510"/>
          </a:xfrm>
          <a:prstGeom prst="rect">
            <a:avLst/>
          </a:prstGeom>
        </p:spPr>
        <p:txBody>
          <a:bodyPr vert="horz" wrap="square" lIns="0" tIns="0" rIns="0" bIns="0" rtlCol="0">
            <a:spAutoFit/>
          </a:bodyPr>
          <a:lstStyle/>
          <a:p>
            <a:pPr>
              <a:lnSpc>
                <a:spcPts val="1130"/>
              </a:lnSpc>
            </a:pPr>
            <a:r>
              <a:rPr sz="1100" b="1" spc="70" dirty="0">
                <a:solidFill>
                  <a:srgbClr val="528F88"/>
                </a:solidFill>
                <a:latin typeface="Arial"/>
                <a:cs typeface="Arial"/>
              </a:rPr>
              <a:t>F</a:t>
            </a:r>
            <a:endParaRPr sz="1100">
              <a:latin typeface="Arial"/>
              <a:cs typeface="Arial"/>
            </a:endParaRPr>
          </a:p>
        </p:txBody>
      </p:sp>
      <p:sp>
        <p:nvSpPr>
          <p:cNvPr id="43" name="object 43"/>
          <p:cNvSpPr txBox="1"/>
          <p:nvPr/>
        </p:nvSpPr>
        <p:spPr>
          <a:xfrm rot="21180000">
            <a:off x="5463992" y="8333728"/>
            <a:ext cx="152834" cy="143510"/>
          </a:xfrm>
          <a:prstGeom prst="rect">
            <a:avLst/>
          </a:prstGeom>
        </p:spPr>
        <p:txBody>
          <a:bodyPr vert="horz" wrap="square" lIns="0" tIns="0" rIns="0" bIns="0" rtlCol="0">
            <a:spAutoFit/>
          </a:bodyPr>
          <a:lstStyle/>
          <a:p>
            <a:pPr>
              <a:lnSpc>
                <a:spcPts val="1130"/>
              </a:lnSpc>
            </a:pPr>
            <a:r>
              <a:rPr sz="1100" b="1" spc="75" dirty="0">
                <a:solidFill>
                  <a:srgbClr val="528F88"/>
                </a:solidFill>
                <a:latin typeface="Arial"/>
                <a:cs typeface="Arial"/>
              </a:rPr>
              <a:t>Í</a:t>
            </a:r>
            <a:endParaRPr sz="1100">
              <a:latin typeface="Arial"/>
              <a:cs typeface="Arial"/>
            </a:endParaRPr>
          </a:p>
        </p:txBody>
      </p:sp>
      <p:sp>
        <p:nvSpPr>
          <p:cNvPr id="44" name="object 44"/>
          <p:cNvSpPr txBox="1"/>
          <p:nvPr/>
        </p:nvSpPr>
        <p:spPr>
          <a:xfrm rot="20880000">
            <a:off x="5531232" y="8318400"/>
            <a:ext cx="190027" cy="143510"/>
          </a:xfrm>
          <a:prstGeom prst="rect">
            <a:avLst/>
          </a:prstGeom>
        </p:spPr>
        <p:txBody>
          <a:bodyPr vert="horz" wrap="square" lIns="0" tIns="0" rIns="0" bIns="0" rtlCol="0">
            <a:spAutoFit/>
          </a:bodyPr>
          <a:lstStyle/>
          <a:p>
            <a:pPr>
              <a:lnSpc>
                <a:spcPts val="1130"/>
              </a:lnSpc>
            </a:pPr>
            <a:r>
              <a:rPr sz="1100" b="1" spc="105" dirty="0">
                <a:solidFill>
                  <a:srgbClr val="528F88"/>
                </a:solidFill>
                <a:latin typeface="Arial"/>
                <a:cs typeface="Arial"/>
              </a:rPr>
              <a:t>O</a:t>
            </a:r>
            <a:endParaRPr sz="1100">
              <a:latin typeface="Arial"/>
              <a:cs typeface="Arial"/>
            </a:endParaRPr>
          </a:p>
        </p:txBody>
      </p:sp>
      <p:sp>
        <p:nvSpPr>
          <p:cNvPr id="45" name="object 45"/>
          <p:cNvSpPr txBox="1"/>
          <p:nvPr/>
        </p:nvSpPr>
        <p:spPr>
          <a:xfrm rot="20520000">
            <a:off x="5645482" y="8290177"/>
            <a:ext cx="171385" cy="142875"/>
          </a:xfrm>
          <a:prstGeom prst="rect">
            <a:avLst/>
          </a:prstGeom>
        </p:spPr>
        <p:txBody>
          <a:bodyPr vert="horz" wrap="square" lIns="0" tIns="0" rIns="0" bIns="0" rtlCol="0">
            <a:spAutoFit/>
          </a:bodyPr>
          <a:lstStyle/>
          <a:p>
            <a:pPr>
              <a:lnSpc>
                <a:spcPts val="1125"/>
              </a:lnSpc>
            </a:pPr>
            <a:r>
              <a:rPr sz="1100" b="1" spc="-10" dirty="0">
                <a:solidFill>
                  <a:srgbClr val="528F88"/>
                </a:solidFill>
                <a:latin typeface="Arial"/>
                <a:cs typeface="Arial"/>
              </a:rPr>
              <a:t>S</a:t>
            </a:r>
            <a:endParaRPr sz="1100">
              <a:latin typeface="Arial"/>
              <a:cs typeface="Arial"/>
            </a:endParaRPr>
          </a:p>
        </p:txBody>
      </p:sp>
      <p:sp>
        <p:nvSpPr>
          <p:cNvPr id="46" name="object 46"/>
          <p:cNvSpPr txBox="1"/>
          <p:nvPr/>
        </p:nvSpPr>
        <p:spPr>
          <a:xfrm rot="1260000">
            <a:off x="4973569" y="8103206"/>
            <a:ext cx="192810" cy="152400"/>
          </a:xfrm>
          <a:prstGeom prst="rect">
            <a:avLst/>
          </a:prstGeom>
        </p:spPr>
        <p:txBody>
          <a:bodyPr vert="horz" wrap="square" lIns="0" tIns="0" rIns="0" bIns="0" rtlCol="0">
            <a:spAutoFit/>
          </a:bodyPr>
          <a:lstStyle/>
          <a:p>
            <a:pPr>
              <a:lnSpc>
                <a:spcPts val="1195"/>
              </a:lnSpc>
            </a:pPr>
            <a:r>
              <a:rPr sz="1200" spc="-15" dirty="0">
                <a:solidFill>
                  <a:srgbClr val="528F88"/>
                </a:solidFill>
                <a:latin typeface="Arial MT"/>
                <a:cs typeface="Arial MT"/>
              </a:rPr>
              <a:t>G</a:t>
            </a:r>
            <a:endParaRPr sz="1200">
              <a:latin typeface="Arial MT"/>
              <a:cs typeface="Arial MT"/>
            </a:endParaRPr>
          </a:p>
        </p:txBody>
      </p:sp>
      <p:sp>
        <p:nvSpPr>
          <p:cNvPr id="47" name="object 47"/>
          <p:cNvSpPr txBox="1"/>
          <p:nvPr/>
        </p:nvSpPr>
        <p:spPr>
          <a:xfrm rot="840000">
            <a:off x="5086014" y="8138395"/>
            <a:ext cx="188238" cy="152400"/>
          </a:xfrm>
          <a:prstGeom prst="rect">
            <a:avLst/>
          </a:prstGeom>
        </p:spPr>
        <p:txBody>
          <a:bodyPr vert="horz" wrap="square" lIns="0" tIns="0" rIns="0" bIns="0" rtlCol="0">
            <a:spAutoFit/>
          </a:bodyPr>
          <a:lstStyle/>
          <a:p>
            <a:pPr>
              <a:lnSpc>
                <a:spcPts val="1200"/>
              </a:lnSpc>
            </a:pPr>
            <a:r>
              <a:rPr sz="1200" spc="-5" dirty="0">
                <a:solidFill>
                  <a:srgbClr val="528F88"/>
                </a:solidFill>
                <a:latin typeface="Arial MT"/>
                <a:cs typeface="Arial MT"/>
              </a:rPr>
              <a:t>R</a:t>
            </a:r>
            <a:endParaRPr sz="1200">
              <a:latin typeface="Arial MT"/>
              <a:cs typeface="Arial MT"/>
            </a:endParaRPr>
          </a:p>
        </p:txBody>
      </p:sp>
      <p:sp>
        <p:nvSpPr>
          <p:cNvPr id="48" name="object 48"/>
          <p:cNvSpPr txBox="1"/>
          <p:nvPr/>
        </p:nvSpPr>
        <p:spPr>
          <a:xfrm rot="360000">
            <a:off x="5197864" y="8159872"/>
            <a:ext cx="196362" cy="152400"/>
          </a:xfrm>
          <a:prstGeom prst="rect">
            <a:avLst/>
          </a:prstGeom>
        </p:spPr>
        <p:txBody>
          <a:bodyPr vert="horz" wrap="square" lIns="0" tIns="0" rIns="0" bIns="0" rtlCol="0">
            <a:spAutoFit/>
          </a:bodyPr>
          <a:lstStyle/>
          <a:p>
            <a:pPr>
              <a:lnSpc>
                <a:spcPts val="1195"/>
              </a:lnSpc>
            </a:pPr>
            <a:r>
              <a:rPr sz="1200" spc="150" dirty="0">
                <a:solidFill>
                  <a:srgbClr val="528F88"/>
                </a:solidFill>
                <a:latin typeface="Arial MT"/>
                <a:cs typeface="Arial MT"/>
              </a:rPr>
              <a:t>A</a:t>
            </a:r>
            <a:endParaRPr sz="1200">
              <a:latin typeface="Arial MT"/>
              <a:cs typeface="Arial MT"/>
            </a:endParaRPr>
          </a:p>
        </p:txBody>
      </p:sp>
      <p:sp>
        <p:nvSpPr>
          <p:cNvPr id="49" name="object 49"/>
          <p:cNvSpPr txBox="1"/>
          <p:nvPr/>
        </p:nvSpPr>
        <p:spPr>
          <a:xfrm rot="360000">
            <a:off x="5170966" y="8336459"/>
            <a:ext cx="172772" cy="142240"/>
          </a:xfrm>
          <a:prstGeom prst="rect">
            <a:avLst/>
          </a:prstGeom>
        </p:spPr>
        <p:txBody>
          <a:bodyPr vert="horz" wrap="square" lIns="0" tIns="0" rIns="0" bIns="0" rtlCol="0">
            <a:spAutoFit/>
          </a:bodyPr>
          <a:lstStyle/>
          <a:p>
            <a:pPr>
              <a:lnSpc>
                <a:spcPts val="1120"/>
              </a:lnSpc>
            </a:pPr>
            <a:r>
              <a:rPr sz="1100" b="1" spc="-10" dirty="0">
                <a:solidFill>
                  <a:srgbClr val="528F88"/>
                </a:solidFill>
                <a:latin typeface="Arial"/>
                <a:cs typeface="Arial"/>
              </a:rPr>
              <a:t>S</a:t>
            </a:r>
            <a:endParaRPr sz="1100">
              <a:latin typeface="Arial"/>
              <a:cs typeface="Arial"/>
            </a:endParaRPr>
          </a:p>
        </p:txBody>
      </p:sp>
      <p:sp>
        <p:nvSpPr>
          <p:cNvPr id="50" name="object 50"/>
          <p:cNvSpPr txBox="1"/>
          <p:nvPr/>
        </p:nvSpPr>
        <p:spPr>
          <a:xfrm>
            <a:off x="5344834" y="8152731"/>
            <a:ext cx="147320" cy="179705"/>
          </a:xfrm>
          <a:prstGeom prst="rect">
            <a:avLst/>
          </a:prstGeom>
        </p:spPr>
        <p:txBody>
          <a:bodyPr vert="horz" wrap="square" lIns="0" tIns="0" rIns="0" bIns="0" rtlCol="0">
            <a:spAutoFit/>
          </a:bodyPr>
          <a:lstStyle/>
          <a:p>
            <a:pPr marL="12700">
              <a:lnSpc>
                <a:spcPts val="1315"/>
              </a:lnSpc>
            </a:pPr>
            <a:r>
              <a:rPr sz="1200" spc="75" dirty="0">
                <a:solidFill>
                  <a:srgbClr val="528F88"/>
                </a:solidFill>
                <a:latin typeface="Arial MT"/>
                <a:cs typeface="Arial MT"/>
              </a:rPr>
              <a:t>N</a:t>
            </a:r>
            <a:endParaRPr sz="1200">
              <a:latin typeface="Arial MT"/>
              <a:cs typeface="Arial MT"/>
            </a:endParaRPr>
          </a:p>
        </p:txBody>
      </p:sp>
      <p:sp>
        <p:nvSpPr>
          <p:cNvPr id="51" name="object 51"/>
          <p:cNvSpPr txBox="1"/>
          <p:nvPr/>
        </p:nvSpPr>
        <p:spPr>
          <a:xfrm rot="21120000">
            <a:off x="5442155" y="8156741"/>
            <a:ext cx="192421" cy="152400"/>
          </a:xfrm>
          <a:prstGeom prst="rect">
            <a:avLst/>
          </a:prstGeom>
        </p:spPr>
        <p:txBody>
          <a:bodyPr vert="horz" wrap="square" lIns="0" tIns="0" rIns="0" bIns="0" rtlCol="0">
            <a:spAutoFit/>
          </a:bodyPr>
          <a:lstStyle/>
          <a:p>
            <a:pPr>
              <a:lnSpc>
                <a:spcPts val="1200"/>
              </a:lnSpc>
            </a:pPr>
            <a:r>
              <a:rPr sz="1200" spc="50" dirty="0">
                <a:solidFill>
                  <a:srgbClr val="528F88"/>
                </a:solidFill>
                <a:latin typeface="Arial MT"/>
                <a:cs typeface="Arial MT"/>
              </a:rPr>
              <a:t>D</a:t>
            </a:r>
            <a:endParaRPr sz="1200">
              <a:latin typeface="Arial MT"/>
              <a:cs typeface="Arial MT"/>
            </a:endParaRPr>
          </a:p>
        </p:txBody>
      </p:sp>
      <p:sp>
        <p:nvSpPr>
          <p:cNvPr id="52" name="object 52"/>
          <p:cNvSpPr txBox="1"/>
          <p:nvPr/>
        </p:nvSpPr>
        <p:spPr>
          <a:xfrm rot="20700000">
            <a:off x="5556159" y="8134168"/>
            <a:ext cx="183515" cy="152400"/>
          </a:xfrm>
          <a:prstGeom prst="rect">
            <a:avLst/>
          </a:prstGeom>
        </p:spPr>
        <p:txBody>
          <a:bodyPr vert="horz" wrap="square" lIns="0" tIns="0" rIns="0" bIns="0" rtlCol="0">
            <a:spAutoFit/>
          </a:bodyPr>
          <a:lstStyle/>
          <a:p>
            <a:pPr>
              <a:lnSpc>
                <a:spcPts val="1200"/>
              </a:lnSpc>
            </a:pPr>
            <a:r>
              <a:rPr sz="1200" dirty="0">
                <a:solidFill>
                  <a:srgbClr val="528F88"/>
                </a:solidFill>
                <a:latin typeface="Arial MT"/>
                <a:cs typeface="Arial MT"/>
              </a:rPr>
              <a:t>E</a:t>
            </a:r>
            <a:endParaRPr sz="1200">
              <a:latin typeface="Arial MT"/>
              <a:cs typeface="Arial MT"/>
            </a:endParaRPr>
          </a:p>
        </p:txBody>
      </p:sp>
      <p:sp>
        <p:nvSpPr>
          <p:cNvPr id="53" name="object 53"/>
          <p:cNvSpPr txBox="1"/>
          <p:nvPr/>
        </p:nvSpPr>
        <p:spPr>
          <a:xfrm rot="20340000">
            <a:off x="5653956" y="8102165"/>
            <a:ext cx="182810" cy="152400"/>
          </a:xfrm>
          <a:prstGeom prst="rect">
            <a:avLst/>
          </a:prstGeom>
        </p:spPr>
        <p:txBody>
          <a:bodyPr vert="horz" wrap="square" lIns="0" tIns="0" rIns="0" bIns="0" rtlCol="0">
            <a:spAutoFit/>
          </a:bodyPr>
          <a:lstStyle/>
          <a:p>
            <a:pPr>
              <a:lnSpc>
                <a:spcPts val="1200"/>
              </a:lnSpc>
            </a:pPr>
            <a:r>
              <a:rPr sz="1200" spc="-20" dirty="0">
                <a:solidFill>
                  <a:srgbClr val="528F88"/>
                </a:solidFill>
                <a:latin typeface="Arial MT"/>
                <a:cs typeface="Arial MT"/>
              </a:rPr>
              <a:t>S</a:t>
            </a:r>
            <a:endParaRPr sz="1200">
              <a:latin typeface="Arial MT"/>
              <a:cs typeface="Arial MT"/>
            </a:endParaRPr>
          </a:p>
        </p:txBody>
      </p:sp>
      <p:sp>
        <p:nvSpPr>
          <p:cNvPr id="54" name="object 54"/>
          <p:cNvSpPr txBox="1"/>
          <p:nvPr/>
        </p:nvSpPr>
        <p:spPr>
          <a:xfrm rot="5820000">
            <a:off x="4272709" y="7074349"/>
            <a:ext cx="163196" cy="128270"/>
          </a:xfrm>
          <a:prstGeom prst="rect">
            <a:avLst/>
          </a:prstGeom>
        </p:spPr>
        <p:txBody>
          <a:bodyPr vert="horz" wrap="square" lIns="0" tIns="0" rIns="0" bIns="0" rtlCol="0">
            <a:spAutoFit/>
          </a:bodyPr>
          <a:lstStyle/>
          <a:p>
            <a:pPr>
              <a:lnSpc>
                <a:spcPts val="1010"/>
              </a:lnSpc>
            </a:pPr>
            <a:r>
              <a:rPr sz="1000" b="1" spc="30" dirty="0">
                <a:solidFill>
                  <a:srgbClr val="EACE7C"/>
                </a:solidFill>
                <a:latin typeface="Arial"/>
                <a:cs typeface="Arial"/>
              </a:rPr>
              <a:t>C</a:t>
            </a:r>
            <a:endParaRPr sz="1000">
              <a:latin typeface="Arial"/>
              <a:cs typeface="Arial"/>
            </a:endParaRPr>
          </a:p>
        </p:txBody>
      </p:sp>
      <p:sp>
        <p:nvSpPr>
          <p:cNvPr id="55" name="object 55"/>
          <p:cNvSpPr txBox="1"/>
          <p:nvPr/>
        </p:nvSpPr>
        <p:spPr>
          <a:xfrm rot="5520000">
            <a:off x="4259541" y="7178398"/>
            <a:ext cx="171155" cy="129539"/>
          </a:xfrm>
          <a:prstGeom prst="rect">
            <a:avLst/>
          </a:prstGeom>
        </p:spPr>
        <p:txBody>
          <a:bodyPr vert="horz" wrap="square" lIns="0" tIns="0" rIns="0" bIns="0" rtlCol="0">
            <a:spAutoFit/>
          </a:bodyPr>
          <a:lstStyle/>
          <a:p>
            <a:pPr>
              <a:lnSpc>
                <a:spcPts val="1019"/>
              </a:lnSpc>
            </a:pPr>
            <a:r>
              <a:rPr sz="1000" b="1" spc="90" dirty="0">
                <a:solidFill>
                  <a:srgbClr val="EACE7C"/>
                </a:solidFill>
                <a:latin typeface="Arial"/>
                <a:cs typeface="Arial"/>
              </a:rPr>
              <a:t>O</a:t>
            </a:r>
            <a:endParaRPr sz="1000">
              <a:latin typeface="Arial"/>
              <a:cs typeface="Arial"/>
            </a:endParaRPr>
          </a:p>
        </p:txBody>
      </p:sp>
      <p:sp>
        <p:nvSpPr>
          <p:cNvPr id="56" name="object 56"/>
          <p:cNvSpPr txBox="1"/>
          <p:nvPr/>
        </p:nvSpPr>
        <p:spPr>
          <a:xfrm rot="5100000">
            <a:off x="4263578" y="7287527"/>
            <a:ext cx="167102" cy="128270"/>
          </a:xfrm>
          <a:prstGeom prst="rect">
            <a:avLst/>
          </a:prstGeom>
        </p:spPr>
        <p:txBody>
          <a:bodyPr vert="horz" wrap="square" lIns="0" tIns="0" rIns="0" bIns="0" rtlCol="0">
            <a:spAutoFit/>
          </a:bodyPr>
          <a:lstStyle/>
          <a:p>
            <a:pPr>
              <a:lnSpc>
                <a:spcPts val="1010"/>
              </a:lnSpc>
            </a:pPr>
            <a:r>
              <a:rPr sz="1000" b="1" spc="85" dirty="0">
                <a:solidFill>
                  <a:srgbClr val="EACE7C"/>
                </a:solidFill>
                <a:latin typeface="Arial"/>
                <a:cs typeface="Arial"/>
              </a:rPr>
              <a:t>N</a:t>
            </a:r>
            <a:endParaRPr sz="1000">
              <a:latin typeface="Arial"/>
              <a:cs typeface="Arial"/>
            </a:endParaRPr>
          </a:p>
        </p:txBody>
      </p:sp>
      <p:sp>
        <p:nvSpPr>
          <p:cNvPr id="57" name="object 57"/>
          <p:cNvSpPr txBox="1"/>
          <p:nvPr/>
        </p:nvSpPr>
        <p:spPr>
          <a:xfrm rot="4620000">
            <a:off x="4284761" y="7429932"/>
            <a:ext cx="166705"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N</a:t>
            </a:r>
            <a:endParaRPr sz="1000">
              <a:latin typeface="Arial"/>
              <a:cs typeface="Arial"/>
            </a:endParaRPr>
          </a:p>
        </p:txBody>
      </p:sp>
      <p:sp>
        <p:nvSpPr>
          <p:cNvPr id="58" name="object 58"/>
          <p:cNvSpPr txBox="1"/>
          <p:nvPr/>
        </p:nvSpPr>
        <p:spPr>
          <a:xfrm rot="3660000">
            <a:off x="4390881" y="7693989"/>
            <a:ext cx="154826"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S</a:t>
            </a:r>
            <a:endParaRPr sz="1000">
              <a:latin typeface="Arial"/>
              <a:cs typeface="Arial"/>
            </a:endParaRPr>
          </a:p>
        </p:txBody>
      </p:sp>
      <p:sp>
        <p:nvSpPr>
          <p:cNvPr id="59" name="object 59"/>
          <p:cNvSpPr txBox="1"/>
          <p:nvPr/>
        </p:nvSpPr>
        <p:spPr>
          <a:xfrm rot="3060000">
            <a:off x="4484701" y="7838358"/>
            <a:ext cx="160927" cy="128905"/>
          </a:xfrm>
          <a:prstGeom prst="rect">
            <a:avLst/>
          </a:prstGeom>
        </p:spPr>
        <p:txBody>
          <a:bodyPr vert="horz" wrap="square" lIns="0" tIns="0" rIns="0" bIns="0" rtlCol="0">
            <a:spAutoFit/>
          </a:bodyPr>
          <a:lstStyle/>
          <a:p>
            <a:pPr>
              <a:lnSpc>
                <a:spcPts val="1015"/>
              </a:lnSpc>
            </a:pPr>
            <a:r>
              <a:rPr sz="1000" b="1" spc="15" dirty="0">
                <a:solidFill>
                  <a:srgbClr val="EACE7C"/>
                </a:solidFill>
                <a:latin typeface="Arial"/>
                <a:cs typeface="Arial"/>
              </a:rPr>
              <a:t>R</a:t>
            </a:r>
            <a:endParaRPr sz="1000">
              <a:latin typeface="Arial"/>
              <a:cs typeface="Arial"/>
            </a:endParaRPr>
          </a:p>
        </p:txBody>
      </p:sp>
      <p:sp>
        <p:nvSpPr>
          <p:cNvPr id="60" name="object 60"/>
          <p:cNvSpPr txBox="1"/>
          <p:nvPr/>
        </p:nvSpPr>
        <p:spPr>
          <a:xfrm rot="2700000">
            <a:off x="4548896" y="7913077"/>
            <a:ext cx="166309"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A</a:t>
            </a:r>
            <a:endParaRPr sz="1000">
              <a:latin typeface="Arial"/>
              <a:cs typeface="Arial"/>
            </a:endParaRPr>
          </a:p>
        </p:txBody>
      </p:sp>
      <p:sp>
        <p:nvSpPr>
          <p:cNvPr id="61" name="object 61"/>
          <p:cNvSpPr txBox="1"/>
          <p:nvPr/>
        </p:nvSpPr>
        <p:spPr>
          <a:xfrm rot="4920000">
            <a:off x="4114999" y="7382569"/>
            <a:ext cx="191264" cy="152400"/>
          </a:xfrm>
          <a:prstGeom prst="rect">
            <a:avLst/>
          </a:prstGeom>
        </p:spPr>
        <p:txBody>
          <a:bodyPr vert="horz" wrap="square" lIns="0" tIns="0" rIns="0" bIns="0" rtlCol="0">
            <a:spAutoFit/>
          </a:bodyPr>
          <a:lstStyle/>
          <a:p>
            <a:pPr>
              <a:lnSpc>
                <a:spcPts val="1195"/>
              </a:lnSpc>
            </a:pPr>
            <a:r>
              <a:rPr sz="1200" b="1" spc="95" dirty="0">
                <a:solidFill>
                  <a:srgbClr val="EACE7C"/>
                </a:solidFill>
                <a:latin typeface="Arial"/>
                <a:cs typeface="Arial"/>
              </a:rPr>
              <a:t>V</a:t>
            </a:r>
            <a:endParaRPr sz="1200">
              <a:latin typeface="Arial"/>
              <a:cs typeface="Arial"/>
            </a:endParaRPr>
          </a:p>
        </p:txBody>
      </p:sp>
      <p:sp>
        <p:nvSpPr>
          <p:cNvPr id="62" name="object 62"/>
          <p:cNvSpPr txBox="1"/>
          <p:nvPr/>
        </p:nvSpPr>
        <p:spPr>
          <a:xfrm rot="4680000">
            <a:off x="4143883" y="7464743"/>
            <a:ext cx="161256"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63" name="object 63"/>
          <p:cNvSpPr txBox="1"/>
          <p:nvPr/>
        </p:nvSpPr>
        <p:spPr>
          <a:xfrm rot="4440000">
            <a:off x="4150659" y="7538129"/>
            <a:ext cx="182460" cy="152400"/>
          </a:xfrm>
          <a:prstGeom prst="rect">
            <a:avLst/>
          </a:prstGeom>
        </p:spPr>
        <p:txBody>
          <a:bodyPr vert="horz" wrap="square" lIns="0" tIns="0" rIns="0" bIns="0" rtlCol="0">
            <a:spAutoFit/>
          </a:bodyPr>
          <a:lstStyle/>
          <a:p>
            <a:pPr>
              <a:lnSpc>
                <a:spcPts val="1195"/>
              </a:lnSpc>
            </a:pPr>
            <a:r>
              <a:rPr sz="1200" b="1" spc="-35" dirty="0">
                <a:solidFill>
                  <a:srgbClr val="EACE7C"/>
                </a:solidFill>
                <a:latin typeface="Arial"/>
                <a:cs typeface="Arial"/>
              </a:rPr>
              <a:t>S</a:t>
            </a:r>
            <a:endParaRPr sz="1200">
              <a:latin typeface="Arial"/>
              <a:cs typeface="Arial"/>
            </a:endParaRPr>
          </a:p>
        </p:txBody>
      </p:sp>
      <p:sp>
        <p:nvSpPr>
          <p:cNvPr id="64" name="object 64"/>
          <p:cNvSpPr txBox="1"/>
          <p:nvPr/>
        </p:nvSpPr>
        <p:spPr>
          <a:xfrm rot="4260000">
            <a:off x="4313471" y="7528354"/>
            <a:ext cx="163965"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U</a:t>
            </a:r>
            <a:endParaRPr sz="1000">
              <a:latin typeface="Arial"/>
              <a:cs typeface="Arial"/>
            </a:endParaRPr>
          </a:p>
        </p:txBody>
      </p:sp>
      <p:sp>
        <p:nvSpPr>
          <p:cNvPr id="65" name="object 65"/>
          <p:cNvSpPr txBox="1"/>
          <p:nvPr/>
        </p:nvSpPr>
        <p:spPr>
          <a:xfrm rot="4260000">
            <a:off x="4183395" y="7610529"/>
            <a:ext cx="161049"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66" name="object 66"/>
          <p:cNvSpPr txBox="1"/>
          <p:nvPr/>
        </p:nvSpPr>
        <p:spPr>
          <a:xfrm rot="3960000">
            <a:off x="4351232" y="7616357"/>
            <a:ext cx="156922"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E</a:t>
            </a:r>
            <a:endParaRPr sz="1000">
              <a:latin typeface="Arial"/>
              <a:cs typeface="Arial"/>
            </a:endParaRPr>
          </a:p>
        </p:txBody>
      </p:sp>
      <p:sp>
        <p:nvSpPr>
          <p:cNvPr id="67" name="object 67"/>
          <p:cNvSpPr txBox="1"/>
          <p:nvPr/>
        </p:nvSpPr>
        <p:spPr>
          <a:xfrm rot="3960000">
            <a:off x="4195854" y="7696300"/>
            <a:ext cx="201670" cy="152400"/>
          </a:xfrm>
          <a:prstGeom prst="rect">
            <a:avLst/>
          </a:prstGeom>
        </p:spPr>
        <p:txBody>
          <a:bodyPr vert="horz" wrap="square" lIns="0" tIns="0" rIns="0" bIns="0" rtlCol="0">
            <a:spAutoFit/>
          </a:bodyPr>
          <a:lstStyle/>
          <a:p>
            <a:pPr>
              <a:lnSpc>
                <a:spcPts val="1190"/>
              </a:lnSpc>
            </a:pPr>
            <a:r>
              <a:rPr sz="1200" b="1" spc="85" dirty="0">
                <a:solidFill>
                  <a:srgbClr val="EACE7C"/>
                </a:solidFill>
                <a:latin typeface="Arial"/>
                <a:cs typeface="Arial"/>
              </a:rPr>
              <a:t>Ó</a:t>
            </a:r>
            <a:endParaRPr sz="1200">
              <a:latin typeface="Arial"/>
              <a:cs typeface="Arial"/>
            </a:endParaRPr>
          </a:p>
        </p:txBody>
      </p:sp>
      <p:sp>
        <p:nvSpPr>
          <p:cNvPr id="68" name="object 68"/>
          <p:cNvSpPr txBox="1"/>
          <p:nvPr/>
        </p:nvSpPr>
        <p:spPr>
          <a:xfrm rot="3600000">
            <a:off x="4254755" y="7809873"/>
            <a:ext cx="195564" cy="152400"/>
          </a:xfrm>
          <a:prstGeom prst="rect">
            <a:avLst/>
          </a:prstGeom>
        </p:spPr>
        <p:txBody>
          <a:bodyPr vert="horz" wrap="square" lIns="0" tIns="0" rIns="0" bIns="0" rtlCol="0">
            <a:spAutoFit/>
          </a:bodyPr>
          <a:lstStyle/>
          <a:p>
            <a:pPr>
              <a:lnSpc>
                <a:spcPts val="1195"/>
              </a:lnSpc>
            </a:pPr>
            <a:r>
              <a:rPr sz="1200" b="1" spc="80" dirty="0">
                <a:solidFill>
                  <a:srgbClr val="EACE7C"/>
                </a:solidFill>
                <a:latin typeface="Arial"/>
                <a:cs typeface="Arial"/>
              </a:rPr>
              <a:t>N</a:t>
            </a:r>
            <a:endParaRPr sz="1200">
              <a:latin typeface="Arial"/>
              <a:cs typeface="Arial"/>
            </a:endParaRPr>
          </a:p>
        </p:txBody>
      </p:sp>
      <p:sp>
        <p:nvSpPr>
          <p:cNvPr id="69" name="object 69"/>
          <p:cNvSpPr txBox="1"/>
          <p:nvPr/>
        </p:nvSpPr>
        <p:spPr>
          <a:xfrm rot="6360000">
            <a:off x="4459679" y="6996229"/>
            <a:ext cx="133736"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I</a:t>
            </a:r>
            <a:endParaRPr sz="1000">
              <a:latin typeface="Arial MT"/>
              <a:cs typeface="Arial MT"/>
            </a:endParaRPr>
          </a:p>
        </p:txBody>
      </p:sp>
      <p:sp>
        <p:nvSpPr>
          <p:cNvPr id="70" name="object 70"/>
          <p:cNvSpPr txBox="1"/>
          <p:nvPr/>
        </p:nvSpPr>
        <p:spPr>
          <a:xfrm rot="6060000">
            <a:off x="4428683" y="7065940"/>
            <a:ext cx="161849" cy="127000"/>
          </a:xfrm>
          <a:prstGeom prst="rect">
            <a:avLst/>
          </a:prstGeom>
        </p:spPr>
        <p:txBody>
          <a:bodyPr vert="horz" wrap="square" lIns="0" tIns="0" rIns="0" bIns="0" rtlCol="0">
            <a:spAutoFit/>
          </a:bodyPr>
          <a:lstStyle/>
          <a:p>
            <a:pPr>
              <a:lnSpc>
                <a:spcPts val="1000"/>
              </a:lnSpc>
            </a:pPr>
            <a:r>
              <a:rPr sz="1000" spc="60" dirty="0">
                <a:solidFill>
                  <a:srgbClr val="EACE7C"/>
                </a:solidFill>
                <a:latin typeface="Arial MT"/>
                <a:cs typeface="Arial MT"/>
              </a:rPr>
              <a:t>N</a:t>
            </a:r>
            <a:endParaRPr sz="1000">
              <a:latin typeface="Arial MT"/>
              <a:cs typeface="Arial MT"/>
            </a:endParaRPr>
          </a:p>
        </p:txBody>
      </p:sp>
      <p:sp>
        <p:nvSpPr>
          <p:cNvPr id="71" name="object 71"/>
          <p:cNvSpPr txBox="1"/>
          <p:nvPr/>
        </p:nvSpPr>
        <p:spPr>
          <a:xfrm rot="5640000">
            <a:off x="4419728" y="7158510"/>
            <a:ext cx="153580" cy="127000"/>
          </a:xfrm>
          <a:prstGeom prst="rect">
            <a:avLst/>
          </a:prstGeom>
        </p:spPr>
        <p:txBody>
          <a:bodyPr vert="horz" wrap="square" lIns="0" tIns="0" rIns="0" bIns="0" rtlCol="0">
            <a:spAutoFit/>
          </a:bodyPr>
          <a:lstStyle/>
          <a:p>
            <a:pPr>
              <a:lnSpc>
                <a:spcPts val="994"/>
              </a:lnSpc>
            </a:pPr>
            <a:r>
              <a:rPr sz="1000" spc="45" dirty="0">
                <a:solidFill>
                  <a:srgbClr val="EACE7C"/>
                </a:solidFill>
                <a:latin typeface="Arial MT"/>
                <a:cs typeface="Arial MT"/>
              </a:rPr>
              <a:t>T</a:t>
            </a:r>
            <a:endParaRPr sz="1000">
              <a:latin typeface="Arial MT"/>
              <a:cs typeface="Arial MT"/>
            </a:endParaRPr>
          </a:p>
        </p:txBody>
      </p:sp>
      <p:sp>
        <p:nvSpPr>
          <p:cNvPr id="72" name="object 72"/>
          <p:cNvSpPr txBox="1"/>
          <p:nvPr/>
        </p:nvSpPr>
        <p:spPr>
          <a:xfrm>
            <a:off x="4416680" y="7251185"/>
            <a:ext cx="154305" cy="112395"/>
          </a:xfrm>
          <a:prstGeom prst="rect">
            <a:avLst/>
          </a:prstGeom>
        </p:spPr>
        <p:txBody>
          <a:bodyPr vert="vert" wrap="square" lIns="0" tIns="0" rIns="0" bIns="0" rtlCol="0">
            <a:spAutoFit/>
          </a:bodyPr>
          <a:lstStyle/>
          <a:p>
            <a:pPr marL="12700">
              <a:lnSpc>
                <a:spcPts val="1110"/>
              </a:lnSpc>
            </a:pPr>
            <a:r>
              <a:rPr sz="1000" dirty="0">
                <a:solidFill>
                  <a:srgbClr val="EACE7C"/>
                </a:solidFill>
                <a:latin typeface="Arial MT"/>
                <a:cs typeface="Arial MT"/>
              </a:rPr>
              <a:t>E</a:t>
            </a:r>
            <a:endParaRPr sz="1000">
              <a:latin typeface="Arial MT"/>
              <a:cs typeface="Arial MT"/>
            </a:endParaRPr>
          </a:p>
        </p:txBody>
      </p:sp>
      <p:sp>
        <p:nvSpPr>
          <p:cNvPr id="73" name="object 73"/>
          <p:cNvSpPr txBox="1"/>
          <p:nvPr/>
        </p:nvSpPr>
        <p:spPr>
          <a:xfrm rot="4920000">
            <a:off x="4420772" y="7333142"/>
            <a:ext cx="157991"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R</a:t>
            </a:r>
            <a:endParaRPr sz="1000">
              <a:latin typeface="Arial MT"/>
              <a:cs typeface="Arial MT"/>
            </a:endParaRPr>
          </a:p>
        </p:txBody>
      </p:sp>
      <p:sp>
        <p:nvSpPr>
          <p:cNvPr id="74" name="object 74"/>
          <p:cNvSpPr txBox="1"/>
          <p:nvPr/>
        </p:nvSpPr>
        <p:spPr>
          <a:xfrm rot="4560000">
            <a:off x="4437196" y="7425305"/>
            <a:ext cx="158369"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C</a:t>
            </a:r>
            <a:endParaRPr sz="1000">
              <a:latin typeface="Arial MT"/>
              <a:cs typeface="Arial MT"/>
            </a:endParaRPr>
          </a:p>
        </p:txBody>
      </p:sp>
      <p:sp>
        <p:nvSpPr>
          <p:cNvPr id="75" name="object 75"/>
          <p:cNvSpPr txBox="1"/>
          <p:nvPr/>
        </p:nvSpPr>
        <p:spPr>
          <a:xfrm rot="4140000">
            <a:off x="4462121" y="7521918"/>
            <a:ext cx="166679" cy="127000"/>
          </a:xfrm>
          <a:prstGeom prst="rect">
            <a:avLst/>
          </a:prstGeom>
        </p:spPr>
        <p:txBody>
          <a:bodyPr vert="horz" wrap="square" lIns="0" tIns="0" rIns="0" bIns="0" rtlCol="0">
            <a:spAutoFit/>
          </a:bodyPr>
          <a:lstStyle/>
          <a:p>
            <a:pPr>
              <a:lnSpc>
                <a:spcPts val="994"/>
              </a:lnSpc>
            </a:pPr>
            <a:r>
              <a:rPr sz="1000" spc="50" dirty="0">
                <a:solidFill>
                  <a:srgbClr val="EACE7C"/>
                </a:solidFill>
                <a:latin typeface="Arial MT"/>
                <a:cs typeface="Arial MT"/>
              </a:rPr>
              <a:t>O</a:t>
            </a:r>
            <a:endParaRPr sz="1000">
              <a:latin typeface="Arial MT"/>
              <a:cs typeface="Arial MT"/>
            </a:endParaRPr>
          </a:p>
        </p:txBody>
      </p:sp>
      <p:sp>
        <p:nvSpPr>
          <p:cNvPr id="76" name="object 76"/>
          <p:cNvSpPr txBox="1"/>
          <p:nvPr/>
        </p:nvSpPr>
        <p:spPr>
          <a:xfrm rot="3720000">
            <a:off x="4505585" y="7617316"/>
            <a:ext cx="163036" cy="127000"/>
          </a:xfrm>
          <a:prstGeom prst="rect">
            <a:avLst/>
          </a:prstGeom>
        </p:spPr>
        <p:txBody>
          <a:bodyPr vert="horz" wrap="square" lIns="0" tIns="0" rIns="0" bIns="0" rtlCol="0">
            <a:spAutoFit/>
          </a:bodyPr>
          <a:lstStyle/>
          <a:p>
            <a:pPr>
              <a:lnSpc>
                <a:spcPts val="994"/>
              </a:lnSpc>
            </a:pPr>
            <a:r>
              <a:rPr sz="1000" spc="60" dirty="0">
                <a:solidFill>
                  <a:srgbClr val="EACE7C"/>
                </a:solidFill>
                <a:latin typeface="Arial MT"/>
                <a:cs typeface="Arial MT"/>
              </a:rPr>
              <a:t>N</a:t>
            </a:r>
            <a:endParaRPr sz="1000">
              <a:latin typeface="Arial MT"/>
              <a:cs typeface="Arial MT"/>
            </a:endParaRPr>
          </a:p>
        </p:txBody>
      </p:sp>
      <p:sp>
        <p:nvSpPr>
          <p:cNvPr id="77" name="object 77"/>
          <p:cNvSpPr txBox="1"/>
          <p:nvPr/>
        </p:nvSpPr>
        <p:spPr>
          <a:xfrm rot="3360000">
            <a:off x="4557562" y="7698127"/>
            <a:ext cx="153580" cy="127000"/>
          </a:xfrm>
          <a:prstGeom prst="rect">
            <a:avLst/>
          </a:prstGeom>
        </p:spPr>
        <p:txBody>
          <a:bodyPr vert="horz" wrap="square" lIns="0" tIns="0" rIns="0" bIns="0" rtlCol="0">
            <a:spAutoFit/>
          </a:bodyPr>
          <a:lstStyle/>
          <a:p>
            <a:pPr>
              <a:lnSpc>
                <a:spcPts val="994"/>
              </a:lnSpc>
            </a:pPr>
            <a:r>
              <a:rPr sz="1000" dirty="0">
                <a:solidFill>
                  <a:srgbClr val="EACE7C"/>
                </a:solidFill>
                <a:latin typeface="Arial MT"/>
                <a:cs typeface="Arial MT"/>
              </a:rPr>
              <a:t>E</a:t>
            </a:r>
            <a:endParaRPr sz="1000">
              <a:latin typeface="Arial MT"/>
              <a:cs typeface="Arial MT"/>
            </a:endParaRPr>
          </a:p>
        </p:txBody>
      </p:sp>
      <p:sp>
        <p:nvSpPr>
          <p:cNvPr id="78" name="object 78"/>
          <p:cNvSpPr txBox="1"/>
          <p:nvPr/>
        </p:nvSpPr>
        <p:spPr>
          <a:xfrm rot="3360000">
            <a:off x="4433708" y="7765103"/>
            <a:ext cx="155517"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T</a:t>
            </a:r>
            <a:endParaRPr sz="1000">
              <a:latin typeface="Arial"/>
              <a:cs typeface="Arial"/>
            </a:endParaRPr>
          </a:p>
        </p:txBody>
      </p:sp>
      <p:sp>
        <p:nvSpPr>
          <p:cNvPr id="79" name="object 79"/>
          <p:cNvSpPr txBox="1"/>
          <p:nvPr/>
        </p:nvSpPr>
        <p:spPr>
          <a:xfrm rot="3000000">
            <a:off x="4609186" y="7770727"/>
            <a:ext cx="157991" cy="127000"/>
          </a:xfrm>
          <a:prstGeom prst="rect">
            <a:avLst/>
          </a:prstGeom>
        </p:spPr>
        <p:txBody>
          <a:bodyPr vert="horz" wrap="square" lIns="0" tIns="0" rIns="0" bIns="0" rtlCol="0">
            <a:spAutoFit/>
          </a:bodyPr>
          <a:lstStyle/>
          <a:p>
            <a:pPr>
              <a:lnSpc>
                <a:spcPts val="1000"/>
              </a:lnSpc>
            </a:pPr>
            <a:r>
              <a:rPr sz="1000" spc="5" dirty="0">
                <a:solidFill>
                  <a:srgbClr val="EACE7C"/>
                </a:solidFill>
                <a:latin typeface="Arial MT"/>
                <a:cs typeface="Arial MT"/>
              </a:rPr>
              <a:t>C</a:t>
            </a:r>
            <a:endParaRPr sz="1000">
              <a:latin typeface="Arial MT"/>
              <a:cs typeface="Arial MT"/>
            </a:endParaRPr>
          </a:p>
        </p:txBody>
      </p:sp>
      <p:sp>
        <p:nvSpPr>
          <p:cNvPr id="80" name="object 80"/>
          <p:cNvSpPr txBox="1"/>
          <p:nvPr/>
        </p:nvSpPr>
        <p:spPr>
          <a:xfrm rot="2640000">
            <a:off x="4672596" y="7836350"/>
            <a:ext cx="152517"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T</a:t>
            </a:r>
            <a:endParaRPr sz="1000">
              <a:latin typeface="Arial MT"/>
              <a:cs typeface="Arial MT"/>
            </a:endParaRPr>
          </a:p>
        </p:txBody>
      </p:sp>
      <p:sp>
        <p:nvSpPr>
          <p:cNvPr id="81" name="object 81"/>
          <p:cNvSpPr txBox="1"/>
          <p:nvPr/>
        </p:nvSpPr>
        <p:spPr>
          <a:xfrm rot="2220000">
            <a:off x="4738018" y="7898102"/>
            <a:ext cx="163836" cy="127000"/>
          </a:xfrm>
          <a:prstGeom prst="rect">
            <a:avLst/>
          </a:prstGeom>
        </p:spPr>
        <p:txBody>
          <a:bodyPr vert="horz" wrap="square" lIns="0" tIns="0" rIns="0" bIns="0" rtlCol="0">
            <a:spAutoFit/>
          </a:bodyPr>
          <a:lstStyle/>
          <a:p>
            <a:pPr>
              <a:lnSpc>
                <a:spcPts val="994"/>
              </a:lnSpc>
            </a:pPr>
            <a:r>
              <a:rPr sz="1000" spc="125" dirty="0">
                <a:solidFill>
                  <a:srgbClr val="EACE7C"/>
                </a:solidFill>
                <a:latin typeface="Arial MT"/>
                <a:cs typeface="Arial MT"/>
              </a:rPr>
              <a:t>A</a:t>
            </a:r>
            <a:endParaRPr sz="1000">
              <a:latin typeface="Arial MT"/>
              <a:cs typeface="Arial MT"/>
            </a:endParaRPr>
          </a:p>
        </p:txBody>
      </p:sp>
      <p:sp>
        <p:nvSpPr>
          <p:cNvPr id="82" name="object 82"/>
          <p:cNvSpPr txBox="1"/>
          <p:nvPr/>
        </p:nvSpPr>
        <p:spPr>
          <a:xfrm rot="600000">
            <a:off x="5484878" y="6205320"/>
            <a:ext cx="194376" cy="152400"/>
          </a:xfrm>
          <a:prstGeom prst="rect">
            <a:avLst/>
          </a:prstGeom>
        </p:spPr>
        <p:txBody>
          <a:bodyPr vert="horz" wrap="square" lIns="0" tIns="0" rIns="0" bIns="0" rtlCol="0">
            <a:spAutoFit/>
          </a:bodyPr>
          <a:lstStyle/>
          <a:p>
            <a:pPr>
              <a:lnSpc>
                <a:spcPts val="1200"/>
              </a:lnSpc>
            </a:pPr>
            <a:r>
              <a:rPr sz="1200" b="1" spc="80" dirty="0">
                <a:solidFill>
                  <a:srgbClr val="E5596D"/>
                </a:solidFill>
                <a:latin typeface="Arial"/>
                <a:cs typeface="Arial"/>
              </a:rPr>
              <a:t>A</a:t>
            </a:r>
            <a:endParaRPr sz="1200">
              <a:latin typeface="Arial"/>
              <a:cs typeface="Arial"/>
            </a:endParaRPr>
          </a:p>
        </p:txBody>
      </p:sp>
      <p:sp>
        <p:nvSpPr>
          <p:cNvPr id="83" name="object 83"/>
          <p:cNvSpPr txBox="1"/>
          <p:nvPr/>
        </p:nvSpPr>
        <p:spPr>
          <a:xfrm rot="1140000">
            <a:off x="5647048" y="6246887"/>
            <a:ext cx="189740" cy="152400"/>
          </a:xfrm>
          <a:prstGeom prst="rect">
            <a:avLst/>
          </a:prstGeom>
        </p:spPr>
        <p:txBody>
          <a:bodyPr vert="horz" wrap="square" lIns="0" tIns="0" rIns="0" bIns="0" rtlCol="0">
            <a:spAutoFit/>
          </a:bodyPr>
          <a:lstStyle/>
          <a:p>
            <a:pPr>
              <a:lnSpc>
                <a:spcPts val="1200"/>
              </a:lnSpc>
            </a:pPr>
            <a:r>
              <a:rPr sz="1200" b="1" spc="15" dirty="0">
                <a:solidFill>
                  <a:srgbClr val="E5596D"/>
                </a:solidFill>
                <a:latin typeface="Arial"/>
                <a:cs typeface="Arial"/>
              </a:rPr>
              <a:t>C</a:t>
            </a:r>
            <a:endParaRPr sz="1200">
              <a:latin typeface="Arial"/>
              <a:cs typeface="Arial"/>
            </a:endParaRPr>
          </a:p>
        </p:txBody>
      </p:sp>
      <p:sp>
        <p:nvSpPr>
          <p:cNvPr id="84" name="object 84"/>
          <p:cNvSpPr txBox="1"/>
          <p:nvPr/>
        </p:nvSpPr>
        <p:spPr>
          <a:xfrm rot="1500000">
            <a:off x="5753412" y="6290834"/>
            <a:ext cx="192034"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U</a:t>
            </a:r>
            <a:endParaRPr sz="1200">
              <a:latin typeface="Arial"/>
              <a:cs typeface="Arial"/>
            </a:endParaRPr>
          </a:p>
        </p:txBody>
      </p:sp>
      <p:sp>
        <p:nvSpPr>
          <p:cNvPr id="85" name="object 85"/>
          <p:cNvSpPr txBox="1"/>
          <p:nvPr/>
        </p:nvSpPr>
        <p:spPr>
          <a:xfrm rot="1860000">
            <a:off x="5853599" y="6346508"/>
            <a:ext cx="195564"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Á</a:t>
            </a:r>
            <a:endParaRPr sz="1200">
              <a:latin typeface="Arial"/>
              <a:cs typeface="Arial"/>
            </a:endParaRPr>
          </a:p>
        </p:txBody>
      </p:sp>
      <p:sp>
        <p:nvSpPr>
          <p:cNvPr id="86" name="object 86"/>
          <p:cNvSpPr txBox="1"/>
          <p:nvPr/>
        </p:nvSpPr>
        <p:spPr>
          <a:xfrm rot="2280000">
            <a:off x="5954017" y="6416992"/>
            <a:ext cx="195167"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N</a:t>
            </a:r>
            <a:endParaRPr sz="1200">
              <a:latin typeface="Arial"/>
              <a:cs typeface="Arial"/>
            </a:endParaRPr>
          </a:p>
        </p:txBody>
      </p:sp>
      <p:sp>
        <p:nvSpPr>
          <p:cNvPr id="87" name="object 87"/>
          <p:cNvSpPr txBox="1"/>
          <p:nvPr/>
        </p:nvSpPr>
        <p:spPr>
          <a:xfrm rot="2640000">
            <a:off x="6044069" y="6491321"/>
            <a:ext cx="182810"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T</a:t>
            </a:r>
            <a:endParaRPr sz="1200">
              <a:latin typeface="Arial"/>
              <a:cs typeface="Arial"/>
            </a:endParaRPr>
          </a:p>
        </p:txBody>
      </p:sp>
      <p:sp>
        <p:nvSpPr>
          <p:cNvPr id="88" name="object 88"/>
          <p:cNvSpPr txBox="1"/>
          <p:nvPr/>
        </p:nvSpPr>
        <p:spPr>
          <a:xfrm rot="3000000">
            <a:off x="6112335" y="6574259"/>
            <a:ext cx="195963"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A</a:t>
            </a:r>
            <a:endParaRPr sz="1200">
              <a:latin typeface="Arial"/>
              <a:cs typeface="Arial"/>
            </a:endParaRPr>
          </a:p>
        </p:txBody>
      </p:sp>
      <p:sp>
        <p:nvSpPr>
          <p:cNvPr id="89" name="object 89"/>
          <p:cNvSpPr txBox="1"/>
          <p:nvPr/>
        </p:nvSpPr>
        <p:spPr>
          <a:xfrm rot="3360000">
            <a:off x="6184640" y="6663976"/>
            <a:ext cx="182460" cy="152400"/>
          </a:xfrm>
          <a:prstGeom prst="rect">
            <a:avLst/>
          </a:prstGeom>
        </p:spPr>
        <p:txBody>
          <a:bodyPr vert="horz" wrap="square" lIns="0" tIns="0" rIns="0" bIns="0" rtlCol="0">
            <a:spAutoFit/>
          </a:bodyPr>
          <a:lstStyle/>
          <a:p>
            <a:pPr>
              <a:lnSpc>
                <a:spcPts val="1195"/>
              </a:lnSpc>
            </a:pPr>
            <a:r>
              <a:rPr sz="1200" b="1" spc="-35" dirty="0">
                <a:solidFill>
                  <a:srgbClr val="E5596D"/>
                </a:solidFill>
                <a:latin typeface="Arial"/>
                <a:cs typeface="Arial"/>
              </a:rPr>
              <a:t>S</a:t>
            </a:r>
            <a:endParaRPr sz="1200">
              <a:latin typeface="Arial"/>
              <a:cs typeface="Arial"/>
            </a:endParaRPr>
          </a:p>
        </p:txBody>
      </p:sp>
      <p:sp>
        <p:nvSpPr>
          <p:cNvPr id="90" name="object 90"/>
          <p:cNvSpPr txBox="1"/>
          <p:nvPr/>
        </p:nvSpPr>
        <p:spPr>
          <a:xfrm rot="480000">
            <a:off x="5433168" y="6336272"/>
            <a:ext cx="183869" cy="152400"/>
          </a:xfrm>
          <a:prstGeom prst="rect">
            <a:avLst/>
          </a:prstGeom>
        </p:spPr>
        <p:txBody>
          <a:bodyPr vert="horz" wrap="square" lIns="0" tIns="0" rIns="0" bIns="0" rtlCol="0">
            <a:spAutoFit/>
          </a:bodyPr>
          <a:lstStyle/>
          <a:p>
            <a:pPr>
              <a:lnSpc>
                <a:spcPts val="1200"/>
              </a:lnSpc>
            </a:pPr>
            <a:r>
              <a:rPr sz="1200" spc="5" dirty="0">
                <a:solidFill>
                  <a:srgbClr val="E5596D"/>
                </a:solidFill>
                <a:latin typeface="Arial MT"/>
                <a:cs typeface="Arial MT"/>
              </a:rPr>
              <a:t>P</a:t>
            </a:r>
            <a:endParaRPr sz="1200">
              <a:latin typeface="Arial MT"/>
              <a:cs typeface="Arial MT"/>
            </a:endParaRPr>
          </a:p>
        </p:txBody>
      </p:sp>
      <p:sp>
        <p:nvSpPr>
          <p:cNvPr id="91" name="object 91"/>
          <p:cNvSpPr txBox="1"/>
          <p:nvPr/>
        </p:nvSpPr>
        <p:spPr>
          <a:xfrm rot="840000">
            <a:off x="5535477" y="6357012"/>
            <a:ext cx="184583"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92" name="object 92"/>
          <p:cNvSpPr txBox="1"/>
          <p:nvPr/>
        </p:nvSpPr>
        <p:spPr>
          <a:xfrm rot="1260000">
            <a:off x="5635857" y="6390669"/>
            <a:ext cx="188986" cy="152400"/>
          </a:xfrm>
          <a:prstGeom prst="rect">
            <a:avLst/>
          </a:prstGeom>
        </p:spPr>
        <p:txBody>
          <a:bodyPr vert="horz" wrap="square" lIns="0" tIns="0" rIns="0" bIns="0" rtlCol="0">
            <a:spAutoFit/>
          </a:bodyPr>
          <a:lstStyle/>
          <a:p>
            <a:pPr>
              <a:lnSpc>
                <a:spcPts val="1195"/>
              </a:lnSpc>
            </a:pPr>
            <a:r>
              <a:rPr sz="1200" spc="-5" dirty="0">
                <a:solidFill>
                  <a:srgbClr val="E5596D"/>
                </a:solidFill>
                <a:latin typeface="Arial MT"/>
                <a:cs typeface="Arial MT"/>
              </a:rPr>
              <a:t>R</a:t>
            </a:r>
            <a:endParaRPr sz="1200">
              <a:latin typeface="Arial MT"/>
              <a:cs typeface="Arial MT"/>
            </a:endParaRPr>
          </a:p>
        </p:txBody>
      </p:sp>
      <p:sp>
        <p:nvSpPr>
          <p:cNvPr id="93" name="object 93"/>
          <p:cNvSpPr txBox="1"/>
          <p:nvPr/>
        </p:nvSpPr>
        <p:spPr>
          <a:xfrm rot="1680000">
            <a:off x="5735906" y="6435954"/>
            <a:ext cx="182810" cy="152400"/>
          </a:xfrm>
          <a:prstGeom prst="rect">
            <a:avLst/>
          </a:prstGeom>
        </p:spPr>
        <p:txBody>
          <a:bodyPr vert="horz" wrap="square" lIns="0" tIns="0" rIns="0" bIns="0" rtlCol="0">
            <a:spAutoFit/>
          </a:bodyPr>
          <a:lstStyle/>
          <a:p>
            <a:pPr>
              <a:lnSpc>
                <a:spcPts val="1195"/>
              </a:lnSpc>
            </a:pPr>
            <a:r>
              <a:rPr sz="1200" spc="-20" dirty="0">
                <a:solidFill>
                  <a:srgbClr val="E5596D"/>
                </a:solidFill>
                <a:latin typeface="Arial MT"/>
                <a:cs typeface="Arial MT"/>
              </a:rPr>
              <a:t>S</a:t>
            </a:r>
            <a:endParaRPr sz="1200">
              <a:latin typeface="Arial MT"/>
              <a:cs typeface="Arial MT"/>
            </a:endParaRPr>
          </a:p>
        </p:txBody>
      </p:sp>
      <p:sp>
        <p:nvSpPr>
          <p:cNvPr id="94" name="object 94"/>
          <p:cNvSpPr txBox="1"/>
          <p:nvPr/>
        </p:nvSpPr>
        <p:spPr>
          <a:xfrm rot="2100000">
            <a:off x="5825309" y="6497514"/>
            <a:ext cx="199605" cy="152400"/>
          </a:xfrm>
          <a:prstGeom prst="rect">
            <a:avLst/>
          </a:prstGeom>
        </p:spPr>
        <p:txBody>
          <a:bodyPr vert="horz" wrap="square" lIns="0" tIns="0" rIns="0" bIns="0" rtlCol="0">
            <a:spAutoFit/>
          </a:bodyPr>
          <a:lstStyle/>
          <a:p>
            <a:pPr>
              <a:lnSpc>
                <a:spcPts val="1195"/>
              </a:lnSpc>
            </a:pPr>
            <a:r>
              <a:rPr sz="1200" spc="60" dirty="0">
                <a:solidFill>
                  <a:srgbClr val="E5596D"/>
                </a:solidFill>
                <a:latin typeface="Arial MT"/>
                <a:cs typeface="Arial MT"/>
              </a:rPr>
              <a:t>O</a:t>
            </a:r>
            <a:endParaRPr sz="1200">
              <a:latin typeface="Arial MT"/>
              <a:cs typeface="Arial MT"/>
            </a:endParaRPr>
          </a:p>
        </p:txBody>
      </p:sp>
      <p:sp>
        <p:nvSpPr>
          <p:cNvPr id="95" name="object 95"/>
          <p:cNvSpPr txBox="1"/>
          <p:nvPr/>
        </p:nvSpPr>
        <p:spPr>
          <a:xfrm rot="2580000">
            <a:off x="5924040" y="6578155"/>
            <a:ext cx="195564" cy="152400"/>
          </a:xfrm>
          <a:prstGeom prst="rect">
            <a:avLst/>
          </a:prstGeom>
        </p:spPr>
        <p:txBody>
          <a:bodyPr vert="horz" wrap="square" lIns="0" tIns="0" rIns="0" bIns="0" rtlCol="0">
            <a:spAutoFit/>
          </a:bodyPr>
          <a:lstStyle/>
          <a:p>
            <a:pPr>
              <a:lnSpc>
                <a:spcPts val="1190"/>
              </a:lnSpc>
            </a:pPr>
            <a:r>
              <a:rPr sz="1200" spc="75" dirty="0">
                <a:solidFill>
                  <a:srgbClr val="E5596D"/>
                </a:solidFill>
                <a:latin typeface="Arial MT"/>
                <a:cs typeface="Arial MT"/>
              </a:rPr>
              <a:t>N</a:t>
            </a:r>
            <a:endParaRPr sz="1200">
              <a:latin typeface="Arial MT"/>
              <a:cs typeface="Arial MT"/>
            </a:endParaRPr>
          </a:p>
        </p:txBody>
      </p:sp>
      <p:sp>
        <p:nvSpPr>
          <p:cNvPr id="96" name="object 96"/>
          <p:cNvSpPr txBox="1"/>
          <p:nvPr/>
        </p:nvSpPr>
        <p:spPr>
          <a:xfrm rot="3060000">
            <a:off x="6005800" y="6669512"/>
            <a:ext cx="196362"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sp>
        <p:nvSpPr>
          <p:cNvPr id="97" name="object 97"/>
          <p:cNvSpPr txBox="1"/>
          <p:nvPr/>
        </p:nvSpPr>
        <p:spPr>
          <a:xfrm rot="3540000">
            <a:off x="6077019" y="6762472"/>
            <a:ext cx="182112" cy="152400"/>
          </a:xfrm>
          <a:prstGeom prst="rect">
            <a:avLst/>
          </a:prstGeom>
        </p:spPr>
        <p:txBody>
          <a:bodyPr vert="horz" wrap="square" lIns="0" tIns="0" rIns="0" bIns="0" rtlCol="0">
            <a:spAutoFit/>
          </a:bodyPr>
          <a:lstStyle/>
          <a:p>
            <a:pPr>
              <a:lnSpc>
                <a:spcPts val="1200"/>
              </a:lnSpc>
            </a:pPr>
            <a:r>
              <a:rPr sz="1200" spc="-20" dirty="0">
                <a:solidFill>
                  <a:srgbClr val="E5596D"/>
                </a:solidFill>
                <a:latin typeface="Arial MT"/>
                <a:cs typeface="Arial MT"/>
              </a:rPr>
              <a:t>S</a:t>
            </a:r>
            <a:endParaRPr sz="1200">
              <a:latin typeface="Arial MT"/>
              <a:cs typeface="Arial MT"/>
            </a:endParaRPr>
          </a:p>
        </p:txBody>
      </p:sp>
      <p:sp>
        <p:nvSpPr>
          <p:cNvPr id="98" name="object 98"/>
          <p:cNvSpPr txBox="1"/>
          <p:nvPr/>
        </p:nvSpPr>
        <p:spPr>
          <a:xfrm rot="1020000">
            <a:off x="5513160" y="6515506"/>
            <a:ext cx="180393" cy="152400"/>
          </a:xfrm>
          <a:prstGeom prst="rect">
            <a:avLst/>
          </a:prstGeom>
        </p:spPr>
        <p:txBody>
          <a:bodyPr vert="horz" wrap="square" lIns="0" tIns="0" rIns="0" bIns="0" rtlCol="0">
            <a:spAutoFit/>
          </a:bodyPr>
          <a:lstStyle/>
          <a:p>
            <a:pPr>
              <a:lnSpc>
                <a:spcPts val="1195"/>
              </a:lnSpc>
            </a:pPr>
            <a:r>
              <a:rPr sz="1200" spc="70" dirty="0">
                <a:solidFill>
                  <a:srgbClr val="E5596D"/>
                </a:solidFill>
                <a:latin typeface="Arial MT"/>
                <a:cs typeface="Arial MT"/>
              </a:rPr>
              <a:t>L</a:t>
            </a:r>
            <a:endParaRPr sz="1200">
              <a:latin typeface="Arial MT"/>
              <a:cs typeface="Arial MT"/>
            </a:endParaRPr>
          </a:p>
        </p:txBody>
      </p:sp>
      <p:sp>
        <p:nvSpPr>
          <p:cNvPr id="99" name="object 99"/>
          <p:cNvSpPr txBox="1"/>
          <p:nvPr/>
        </p:nvSpPr>
        <p:spPr>
          <a:xfrm rot="1440000">
            <a:off x="5603586" y="6549923"/>
            <a:ext cx="179381" cy="152400"/>
          </a:xfrm>
          <a:prstGeom prst="rect">
            <a:avLst/>
          </a:prstGeom>
        </p:spPr>
        <p:txBody>
          <a:bodyPr vert="horz" wrap="square" lIns="0" tIns="0" rIns="0" bIns="0" rtlCol="0">
            <a:spAutoFit/>
          </a:bodyPr>
          <a:lstStyle/>
          <a:p>
            <a:pPr>
              <a:lnSpc>
                <a:spcPts val="1200"/>
              </a:lnSpc>
            </a:pPr>
            <a:r>
              <a:rPr sz="1200" spc="70" dirty="0">
                <a:solidFill>
                  <a:srgbClr val="E5596D"/>
                </a:solidFill>
                <a:latin typeface="Arial MT"/>
                <a:cs typeface="Arial MT"/>
              </a:rPr>
              <a:t>L</a:t>
            </a:r>
            <a:endParaRPr sz="1200">
              <a:latin typeface="Arial MT"/>
              <a:cs typeface="Arial MT"/>
            </a:endParaRPr>
          </a:p>
        </p:txBody>
      </p:sp>
      <p:sp>
        <p:nvSpPr>
          <p:cNvPr id="100" name="object 100"/>
          <p:cNvSpPr txBox="1"/>
          <p:nvPr/>
        </p:nvSpPr>
        <p:spPr>
          <a:xfrm rot="1800000">
            <a:off x="5690247" y="6595995"/>
            <a:ext cx="184225"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101" name="object 101"/>
          <p:cNvSpPr txBox="1"/>
          <p:nvPr/>
        </p:nvSpPr>
        <p:spPr>
          <a:xfrm rot="2220000">
            <a:off x="5777429" y="6658426"/>
            <a:ext cx="193590" cy="152400"/>
          </a:xfrm>
          <a:prstGeom prst="rect">
            <a:avLst/>
          </a:prstGeom>
        </p:spPr>
        <p:txBody>
          <a:bodyPr vert="horz" wrap="square" lIns="0" tIns="0" rIns="0" bIns="0" rtlCol="0">
            <a:spAutoFit/>
          </a:bodyPr>
          <a:lstStyle/>
          <a:p>
            <a:pPr>
              <a:lnSpc>
                <a:spcPts val="1195"/>
              </a:lnSpc>
            </a:pPr>
            <a:r>
              <a:rPr sz="1200" spc="-15" dirty="0">
                <a:solidFill>
                  <a:srgbClr val="E5596D"/>
                </a:solidFill>
                <a:latin typeface="Arial MT"/>
                <a:cs typeface="Arial MT"/>
              </a:rPr>
              <a:t>G</a:t>
            </a:r>
            <a:endParaRPr sz="1200">
              <a:latin typeface="Arial MT"/>
              <a:cs typeface="Arial MT"/>
            </a:endParaRPr>
          </a:p>
        </p:txBody>
      </p:sp>
      <p:sp>
        <p:nvSpPr>
          <p:cNvPr id="102" name="object 102"/>
          <p:cNvSpPr txBox="1"/>
          <p:nvPr/>
        </p:nvSpPr>
        <p:spPr>
          <a:xfrm rot="2700000">
            <a:off x="5867165" y="6739694"/>
            <a:ext cx="195963"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sp>
        <p:nvSpPr>
          <p:cNvPr id="103" name="object 103"/>
          <p:cNvSpPr/>
          <p:nvPr/>
        </p:nvSpPr>
        <p:spPr>
          <a:xfrm>
            <a:off x="303252" y="2716908"/>
            <a:ext cx="197485" cy="439420"/>
          </a:xfrm>
          <a:custGeom>
            <a:avLst/>
            <a:gdLst/>
            <a:ahLst/>
            <a:cxnLst/>
            <a:rect l="l" t="t" r="r" b="b"/>
            <a:pathLst>
              <a:path w="197484" h="439419">
                <a:moveTo>
                  <a:pt x="122394" y="421776"/>
                </a:moveTo>
                <a:lnTo>
                  <a:pt x="79163" y="421776"/>
                </a:lnTo>
                <a:lnTo>
                  <a:pt x="83951" y="422322"/>
                </a:lnTo>
                <a:lnTo>
                  <a:pt x="87570" y="432762"/>
                </a:lnTo>
                <a:lnTo>
                  <a:pt x="91726" y="435227"/>
                </a:lnTo>
                <a:lnTo>
                  <a:pt x="95000" y="436965"/>
                </a:lnTo>
                <a:lnTo>
                  <a:pt x="104875" y="438903"/>
                </a:lnTo>
                <a:lnTo>
                  <a:pt x="114378" y="435225"/>
                </a:lnTo>
                <a:lnTo>
                  <a:pt x="121435" y="426619"/>
                </a:lnTo>
                <a:lnTo>
                  <a:pt x="122394" y="421776"/>
                </a:lnTo>
                <a:close/>
              </a:path>
              <a:path w="197484" h="439419">
                <a:moveTo>
                  <a:pt x="65028" y="310956"/>
                </a:moveTo>
                <a:lnTo>
                  <a:pt x="26166" y="311565"/>
                </a:lnTo>
                <a:lnTo>
                  <a:pt x="15290" y="331274"/>
                </a:lnTo>
                <a:lnTo>
                  <a:pt x="15787" y="337327"/>
                </a:lnTo>
                <a:lnTo>
                  <a:pt x="18440" y="342876"/>
                </a:lnTo>
                <a:lnTo>
                  <a:pt x="23816" y="347837"/>
                </a:lnTo>
                <a:lnTo>
                  <a:pt x="31450" y="356683"/>
                </a:lnTo>
                <a:lnTo>
                  <a:pt x="34213" y="368106"/>
                </a:lnTo>
                <a:lnTo>
                  <a:pt x="32044" y="379633"/>
                </a:lnTo>
                <a:lnTo>
                  <a:pt x="24883" y="388794"/>
                </a:lnTo>
                <a:lnTo>
                  <a:pt x="17161" y="394522"/>
                </a:lnTo>
                <a:lnTo>
                  <a:pt x="14621" y="400834"/>
                </a:lnTo>
                <a:lnTo>
                  <a:pt x="20425" y="418893"/>
                </a:lnTo>
                <a:lnTo>
                  <a:pt x="27410" y="422690"/>
                </a:lnTo>
                <a:lnTo>
                  <a:pt x="54745" y="422525"/>
                </a:lnTo>
                <a:lnTo>
                  <a:pt x="63719" y="422380"/>
                </a:lnTo>
                <a:lnTo>
                  <a:pt x="72686" y="422081"/>
                </a:lnTo>
                <a:lnTo>
                  <a:pt x="79163" y="421776"/>
                </a:lnTo>
                <a:lnTo>
                  <a:pt x="122394" y="421776"/>
                </a:lnTo>
                <a:lnTo>
                  <a:pt x="123981" y="413762"/>
                </a:lnTo>
                <a:lnTo>
                  <a:pt x="123069" y="372608"/>
                </a:lnTo>
                <a:lnTo>
                  <a:pt x="122442" y="331274"/>
                </a:lnTo>
                <a:lnTo>
                  <a:pt x="122192" y="311057"/>
                </a:lnTo>
                <a:lnTo>
                  <a:pt x="78871" y="311057"/>
                </a:lnTo>
                <a:lnTo>
                  <a:pt x="65028" y="310956"/>
                </a:lnTo>
                <a:close/>
              </a:path>
              <a:path w="197484" h="439419">
                <a:moveTo>
                  <a:pt x="97465" y="0"/>
                </a:moveTo>
                <a:lnTo>
                  <a:pt x="31692" y="15064"/>
                </a:lnTo>
                <a:lnTo>
                  <a:pt x="0" y="79266"/>
                </a:lnTo>
                <a:lnTo>
                  <a:pt x="11230" y="116227"/>
                </a:lnTo>
                <a:lnTo>
                  <a:pt x="24038" y="132315"/>
                </a:lnTo>
                <a:lnTo>
                  <a:pt x="39350" y="143814"/>
                </a:lnTo>
                <a:lnTo>
                  <a:pt x="56902" y="150785"/>
                </a:lnTo>
                <a:lnTo>
                  <a:pt x="76432" y="153285"/>
                </a:lnTo>
                <a:lnTo>
                  <a:pt x="78871" y="311057"/>
                </a:lnTo>
                <a:lnTo>
                  <a:pt x="122192" y="311057"/>
                </a:lnTo>
                <a:lnTo>
                  <a:pt x="121934" y="290281"/>
                </a:lnTo>
                <a:lnTo>
                  <a:pt x="121365" y="249120"/>
                </a:lnTo>
                <a:lnTo>
                  <a:pt x="120940" y="225161"/>
                </a:lnTo>
                <a:lnTo>
                  <a:pt x="120449" y="201180"/>
                </a:lnTo>
                <a:lnTo>
                  <a:pt x="119409" y="153069"/>
                </a:lnTo>
                <a:lnTo>
                  <a:pt x="124083" y="152561"/>
                </a:lnTo>
                <a:lnTo>
                  <a:pt x="178248" y="126025"/>
                </a:lnTo>
                <a:lnTo>
                  <a:pt x="186487" y="112080"/>
                </a:lnTo>
                <a:lnTo>
                  <a:pt x="88005" y="112067"/>
                </a:lnTo>
                <a:lnTo>
                  <a:pt x="76648" y="111934"/>
                </a:lnTo>
                <a:lnTo>
                  <a:pt x="62588" y="109231"/>
                </a:lnTo>
                <a:lnTo>
                  <a:pt x="51405" y="102065"/>
                </a:lnTo>
                <a:lnTo>
                  <a:pt x="43935" y="91305"/>
                </a:lnTo>
                <a:lnTo>
                  <a:pt x="41012" y="77822"/>
                </a:lnTo>
                <a:lnTo>
                  <a:pt x="43364" y="63979"/>
                </a:lnTo>
                <a:lnTo>
                  <a:pt x="75886" y="41805"/>
                </a:lnTo>
                <a:lnTo>
                  <a:pt x="187346" y="41187"/>
                </a:lnTo>
                <a:lnTo>
                  <a:pt x="176172" y="23914"/>
                </a:lnTo>
                <a:lnTo>
                  <a:pt x="154144" y="7718"/>
                </a:lnTo>
                <a:lnTo>
                  <a:pt x="127004" y="708"/>
                </a:lnTo>
                <a:lnTo>
                  <a:pt x="112256" y="102"/>
                </a:lnTo>
                <a:lnTo>
                  <a:pt x="97465" y="0"/>
                </a:lnTo>
                <a:close/>
              </a:path>
              <a:path w="197484" h="439419">
                <a:moveTo>
                  <a:pt x="187346" y="41187"/>
                </a:moveTo>
                <a:lnTo>
                  <a:pt x="110717" y="41187"/>
                </a:lnTo>
                <a:lnTo>
                  <a:pt x="122317" y="41348"/>
                </a:lnTo>
                <a:lnTo>
                  <a:pt x="132631" y="43031"/>
                </a:lnTo>
                <a:lnTo>
                  <a:pt x="141247" y="47396"/>
                </a:lnTo>
                <a:lnTo>
                  <a:pt x="148110" y="54185"/>
                </a:lnTo>
                <a:lnTo>
                  <a:pt x="153166" y="63141"/>
                </a:lnTo>
                <a:lnTo>
                  <a:pt x="155900" y="73400"/>
                </a:lnTo>
                <a:lnTo>
                  <a:pt x="155563" y="83451"/>
                </a:lnTo>
                <a:lnTo>
                  <a:pt x="152316" y="93412"/>
                </a:lnTo>
                <a:lnTo>
                  <a:pt x="146320" y="103400"/>
                </a:lnTo>
                <a:lnTo>
                  <a:pt x="140267" y="105611"/>
                </a:lnTo>
                <a:lnTo>
                  <a:pt x="134228" y="107932"/>
                </a:lnTo>
                <a:lnTo>
                  <a:pt x="128159" y="109899"/>
                </a:lnTo>
                <a:lnTo>
                  <a:pt x="122013" y="111045"/>
                </a:lnTo>
                <a:lnTo>
                  <a:pt x="110713" y="111798"/>
                </a:lnTo>
                <a:lnTo>
                  <a:pt x="99368" y="112080"/>
                </a:lnTo>
                <a:lnTo>
                  <a:pt x="186487" y="112080"/>
                </a:lnTo>
                <a:lnTo>
                  <a:pt x="192226" y="102366"/>
                </a:lnTo>
                <a:lnTo>
                  <a:pt x="196917" y="74609"/>
                </a:lnTo>
                <a:lnTo>
                  <a:pt x="191094" y="46981"/>
                </a:lnTo>
                <a:lnTo>
                  <a:pt x="187346" y="41187"/>
                </a:lnTo>
                <a:close/>
              </a:path>
            </a:pathLst>
          </a:custGeom>
          <a:solidFill>
            <a:srgbClr val="15395F"/>
          </a:solidFill>
        </p:spPr>
        <p:txBody>
          <a:bodyPr wrap="square" lIns="0" tIns="0" rIns="0" bIns="0" rtlCol="0"/>
          <a:lstStyle/>
          <a:p>
            <a:endParaRPr/>
          </a:p>
        </p:txBody>
      </p:sp>
      <p:sp>
        <p:nvSpPr>
          <p:cNvPr id="104" name="object 104"/>
          <p:cNvSpPr/>
          <p:nvPr/>
        </p:nvSpPr>
        <p:spPr>
          <a:xfrm>
            <a:off x="303252" y="3209925"/>
            <a:ext cx="197485" cy="439420"/>
          </a:xfrm>
          <a:custGeom>
            <a:avLst/>
            <a:gdLst/>
            <a:ahLst/>
            <a:cxnLst/>
            <a:rect l="l" t="t" r="r" b="b"/>
            <a:pathLst>
              <a:path w="197484" h="439420">
                <a:moveTo>
                  <a:pt x="122394" y="421776"/>
                </a:moveTo>
                <a:lnTo>
                  <a:pt x="79163" y="421776"/>
                </a:lnTo>
                <a:lnTo>
                  <a:pt x="83951" y="422322"/>
                </a:lnTo>
                <a:lnTo>
                  <a:pt x="87570" y="432762"/>
                </a:lnTo>
                <a:lnTo>
                  <a:pt x="91726" y="435227"/>
                </a:lnTo>
                <a:lnTo>
                  <a:pt x="95000" y="436965"/>
                </a:lnTo>
                <a:lnTo>
                  <a:pt x="104875" y="438903"/>
                </a:lnTo>
                <a:lnTo>
                  <a:pt x="114378" y="435225"/>
                </a:lnTo>
                <a:lnTo>
                  <a:pt x="121435" y="426619"/>
                </a:lnTo>
                <a:lnTo>
                  <a:pt x="122394" y="421776"/>
                </a:lnTo>
                <a:close/>
              </a:path>
              <a:path w="197484" h="439420">
                <a:moveTo>
                  <a:pt x="65028" y="310956"/>
                </a:moveTo>
                <a:lnTo>
                  <a:pt x="26166" y="311565"/>
                </a:lnTo>
                <a:lnTo>
                  <a:pt x="15290" y="331274"/>
                </a:lnTo>
                <a:lnTo>
                  <a:pt x="15787" y="337327"/>
                </a:lnTo>
                <a:lnTo>
                  <a:pt x="18440" y="342876"/>
                </a:lnTo>
                <a:lnTo>
                  <a:pt x="23816" y="347837"/>
                </a:lnTo>
                <a:lnTo>
                  <a:pt x="31450" y="356683"/>
                </a:lnTo>
                <a:lnTo>
                  <a:pt x="34213" y="368107"/>
                </a:lnTo>
                <a:lnTo>
                  <a:pt x="32044" y="379639"/>
                </a:lnTo>
                <a:lnTo>
                  <a:pt x="24883" y="388807"/>
                </a:lnTo>
                <a:lnTo>
                  <a:pt x="17161" y="394522"/>
                </a:lnTo>
                <a:lnTo>
                  <a:pt x="14621" y="400834"/>
                </a:lnTo>
                <a:lnTo>
                  <a:pt x="20425" y="418893"/>
                </a:lnTo>
                <a:lnTo>
                  <a:pt x="27410" y="422690"/>
                </a:lnTo>
                <a:lnTo>
                  <a:pt x="54745" y="422525"/>
                </a:lnTo>
                <a:lnTo>
                  <a:pt x="63719" y="422380"/>
                </a:lnTo>
                <a:lnTo>
                  <a:pt x="72686" y="422081"/>
                </a:lnTo>
                <a:lnTo>
                  <a:pt x="79163" y="421776"/>
                </a:lnTo>
                <a:lnTo>
                  <a:pt x="122394" y="421776"/>
                </a:lnTo>
                <a:lnTo>
                  <a:pt x="123981" y="413762"/>
                </a:lnTo>
                <a:lnTo>
                  <a:pt x="123069" y="372610"/>
                </a:lnTo>
                <a:lnTo>
                  <a:pt x="122442" y="331274"/>
                </a:lnTo>
                <a:lnTo>
                  <a:pt x="122192" y="311057"/>
                </a:lnTo>
                <a:lnTo>
                  <a:pt x="78871" y="311057"/>
                </a:lnTo>
                <a:lnTo>
                  <a:pt x="65028" y="310956"/>
                </a:lnTo>
                <a:close/>
              </a:path>
              <a:path w="197484" h="439420">
                <a:moveTo>
                  <a:pt x="97465" y="0"/>
                </a:moveTo>
                <a:lnTo>
                  <a:pt x="31692" y="15066"/>
                </a:lnTo>
                <a:lnTo>
                  <a:pt x="0" y="79271"/>
                </a:lnTo>
                <a:lnTo>
                  <a:pt x="11230" y="116227"/>
                </a:lnTo>
                <a:lnTo>
                  <a:pt x="24038" y="132315"/>
                </a:lnTo>
                <a:lnTo>
                  <a:pt x="39350" y="143816"/>
                </a:lnTo>
                <a:lnTo>
                  <a:pt x="56902" y="150790"/>
                </a:lnTo>
                <a:lnTo>
                  <a:pt x="76432" y="153298"/>
                </a:lnTo>
                <a:lnTo>
                  <a:pt x="78871" y="311057"/>
                </a:lnTo>
                <a:lnTo>
                  <a:pt x="122192" y="311057"/>
                </a:lnTo>
                <a:lnTo>
                  <a:pt x="121934" y="290286"/>
                </a:lnTo>
                <a:lnTo>
                  <a:pt x="121365" y="249120"/>
                </a:lnTo>
                <a:lnTo>
                  <a:pt x="120940" y="225161"/>
                </a:lnTo>
                <a:lnTo>
                  <a:pt x="120449" y="201182"/>
                </a:lnTo>
                <a:lnTo>
                  <a:pt x="119409" y="153082"/>
                </a:lnTo>
                <a:lnTo>
                  <a:pt x="124083" y="152561"/>
                </a:lnTo>
                <a:lnTo>
                  <a:pt x="178248" y="126025"/>
                </a:lnTo>
                <a:lnTo>
                  <a:pt x="186487" y="112080"/>
                </a:lnTo>
                <a:lnTo>
                  <a:pt x="88005" y="112067"/>
                </a:lnTo>
                <a:lnTo>
                  <a:pt x="76648" y="111934"/>
                </a:lnTo>
                <a:lnTo>
                  <a:pt x="62588" y="109231"/>
                </a:lnTo>
                <a:lnTo>
                  <a:pt x="51405" y="102065"/>
                </a:lnTo>
                <a:lnTo>
                  <a:pt x="43935" y="91305"/>
                </a:lnTo>
                <a:lnTo>
                  <a:pt x="41012" y="77822"/>
                </a:lnTo>
                <a:lnTo>
                  <a:pt x="43364" y="63979"/>
                </a:lnTo>
                <a:lnTo>
                  <a:pt x="75886" y="41805"/>
                </a:lnTo>
                <a:lnTo>
                  <a:pt x="187349" y="41192"/>
                </a:lnTo>
                <a:lnTo>
                  <a:pt x="176172" y="23914"/>
                </a:lnTo>
                <a:lnTo>
                  <a:pt x="154144" y="7718"/>
                </a:lnTo>
                <a:lnTo>
                  <a:pt x="127004" y="708"/>
                </a:lnTo>
                <a:lnTo>
                  <a:pt x="112256" y="102"/>
                </a:lnTo>
                <a:lnTo>
                  <a:pt x="97465" y="0"/>
                </a:lnTo>
                <a:close/>
              </a:path>
              <a:path w="197484" h="439420">
                <a:moveTo>
                  <a:pt x="187349" y="41192"/>
                </a:moveTo>
                <a:lnTo>
                  <a:pt x="110717" y="41192"/>
                </a:lnTo>
                <a:lnTo>
                  <a:pt x="122317" y="41348"/>
                </a:lnTo>
                <a:lnTo>
                  <a:pt x="132631" y="43031"/>
                </a:lnTo>
                <a:lnTo>
                  <a:pt x="141247" y="47396"/>
                </a:lnTo>
                <a:lnTo>
                  <a:pt x="148110" y="54185"/>
                </a:lnTo>
                <a:lnTo>
                  <a:pt x="153166" y="63141"/>
                </a:lnTo>
                <a:lnTo>
                  <a:pt x="155900" y="73402"/>
                </a:lnTo>
                <a:lnTo>
                  <a:pt x="155563" y="83458"/>
                </a:lnTo>
                <a:lnTo>
                  <a:pt x="152316" y="93423"/>
                </a:lnTo>
                <a:lnTo>
                  <a:pt x="146320" y="103412"/>
                </a:lnTo>
                <a:lnTo>
                  <a:pt x="140267" y="105616"/>
                </a:lnTo>
                <a:lnTo>
                  <a:pt x="134228" y="107934"/>
                </a:lnTo>
                <a:lnTo>
                  <a:pt x="128159" y="109899"/>
                </a:lnTo>
                <a:lnTo>
                  <a:pt x="122013" y="111045"/>
                </a:lnTo>
                <a:lnTo>
                  <a:pt x="110713" y="111798"/>
                </a:lnTo>
                <a:lnTo>
                  <a:pt x="99368" y="112080"/>
                </a:lnTo>
                <a:lnTo>
                  <a:pt x="186487" y="112080"/>
                </a:lnTo>
                <a:lnTo>
                  <a:pt x="192226" y="102366"/>
                </a:lnTo>
                <a:lnTo>
                  <a:pt x="196917" y="74609"/>
                </a:lnTo>
                <a:lnTo>
                  <a:pt x="191094" y="46981"/>
                </a:lnTo>
                <a:lnTo>
                  <a:pt x="187349" y="41192"/>
                </a:lnTo>
                <a:close/>
              </a:path>
            </a:pathLst>
          </a:custGeom>
          <a:solidFill>
            <a:srgbClr val="15395F"/>
          </a:solidFill>
        </p:spPr>
        <p:txBody>
          <a:bodyPr wrap="square" lIns="0" tIns="0" rIns="0" bIns="0" rtlCol="0"/>
          <a:lstStyle/>
          <a:p>
            <a:endParaRPr/>
          </a:p>
        </p:txBody>
      </p:sp>
      <p:sp>
        <p:nvSpPr>
          <p:cNvPr id="105" name="object 105"/>
          <p:cNvSpPr/>
          <p:nvPr/>
        </p:nvSpPr>
        <p:spPr>
          <a:xfrm>
            <a:off x="303252" y="4182629"/>
            <a:ext cx="197485" cy="439420"/>
          </a:xfrm>
          <a:custGeom>
            <a:avLst/>
            <a:gdLst/>
            <a:ahLst/>
            <a:cxnLst/>
            <a:rect l="l" t="t" r="r" b="b"/>
            <a:pathLst>
              <a:path w="197484" h="439420">
                <a:moveTo>
                  <a:pt x="122394" y="421776"/>
                </a:moveTo>
                <a:lnTo>
                  <a:pt x="79163" y="421776"/>
                </a:lnTo>
                <a:lnTo>
                  <a:pt x="83951" y="422309"/>
                </a:lnTo>
                <a:lnTo>
                  <a:pt x="87570" y="432749"/>
                </a:lnTo>
                <a:lnTo>
                  <a:pt x="91726" y="435227"/>
                </a:lnTo>
                <a:lnTo>
                  <a:pt x="95000" y="436965"/>
                </a:lnTo>
                <a:lnTo>
                  <a:pt x="104875" y="438903"/>
                </a:lnTo>
                <a:lnTo>
                  <a:pt x="114378" y="435225"/>
                </a:lnTo>
                <a:lnTo>
                  <a:pt x="121435" y="426619"/>
                </a:lnTo>
                <a:lnTo>
                  <a:pt x="122394" y="421776"/>
                </a:lnTo>
                <a:close/>
              </a:path>
              <a:path w="197484" h="439420">
                <a:moveTo>
                  <a:pt x="65028" y="310956"/>
                </a:moveTo>
                <a:lnTo>
                  <a:pt x="26166" y="311565"/>
                </a:lnTo>
                <a:lnTo>
                  <a:pt x="15290" y="331272"/>
                </a:lnTo>
                <a:lnTo>
                  <a:pt x="15787" y="337321"/>
                </a:lnTo>
                <a:lnTo>
                  <a:pt x="18440" y="342865"/>
                </a:lnTo>
                <a:lnTo>
                  <a:pt x="23816" y="347824"/>
                </a:lnTo>
                <a:lnTo>
                  <a:pt x="31450" y="356672"/>
                </a:lnTo>
                <a:lnTo>
                  <a:pt x="34213" y="368099"/>
                </a:lnTo>
                <a:lnTo>
                  <a:pt x="32044" y="379631"/>
                </a:lnTo>
                <a:lnTo>
                  <a:pt x="24883" y="388794"/>
                </a:lnTo>
                <a:lnTo>
                  <a:pt x="17161" y="394522"/>
                </a:lnTo>
                <a:lnTo>
                  <a:pt x="14621" y="400834"/>
                </a:lnTo>
                <a:lnTo>
                  <a:pt x="20425" y="418893"/>
                </a:lnTo>
                <a:lnTo>
                  <a:pt x="27410" y="422690"/>
                </a:lnTo>
                <a:lnTo>
                  <a:pt x="63719" y="422373"/>
                </a:lnTo>
                <a:lnTo>
                  <a:pt x="72686" y="422068"/>
                </a:lnTo>
                <a:lnTo>
                  <a:pt x="79163" y="421776"/>
                </a:lnTo>
                <a:lnTo>
                  <a:pt x="122394" y="421776"/>
                </a:lnTo>
                <a:lnTo>
                  <a:pt x="123981" y="413762"/>
                </a:lnTo>
                <a:lnTo>
                  <a:pt x="123069" y="372608"/>
                </a:lnTo>
                <a:lnTo>
                  <a:pt x="122442" y="331272"/>
                </a:lnTo>
                <a:lnTo>
                  <a:pt x="122192" y="311045"/>
                </a:lnTo>
                <a:lnTo>
                  <a:pt x="78871" y="311045"/>
                </a:lnTo>
                <a:lnTo>
                  <a:pt x="65028" y="310956"/>
                </a:lnTo>
                <a:close/>
              </a:path>
              <a:path w="197484" h="439420">
                <a:moveTo>
                  <a:pt x="97465" y="0"/>
                </a:moveTo>
                <a:lnTo>
                  <a:pt x="31692" y="15064"/>
                </a:lnTo>
                <a:lnTo>
                  <a:pt x="0" y="79266"/>
                </a:lnTo>
                <a:lnTo>
                  <a:pt x="11230" y="116227"/>
                </a:lnTo>
                <a:lnTo>
                  <a:pt x="24038" y="132315"/>
                </a:lnTo>
                <a:lnTo>
                  <a:pt x="39350" y="143814"/>
                </a:lnTo>
                <a:lnTo>
                  <a:pt x="56902" y="150785"/>
                </a:lnTo>
                <a:lnTo>
                  <a:pt x="76432" y="153285"/>
                </a:lnTo>
                <a:lnTo>
                  <a:pt x="78871" y="311045"/>
                </a:lnTo>
                <a:lnTo>
                  <a:pt x="122192" y="311045"/>
                </a:lnTo>
                <a:lnTo>
                  <a:pt x="121934" y="290275"/>
                </a:lnTo>
                <a:lnTo>
                  <a:pt x="121365" y="249107"/>
                </a:lnTo>
                <a:lnTo>
                  <a:pt x="120940" y="225150"/>
                </a:lnTo>
                <a:lnTo>
                  <a:pt x="120449" y="201174"/>
                </a:lnTo>
                <a:lnTo>
                  <a:pt x="119409" y="153069"/>
                </a:lnTo>
                <a:lnTo>
                  <a:pt x="124083" y="152561"/>
                </a:lnTo>
                <a:lnTo>
                  <a:pt x="178248" y="126020"/>
                </a:lnTo>
                <a:lnTo>
                  <a:pt x="186488" y="112075"/>
                </a:lnTo>
                <a:lnTo>
                  <a:pt x="99368" y="112075"/>
                </a:lnTo>
                <a:lnTo>
                  <a:pt x="76648" y="111934"/>
                </a:lnTo>
                <a:lnTo>
                  <a:pt x="62588" y="109231"/>
                </a:lnTo>
                <a:lnTo>
                  <a:pt x="51405" y="102065"/>
                </a:lnTo>
                <a:lnTo>
                  <a:pt x="43935" y="91305"/>
                </a:lnTo>
                <a:lnTo>
                  <a:pt x="41012" y="77822"/>
                </a:lnTo>
                <a:lnTo>
                  <a:pt x="43364" y="63973"/>
                </a:lnTo>
                <a:lnTo>
                  <a:pt x="75886" y="41792"/>
                </a:lnTo>
                <a:lnTo>
                  <a:pt x="187345" y="41181"/>
                </a:lnTo>
                <a:lnTo>
                  <a:pt x="176172" y="23909"/>
                </a:lnTo>
                <a:lnTo>
                  <a:pt x="154144" y="7717"/>
                </a:lnTo>
                <a:lnTo>
                  <a:pt x="127004" y="708"/>
                </a:lnTo>
                <a:lnTo>
                  <a:pt x="112256" y="102"/>
                </a:lnTo>
                <a:lnTo>
                  <a:pt x="97465" y="0"/>
                </a:lnTo>
                <a:close/>
              </a:path>
              <a:path w="197484" h="439420">
                <a:moveTo>
                  <a:pt x="187345" y="41181"/>
                </a:moveTo>
                <a:lnTo>
                  <a:pt x="110717" y="41181"/>
                </a:lnTo>
                <a:lnTo>
                  <a:pt x="122317" y="41335"/>
                </a:lnTo>
                <a:lnTo>
                  <a:pt x="132631" y="43024"/>
                </a:lnTo>
                <a:lnTo>
                  <a:pt x="141247" y="47390"/>
                </a:lnTo>
                <a:lnTo>
                  <a:pt x="148110" y="54179"/>
                </a:lnTo>
                <a:lnTo>
                  <a:pt x="153166" y="63141"/>
                </a:lnTo>
                <a:lnTo>
                  <a:pt x="155900" y="73400"/>
                </a:lnTo>
                <a:lnTo>
                  <a:pt x="155563" y="83451"/>
                </a:lnTo>
                <a:lnTo>
                  <a:pt x="152316" y="93412"/>
                </a:lnTo>
                <a:lnTo>
                  <a:pt x="146320" y="103400"/>
                </a:lnTo>
                <a:lnTo>
                  <a:pt x="140267" y="105611"/>
                </a:lnTo>
                <a:lnTo>
                  <a:pt x="134228" y="107932"/>
                </a:lnTo>
                <a:lnTo>
                  <a:pt x="128159" y="109899"/>
                </a:lnTo>
                <a:lnTo>
                  <a:pt x="122013" y="111045"/>
                </a:lnTo>
                <a:lnTo>
                  <a:pt x="110713" y="111797"/>
                </a:lnTo>
                <a:lnTo>
                  <a:pt x="99368" y="112075"/>
                </a:lnTo>
                <a:lnTo>
                  <a:pt x="186488" y="112075"/>
                </a:lnTo>
                <a:lnTo>
                  <a:pt x="192226" y="102364"/>
                </a:lnTo>
                <a:lnTo>
                  <a:pt x="196917" y="74609"/>
                </a:lnTo>
                <a:lnTo>
                  <a:pt x="191094" y="46976"/>
                </a:lnTo>
                <a:lnTo>
                  <a:pt x="187345" y="41181"/>
                </a:lnTo>
                <a:close/>
              </a:path>
            </a:pathLst>
          </a:custGeom>
          <a:solidFill>
            <a:srgbClr val="15395F"/>
          </a:solidFill>
        </p:spPr>
        <p:txBody>
          <a:bodyPr wrap="square" lIns="0" tIns="0" rIns="0" bIns="0" rtlCol="0"/>
          <a:lstStyle/>
          <a:p>
            <a:endParaRPr/>
          </a:p>
        </p:txBody>
      </p:sp>
      <p:sp>
        <p:nvSpPr>
          <p:cNvPr id="106" name="object 106"/>
          <p:cNvSpPr/>
          <p:nvPr/>
        </p:nvSpPr>
        <p:spPr>
          <a:xfrm>
            <a:off x="303252" y="4743593"/>
            <a:ext cx="197485" cy="439420"/>
          </a:xfrm>
          <a:custGeom>
            <a:avLst/>
            <a:gdLst/>
            <a:ahLst/>
            <a:cxnLst/>
            <a:rect l="l" t="t" r="r" b="b"/>
            <a:pathLst>
              <a:path w="197484" h="439420">
                <a:moveTo>
                  <a:pt x="122394" y="421776"/>
                </a:moveTo>
                <a:lnTo>
                  <a:pt x="79163" y="421776"/>
                </a:lnTo>
                <a:lnTo>
                  <a:pt x="83951" y="422309"/>
                </a:lnTo>
                <a:lnTo>
                  <a:pt x="87570" y="432749"/>
                </a:lnTo>
                <a:lnTo>
                  <a:pt x="91726" y="435227"/>
                </a:lnTo>
                <a:lnTo>
                  <a:pt x="95000" y="436965"/>
                </a:lnTo>
                <a:lnTo>
                  <a:pt x="104875" y="438903"/>
                </a:lnTo>
                <a:lnTo>
                  <a:pt x="114378" y="435225"/>
                </a:lnTo>
                <a:lnTo>
                  <a:pt x="121435" y="426619"/>
                </a:lnTo>
                <a:lnTo>
                  <a:pt x="122394" y="421776"/>
                </a:lnTo>
                <a:close/>
              </a:path>
              <a:path w="197484" h="439420">
                <a:moveTo>
                  <a:pt x="65028" y="310956"/>
                </a:moveTo>
                <a:lnTo>
                  <a:pt x="26166" y="311565"/>
                </a:lnTo>
                <a:lnTo>
                  <a:pt x="15290" y="331272"/>
                </a:lnTo>
                <a:lnTo>
                  <a:pt x="15787" y="337321"/>
                </a:lnTo>
                <a:lnTo>
                  <a:pt x="18440" y="342865"/>
                </a:lnTo>
                <a:lnTo>
                  <a:pt x="23816" y="347824"/>
                </a:lnTo>
                <a:lnTo>
                  <a:pt x="31450" y="356672"/>
                </a:lnTo>
                <a:lnTo>
                  <a:pt x="34213" y="368099"/>
                </a:lnTo>
                <a:lnTo>
                  <a:pt x="32044" y="379631"/>
                </a:lnTo>
                <a:lnTo>
                  <a:pt x="24883" y="388794"/>
                </a:lnTo>
                <a:lnTo>
                  <a:pt x="17161" y="394522"/>
                </a:lnTo>
                <a:lnTo>
                  <a:pt x="14621" y="400834"/>
                </a:lnTo>
                <a:lnTo>
                  <a:pt x="20425" y="418893"/>
                </a:lnTo>
                <a:lnTo>
                  <a:pt x="27410" y="422690"/>
                </a:lnTo>
                <a:lnTo>
                  <a:pt x="63719" y="422373"/>
                </a:lnTo>
                <a:lnTo>
                  <a:pt x="72686" y="422068"/>
                </a:lnTo>
                <a:lnTo>
                  <a:pt x="79163" y="421776"/>
                </a:lnTo>
                <a:lnTo>
                  <a:pt x="122394" y="421776"/>
                </a:lnTo>
                <a:lnTo>
                  <a:pt x="123981" y="413762"/>
                </a:lnTo>
                <a:lnTo>
                  <a:pt x="123069" y="372608"/>
                </a:lnTo>
                <a:lnTo>
                  <a:pt x="122442" y="331272"/>
                </a:lnTo>
                <a:lnTo>
                  <a:pt x="122192" y="311045"/>
                </a:lnTo>
                <a:lnTo>
                  <a:pt x="78871" y="311045"/>
                </a:lnTo>
                <a:lnTo>
                  <a:pt x="65028" y="310956"/>
                </a:lnTo>
                <a:close/>
              </a:path>
              <a:path w="197484" h="439420">
                <a:moveTo>
                  <a:pt x="97465" y="0"/>
                </a:moveTo>
                <a:lnTo>
                  <a:pt x="31692" y="15064"/>
                </a:lnTo>
                <a:lnTo>
                  <a:pt x="0" y="79266"/>
                </a:lnTo>
                <a:lnTo>
                  <a:pt x="11230" y="116227"/>
                </a:lnTo>
                <a:lnTo>
                  <a:pt x="24038" y="132315"/>
                </a:lnTo>
                <a:lnTo>
                  <a:pt x="39350" y="143814"/>
                </a:lnTo>
                <a:lnTo>
                  <a:pt x="56902" y="150785"/>
                </a:lnTo>
                <a:lnTo>
                  <a:pt x="76432" y="153285"/>
                </a:lnTo>
                <a:lnTo>
                  <a:pt x="78871" y="311045"/>
                </a:lnTo>
                <a:lnTo>
                  <a:pt x="122192" y="311045"/>
                </a:lnTo>
                <a:lnTo>
                  <a:pt x="121934" y="290275"/>
                </a:lnTo>
                <a:lnTo>
                  <a:pt x="121365" y="249107"/>
                </a:lnTo>
                <a:lnTo>
                  <a:pt x="120940" y="225150"/>
                </a:lnTo>
                <a:lnTo>
                  <a:pt x="120449" y="201174"/>
                </a:lnTo>
                <a:lnTo>
                  <a:pt x="119409" y="153069"/>
                </a:lnTo>
                <a:lnTo>
                  <a:pt x="124083" y="152561"/>
                </a:lnTo>
                <a:lnTo>
                  <a:pt x="178248" y="126020"/>
                </a:lnTo>
                <a:lnTo>
                  <a:pt x="186488" y="112075"/>
                </a:lnTo>
                <a:lnTo>
                  <a:pt x="99368" y="112075"/>
                </a:lnTo>
                <a:lnTo>
                  <a:pt x="76648" y="111934"/>
                </a:lnTo>
                <a:lnTo>
                  <a:pt x="62588" y="109231"/>
                </a:lnTo>
                <a:lnTo>
                  <a:pt x="51405" y="102065"/>
                </a:lnTo>
                <a:lnTo>
                  <a:pt x="43935" y="91305"/>
                </a:lnTo>
                <a:lnTo>
                  <a:pt x="41012" y="77822"/>
                </a:lnTo>
                <a:lnTo>
                  <a:pt x="43364" y="63973"/>
                </a:lnTo>
                <a:lnTo>
                  <a:pt x="75886" y="41792"/>
                </a:lnTo>
                <a:lnTo>
                  <a:pt x="187345" y="41181"/>
                </a:lnTo>
                <a:lnTo>
                  <a:pt x="176172" y="23909"/>
                </a:lnTo>
                <a:lnTo>
                  <a:pt x="154144" y="7717"/>
                </a:lnTo>
                <a:lnTo>
                  <a:pt x="127004" y="708"/>
                </a:lnTo>
                <a:lnTo>
                  <a:pt x="112256" y="102"/>
                </a:lnTo>
                <a:lnTo>
                  <a:pt x="97465" y="0"/>
                </a:lnTo>
                <a:close/>
              </a:path>
              <a:path w="197484" h="439420">
                <a:moveTo>
                  <a:pt x="187345" y="41181"/>
                </a:moveTo>
                <a:lnTo>
                  <a:pt x="110717" y="41181"/>
                </a:lnTo>
                <a:lnTo>
                  <a:pt x="122317" y="41335"/>
                </a:lnTo>
                <a:lnTo>
                  <a:pt x="132631" y="43024"/>
                </a:lnTo>
                <a:lnTo>
                  <a:pt x="141247" y="47390"/>
                </a:lnTo>
                <a:lnTo>
                  <a:pt x="148110" y="54179"/>
                </a:lnTo>
                <a:lnTo>
                  <a:pt x="153166" y="63141"/>
                </a:lnTo>
                <a:lnTo>
                  <a:pt x="155900" y="73400"/>
                </a:lnTo>
                <a:lnTo>
                  <a:pt x="155563" y="83451"/>
                </a:lnTo>
                <a:lnTo>
                  <a:pt x="152316" y="93412"/>
                </a:lnTo>
                <a:lnTo>
                  <a:pt x="146320" y="103400"/>
                </a:lnTo>
                <a:lnTo>
                  <a:pt x="140267" y="105611"/>
                </a:lnTo>
                <a:lnTo>
                  <a:pt x="134228" y="107932"/>
                </a:lnTo>
                <a:lnTo>
                  <a:pt x="128159" y="109899"/>
                </a:lnTo>
                <a:lnTo>
                  <a:pt x="122013" y="111045"/>
                </a:lnTo>
                <a:lnTo>
                  <a:pt x="110713" y="111797"/>
                </a:lnTo>
                <a:lnTo>
                  <a:pt x="99368" y="112075"/>
                </a:lnTo>
                <a:lnTo>
                  <a:pt x="186488" y="112075"/>
                </a:lnTo>
                <a:lnTo>
                  <a:pt x="192226" y="102364"/>
                </a:lnTo>
                <a:lnTo>
                  <a:pt x="196917" y="74609"/>
                </a:lnTo>
                <a:lnTo>
                  <a:pt x="191094" y="46976"/>
                </a:lnTo>
                <a:lnTo>
                  <a:pt x="187345" y="41181"/>
                </a:lnTo>
                <a:close/>
              </a:path>
            </a:pathLst>
          </a:custGeom>
          <a:solidFill>
            <a:srgbClr val="15395F"/>
          </a:solidFill>
        </p:spPr>
        <p:txBody>
          <a:bodyPr wrap="square" lIns="0" tIns="0" rIns="0" bIns="0" rtlCol="0"/>
          <a:lstStyle/>
          <a:p>
            <a:endParaRPr/>
          </a:p>
        </p:txBody>
      </p:sp>
      <p:sp>
        <p:nvSpPr>
          <p:cNvPr id="107" name="object 107"/>
          <p:cNvSpPr txBox="1"/>
          <p:nvPr/>
        </p:nvSpPr>
        <p:spPr>
          <a:xfrm rot="2700000">
            <a:off x="3962758" y="5967614"/>
            <a:ext cx="582961" cy="127000"/>
          </a:xfrm>
          <a:prstGeom prst="rect">
            <a:avLst/>
          </a:prstGeom>
        </p:spPr>
        <p:txBody>
          <a:bodyPr vert="horz" wrap="square" lIns="0" tIns="0" rIns="0" bIns="0" rtlCol="0">
            <a:spAutoFit/>
          </a:bodyPr>
          <a:lstStyle/>
          <a:p>
            <a:pPr>
              <a:lnSpc>
                <a:spcPts val="1000"/>
              </a:lnSpc>
            </a:pPr>
            <a:r>
              <a:rPr sz="1000" b="1" spc="45" dirty="0">
                <a:solidFill>
                  <a:srgbClr val="15395F"/>
                </a:solidFill>
                <a:latin typeface="Arial"/>
                <a:cs typeface="Arial"/>
              </a:rPr>
              <a:t>AP</a:t>
            </a:r>
            <a:r>
              <a:rPr sz="1000" b="1" spc="-15" dirty="0">
                <a:solidFill>
                  <a:srgbClr val="15395F"/>
                </a:solidFill>
                <a:latin typeface="Arial"/>
                <a:cs typeface="Arial"/>
              </a:rPr>
              <a:t>O</a:t>
            </a:r>
            <a:r>
              <a:rPr sz="1000" b="1" spc="35" dirty="0">
                <a:solidFill>
                  <a:srgbClr val="15395F"/>
                </a:solidFill>
                <a:latin typeface="Arial"/>
                <a:cs typeface="Arial"/>
              </a:rPr>
              <a:t>YAR</a:t>
            </a:r>
            <a:endParaRPr sz="1000">
              <a:latin typeface="Arial"/>
              <a:cs typeface="Arial"/>
            </a:endParaRPr>
          </a:p>
        </p:txBody>
      </p:sp>
      <p:sp>
        <p:nvSpPr>
          <p:cNvPr id="108" name="object 108"/>
          <p:cNvSpPr txBox="1"/>
          <p:nvPr/>
        </p:nvSpPr>
        <p:spPr>
          <a:xfrm rot="3480000">
            <a:off x="4031101" y="5612015"/>
            <a:ext cx="910599" cy="127000"/>
          </a:xfrm>
          <a:prstGeom prst="rect">
            <a:avLst/>
          </a:prstGeom>
        </p:spPr>
        <p:txBody>
          <a:bodyPr vert="horz" wrap="square" lIns="0" tIns="0" rIns="0" bIns="0" rtlCol="0">
            <a:spAutoFit/>
          </a:bodyPr>
          <a:lstStyle/>
          <a:p>
            <a:pPr>
              <a:lnSpc>
                <a:spcPts val="960"/>
              </a:lnSpc>
            </a:pPr>
            <a:r>
              <a:rPr sz="1000" b="1" spc="25" dirty="0">
                <a:solidFill>
                  <a:srgbClr val="15395F"/>
                </a:solidFill>
                <a:latin typeface="Arial"/>
                <a:cs typeface="Arial"/>
              </a:rPr>
              <a:t>FORTALECER</a:t>
            </a:r>
            <a:endParaRPr sz="1000">
              <a:latin typeface="Arial"/>
              <a:cs typeface="Arial"/>
            </a:endParaRPr>
          </a:p>
        </p:txBody>
      </p:sp>
      <p:sp>
        <p:nvSpPr>
          <p:cNvPr id="109" name="object 109"/>
          <p:cNvSpPr txBox="1"/>
          <p:nvPr/>
        </p:nvSpPr>
        <p:spPr>
          <a:xfrm rot="1560000">
            <a:off x="3488026" y="6250117"/>
            <a:ext cx="797576" cy="127000"/>
          </a:xfrm>
          <a:prstGeom prst="rect">
            <a:avLst/>
          </a:prstGeom>
        </p:spPr>
        <p:txBody>
          <a:bodyPr vert="horz" wrap="square" lIns="0" tIns="0" rIns="0" bIns="0" rtlCol="0">
            <a:spAutoFit/>
          </a:bodyPr>
          <a:lstStyle/>
          <a:p>
            <a:pPr>
              <a:lnSpc>
                <a:spcPts val="1000"/>
              </a:lnSpc>
            </a:pPr>
            <a:r>
              <a:rPr sz="1500" b="1" spc="44" baseline="2777" dirty="0">
                <a:solidFill>
                  <a:srgbClr val="15395F"/>
                </a:solidFill>
                <a:latin typeface="Arial"/>
                <a:cs typeface="Arial"/>
              </a:rPr>
              <a:t>CON</a:t>
            </a:r>
            <a:r>
              <a:rPr sz="1500" b="1" baseline="2777" dirty="0">
                <a:solidFill>
                  <a:srgbClr val="15395F"/>
                </a:solidFill>
                <a:latin typeface="Arial"/>
                <a:cs typeface="Arial"/>
              </a:rPr>
              <a:t>S</a:t>
            </a:r>
            <a:r>
              <a:rPr sz="1000" b="1" spc="25" dirty="0">
                <a:solidFill>
                  <a:srgbClr val="15395F"/>
                </a:solidFill>
                <a:latin typeface="Arial"/>
                <a:cs typeface="Arial"/>
              </a:rPr>
              <a:t>TRUIR</a:t>
            </a:r>
            <a:endParaRPr sz="1000">
              <a:latin typeface="Arial"/>
              <a:cs typeface="Arial"/>
            </a:endParaRPr>
          </a:p>
        </p:txBody>
      </p:sp>
      <p:sp>
        <p:nvSpPr>
          <p:cNvPr id="110" name="object 110"/>
          <p:cNvSpPr txBox="1"/>
          <p:nvPr/>
        </p:nvSpPr>
        <p:spPr>
          <a:xfrm rot="4140000">
            <a:off x="4490880" y="5436873"/>
            <a:ext cx="874144" cy="127000"/>
          </a:xfrm>
          <a:prstGeom prst="rect">
            <a:avLst/>
          </a:prstGeom>
        </p:spPr>
        <p:txBody>
          <a:bodyPr vert="horz" wrap="square" lIns="0" tIns="0" rIns="0" bIns="0" rtlCol="0">
            <a:spAutoFit/>
          </a:bodyPr>
          <a:lstStyle/>
          <a:p>
            <a:pPr>
              <a:lnSpc>
                <a:spcPts val="990"/>
              </a:lnSpc>
            </a:pPr>
            <a:r>
              <a:rPr sz="1000" b="1" spc="40" dirty="0">
                <a:solidFill>
                  <a:srgbClr val="15395F"/>
                </a:solidFill>
                <a:latin typeface="Arial"/>
                <a:cs typeface="Arial"/>
              </a:rPr>
              <a:t>IDENTIFICAR</a:t>
            </a:r>
            <a:endParaRPr sz="1000">
              <a:latin typeface="Arial"/>
              <a:cs typeface="Arial"/>
            </a:endParaRPr>
          </a:p>
        </p:txBody>
      </p:sp>
      <p:sp>
        <p:nvSpPr>
          <p:cNvPr id="111" name="object 111"/>
          <p:cNvSpPr txBox="1"/>
          <p:nvPr/>
        </p:nvSpPr>
        <p:spPr>
          <a:xfrm rot="18540000">
            <a:off x="5943616" y="5505781"/>
            <a:ext cx="1343326" cy="127000"/>
          </a:xfrm>
          <a:prstGeom prst="rect">
            <a:avLst/>
          </a:prstGeom>
        </p:spPr>
        <p:txBody>
          <a:bodyPr vert="horz" wrap="square" lIns="0" tIns="0" rIns="0" bIns="0" rtlCol="0">
            <a:spAutoFit/>
          </a:bodyPr>
          <a:lstStyle/>
          <a:p>
            <a:pPr>
              <a:lnSpc>
                <a:spcPts val="1000"/>
              </a:lnSpc>
            </a:pPr>
            <a:r>
              <a:rPr sz="1000" b="1" spc="75" dirty="0">
                <a:solidFill>
                  <a:srgbClr val="15395F"/>
                </a:solidFill>
                <a:latin typeface="Arial"/>
                <a:cs typeface="Arial"/>
              </a:rPr>
              <a:t>3</a:t>
            </a:r>
            <a:r>
              <a:rPr sz="1000" b="1" spc="114" dirty="0">
                <a:solidFill>
                  <a:srgbClr val="15395F"/>
                </a:solidFill>
                <a:latin typeface="Arial"/>
                <a:cs typeface="Arial"/>
              </a:rPr>
              <a:t>0</a:t>
            </a:r>
            <a:r>
              <a:rPr sz="1000" b="1" spc="-70" dirty="0">
                <a:solidFill>
                  <a:srgbClr val="15395F"/>
                </a:solidFill>
                <a:latin typeface="Arial"/>
                <a:cs typeface="Arial"/>
              </a:rPr>
              <a:t> </a:t>
            </a:r>
            <a:r>
              <a:rPr sz="1000" b="1" spc="-20" dirty="0">
                <a:solidFill>
                  <a:srgbClr val="15395F"/>
                </a:solidFill>
                <a:latin typeface="Arial"/>
                <a:cs typeface="Arial"/>
              </a:rPr>
              <a:t>EMPRENDEDORES</a:t>
            </a:r>
            <a:endParaRPr sz="1000">
              <a:latin typeface="Arial"/>
              <a:cs typeface="Arial"/>
            </a:endParaRPr>
          </a:p>
        </p:txBody>
      </p:sp>
      <p:sp>
        <p:nvSpPr>
          <p:cNvPr id="112" name="object 112"/>
          <p:cNvSpPr txBox="1"/>
          <p:nvPr/>
        </p:nvSpPr>
        <p:spPr>
          <a:xfrm rot="18540000">
            <a:off x="6163973" y="5813082"/>
            <a:ext cx="805726"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MIGRANTES</a:t>
            </a:r>
            <a:endParaRPr sz="1000">
              <a:latin typeface="Arial"/>
              <a:cs typeface="Arial"/>
            </a:endParaRPr>
          </a:p>
        </p:txBody>
      </p:sp>
      <p:sp>
        <p:nvSpPr>
          <p:cNvPr id="113" name="object 113"/>
          <p:cNvSpPr txBox="1"/>
          <p:nvPr/>
        </p:nvSpPr>
        <p:spPr>
          <a:xfrm rot="19740000">
            <a:off x="6457403" y="6090230"/>
            <a:ext cx="1056679"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BENEFICIARI</a:t>
            </a:r>
            <a:r>
              <a:rPr sz="1000" b="1" spc="30" dirty="0">
                <a:solidFill>
                  <a:srgbClr val="15395F"/>
                </a:solidFill>
                <a:latin typeface="Arial"/>
                <a:cs typeface="Arial"/>
              </a:rPr>
              <a:t>O</a:t>
            </a:r>
            <a:r>
              <a:rPr sz="1500" b="1" spc="-44" baseline="2777" dirty="0">
                <a:solidFill>
                  <a:srgbClr val="15395F"/>
                </a:solidFill>
                <a:latin typeface="Arial"/>
                <a:cs typeface="Arial"/>
              </a:rPr>
              <a:t>S</a:t>
            </a:r>
            <a:endParaRPr sz="1500" baseline="2777">
              <a:latin typeface="Arial"/>
              <a:cs typeface="Arial"/>
            </a:endParaRPr>
          </a:p>
        </p:txBody>
      </p:sp>
      <p:sp>
        <p:nvSpPr>
          <p:cNvPr id="114" name="object 114"/>
          <p:cNvSpPr txBox="1"/>
          <p:nvPr/>
        </p:nvSpPr>
        <p:spPr>
          <a:xfrm rot="19740000">
            <a:off x="6559430" y="6306508"/>
            <a:ext cx="729952"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DIREC</a:t>
            </a:r>
            <a:r>
              <a:rPr sz="1000" b="1" spc="-15" dirty="0">
                <a:solidFill>
                  <a:srgbClr val="15395F"/>
                </a:solidFill>
                <a:latin typeface="Arial"/>
                <a:cs typeface="Arial"/>
              </a:rPr>
              <a:t>T</a:t>
            </a:r>
            <a:r>
              <a:rPr sz="1500" b="1" spc="82" baseline="2777" dirty="0">
                <a:solidFill>
                  <a:srgbClr val="15395F"/>
                </a:solidFill>
                <a:latin typeface="Arial"/>
                <a:cs typeface="Arial"/>
              </a:rPr>
              <a:t>O</a:t>
            </a:r>
            <a:r>
              <a:rPr sz="1500" b="1" spc="-52" baseline="2777" dirty="0">
                <a:solidFill>
                  <a:srgbClr val="15395F"/>
                </a:solidFill>
                <a:latin typeface="Arial"/>
                <a:cs typeface="Arial"/>
              </a:rPr>
              <a:t>S:</a:t>
            </a:r>
            <a:endParaRPr sz="1500" baseline="2777">
              <a:latin typeface="Arial"/>
              <a:cs typeface="Arial"/>
            </a:endParaRPr>
          </a:p>
        </p:txBody>
      </p:sp>
      <p:sp>
        <p:nvSpPr>
          <p:cNvPr id="115" name="object 115"/>
          <p:cNvSpPr txBox="1"/>
          <p:nvPr/>
        </p:nvSpPr>
        <p:spPr>
          <a:xfrm rot="19740000">
            <a:off x="6600247" y="6290501"/>
            <a:ext cx="1284548" cy="127000"/>
          </a:xfrm>
          <a:prstGeom prst="rect">
            <a:avLst/>
          </a:prstGeom>
        </p:spPr>
        <p:txBody>
          <a:bodyPr vert="horz" wrap="square" lIns="0" tIns="0" rIns="0" bIns="0" rtlCol="0">
            <a:spAutoFit/>
          </a:bodyPr>
          <a:lstStyle/>
          <a:p>
            <a:pPr>
              <a:lnSpc>
                <a:spcPts val="1000"/>
              </a:lnSpc>
            </a:pPr>
            <a:r>
              <a:rPr sz="1000" b="1" spc="70" dirty="0">
                <a:solidFill>
                  <a:srgbClr val="15395F"/>
                </a:solidFill>
                <a:latin typeface="Arial"/>
                <a:cs typeface="Arial"/>
              </a:rPr>
              <a:t>18.000</a:t>
            </a:r>
            <a:r>
              <a:rPr sz="1000" b="1" spc="-20" dirty="0">
                <a:solidFill>
                  <a:srgbClr val="15395F"/>
                </a:solidFill>
                <a:latin typeface="Arial"/>
                <a:cs typeface="Arial"/>
              </a:rPr>
              <a:t> </a:t>
            </a:r>
            <a:r>
              <a:rPr sz="1500" b="1" spc="37" baseline="2777" dirty="0">
                <a:solidFill>
                  <a:srgbClr val="15395F"/>
                </a:solidFill>
                <a:latin typeface="Arial"/>
                <a:cs typeface="Arial"/>
              </a:rPr>
              <a:t>MIGRANTES</a:t>
            </a:r>
            <a:endParaRPr sz="1500" baseline="2777">
              <a:latin typeface="Arial"/>
              <a:cs typeface="Arial"/>
            </a:endParaRPr>
          </a:p>
        </p:txBody>
      </p:sp>
      <p:sp>
        <p:nvSpPr>
          <p:cNvPr id="116" name="object 116"/>
          <p:cNvSpPr txBox="1"/>
          <p:nvPr/>
        </p:nvSpPr>
        <p:spPr>
          <a:xfrm>
            <a:off x="575580" y="3193963"/>
            <a:ext cx="3426460" cy="360680"/>
          </a:xfrm>
          <a:prstGeom prst="rect">
            <a:avLst/>
          </a:prstGeom>
        </p:spPr>
        <p:txBody>
          <a:bodyPr vert="horz" wrap="square" lIns="0" tIns="12700" rIns="0" bIns="0" rtlCol="0">
            <a:spAutoFit/>
          </a:bodyPr>
          <a:lstStyle/>
          <a:p>
            <a:pPr marL="12700" marR="5080">
              <a:lnSpc>
                <a:spcPct val="100000"/>
              </a:lnSpc>
              <a:spcBef>
                <a:spcPts val="100"/>
              </a:spcBef>
            </a:pPr>
            <a:r>
              <a:rPr sz="1100" spc="-25" dirty="0">
                <a:solidFill>
                  <a:srgbClr val="15395F"/>
                </a:solidFill>
                <a:latin typeface="Arial MT"/>
                <a:cs typeface="Arial MT"/>
              </a:rPr>
              <a:t>Fortalecer</a:t>
            </a:r>
            <a:r>
              <a:rPr sz="1100"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20" dirty="0">
                <a:solidFill>
                  <a:srgbClr val="15395F"/>
                </a:solidFill>
                <a:latin typeface="Arial MT"/>
                <a:cs typeface="Arial MT"/>
              </a:rPr>
              <a:t>articulación</a:t>
            </a:r>
            <a:r>
              <a:rPr sz="1100" spc="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40" dirty="0">
                <a:solidFill>
                  <a:srgbClr val="15395F"/>
                </a:solidFill>
                <a:latin typeface="Arial MT"/>
                <a:cs typeface="Arial MT"/>
              </a:rPr>
              <a:t>alianzas</a:t>
            </a:r>
            <a:r>
              <a:rPr sz="1100" dirty="0">
                <a:solidFill>
                  <a:srgbClr val="15395F"/>
                </a:solidFill>
                <a:latin typeface="Arial MT"/>
                <a:cs typeface="Arial MT"/>
              </a:rPr>
              <a:t> </a:t>
            </a:r>
            <a:r>
              <a:rPr sz="1100" spc="-25" dirty="0">
                <a:solidFill>
                  <a:srgbClr val="15395F"/>
                </a:solidFill>
                <a:latin typeface="Arial MT"/>
                <a:cs typeface="Arial MT"/>
              </a:rPr>
              <a:t>entre</a:t>
            </a:r>
            <a:r>
              <a:rPr sz="1100" spc="5" dirty="0">
                <a:solidFill>
                  <a:srgbClr val="15395F"/>
                </a:solidFill>
                <a:latin typeface="Arial MT"/>
                <a:cs typeface="Arial MT"/>
              </a:rPr>
              <a:t> </a:t>
            </a:r>
            <a:r>
              <a:rPr sz="1100" spc="-15" dirty="0">
                <a:solidFill>
                  <a:srgbClr val="15395F"/>
                </a:solidFill>
                <a:latin typeface="Arial MT"/>
                <a:cs typeface="Arial MT"/>
              </a:rPr>
              <a:t>actores</a:t>
            </a:r>
            <a:r>
              <a:rPr sz="1100" dirty="0">
                <a:solidFill>
                  <a:srgbClr val="15395F"/>
                </a:solidFill>
                <a:latin typeface="Arial MT"/>
                <a:cs typeface="Arial MT"/>
              </a:rPr>
              <a:t> </a:t>
            </a:r>
            <a:r>
              <a:rPr sz="1100" spc="-30" dirty="0">
                <a:solidFill>
                  <a:srgbClr val="15395F"/>
                </a:solidFill>
                <a:latin typeface="Arial MT"/>
                <a:cs typeface="Arial MT"/>
              </a:rPr>
              <a:t>claves </a:t>
            </a:r>
            <a:r>
              <a:rPr sz="1100" spc="-295" dirty="0">
                <a:solidFill>
                  <a:srgbClr val="15395F"/>
                </a:solidFill>
                <a:latin typeface="Arial MT"/>
                <a:cs typeface="Arial MT"/>
              </a:rPr>
              <a:t> </a:t>
            </a:r>
            <a:r>
              <a:rPr sz="1100" spc="-25" dirty="0">
                <a:solidFill>
                  <a:srgbClr val="15395F"/>
                </a:solidFill>
                <a:latin typeface="Arial MT"/>
                <a:cs typeface="Arial MT"/>
              </a:rPr>
              <a:t>relacionados</a:t>
            </a:r>
            <a:r>
              <a:rPr sz="1100" spc="5" dirty="0">
                <a:solidFill>
                  <a:srgbClr val="15395F"/>
                </a:solidFill>
                <a:latin typeface="Arial MT"/>
                <a:cs typeface="Arial MT"/>
              </a:rPr>
              <a:t> </a:t>
            </a:r>
            <a:r>
              <a:rPr sz="1100" spc="-45" dirty="0">
                <a:solidFill>
                  <a:srgbClr val="15395F"/>
                </a:solidFill>
                <a:latin typeface="Arial MT"/>
                <a:cs typeface="Arial MT"/>
              </a:rPr>
              <a:t>al</a:t>
            </a:r>
            <a:r>
              <a:rPr sz="1100" spc="5" dirty="0">
                <a:solidFill>
                  <a:srgbClr val="15395F"/>
                </a:solidFill>
                <a:latin typeface="Arial MT"/>
                <a:cs typeface="Arial MT"/>
              </a:rPr>
              <a:t> </a:t>
            </a:r>
            <a:r>
              <a:rPr sz="1100" spc="-20" dirty="0">
                <a:solidFill>
                  <a:srgbClr val="15395F"/>
                </a:solidFill>
                <a:latin typeface="Arial MT"/>
                <a:cs typeface="Arial MT"/>
              </a:rPr>
              <a:t>temas</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15" dirty="0">
                <a:solidFill>
                  <a:srgbClr val="15395F"/>
                </a:solidFill>
                <a:latin typeface="Arial MT"/>
                <a:cs typeface="Arial MT"/>
              </a:rPr>
              <a:t>migración,</a:t>
            </a:r>
            <a:r>
              <a:rPr sz="1100" spc="5" dirty="0">
                <a:solidFill>
                  <a:srgbClr val="15395F"/>
                </a:solidFill>
                <a:latin typeface="Arial MT"/>
                <a:cs typeface="Arial MT"/>
              </a:rPr>
              <a:t> </a:t>
            </a:r>
            <a:r>
              <a:rPr sz="1100" spc="-25" dirty="0">
                <a:solidFill>
                  <a:srgbClr val="15395F"/>
                </a:solidFill>
                <a:latin typeface="Arial MT"/>
                <a:cs typeface="Arial MT"/>
              </a:rPr>
              <a:t>innovación</a:t>
            </a:r>
            <a:r>
              <a:rPr sz="1100" spc="10" dirty="0">
                <a:solidFill>
                  <a:srgbClr val="15395F"/>
                </a:solidFill>
                <a:latin typeface="Arial MT"/>
                <a:cs typeface="Arial MT"/>
              </a:rPr>
              <a:t> </a:t>
            </a:r>
            <a:r>
              <a:rPr sz="1100" spc="-20" dirty="0">
                <a:solidFill>
                  <a:srgbClr val="15395F"/>
                </a:solidFill>
                <a:latin typeface="Arial MT"/>
                <a:cs typeface="Arial MT"/>
              </a:rPr>
              <a:t>social,</a:t>
            </a:r>
            <a:endParaRPr sz="1100">
              <a:latin typeface="Arial MT"/>
              <a:cs typeface="Arial MT"/>
            </a:endParaRPr>
          </a:p>
        </p:txBody>
      </p:sp>
      <p:sp>
        <p:nvSpPr>
          <p:cNvPr id="117" name="object 117"/>
          <p:cNvSpPr txBox="1"/>
          <p:nvPr/>
        </p:nvSpPr>
        <p:spPr>
          <a:xfrm>
            <a:off x="575580" y="3529244"/>
            <a:ext cx="3218815" cy="528320"/>
          </a:xfrm>
          <a:prstGeom prst="rect">
            <a:avLst/>
          </a:prstGeom>
        </p:spPr>
        <p:txBody>
          <a:bodyPr vert="horz" wrap="square" lIns="0" tIns="12700" rIns="0" bIns="0" rtlCol="0">
            <a:spAutoFit/>
          </a:bodyPr>
          <a:lstStyle/>
          <a:p>
            <a:pPr marL="12700" marR="5080">
              <a:lnSpc>
                <a:spcPct val="100000"/>
              </a:lnSpc>
              <a:spcBef>
                <a:spcPts val="100"/>
              </a:spcBef>
            </a:pPr>
            <a:r>
              <a:rPr sz="1100" spc="-30" dirty="0">
                <a:solidFill>
                  <a:srgbClr val="15395F"/>
                </a:solidFill>
                <a:latin typeface="Arial MT"/>
                <a:cs typeface="Arial MT"/>
              </a:rPr>
              <a:t>inversión</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5" dirty="0">
                <a:solidFill>
                  <a:srgbClr val="15395F"/>
                </a:solidFill>
                <a:latin typeface="Arial MT"/>
                <a:cs typeface="Arial MT"/>
              </a:rPr>
              <a:t>impacto</a:t>
            </a:r>
            <a:r>
              <a:rPr sz="1100" spc="10"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25" dirty="0">
                <a:solidFill>
                  <a:srgbClr val="15395F"/>
                </a:solidFill>
                <a:latin typeface="Arial MT"/>
                <a:cs typeface="Arial MT"/>
              </a:rPr>
              <a:t>política</a:t>
            </a:r>
            <a:r>
              <a:rPr sz="1100" spc="10" dirty="0">
                <a:solidFill>
                  <a:srgbClr val="15395F"/>
                </a:solidFill>
                <a:latin typeface="Arial MT"/>
                <a:cs typeface="Arial MT"/>
              </a:rPr>
              <a:t> </a:t>
            </a:r>
            <a:r>
              <a:rPr sz="1100" spc="-15" dirty="0">
                <a:solidFill>
                  <a:srgbClr val="15395F"/>
                </a:solidFill>
                <a:latin typeface="Arial MT"/>
                <a:cs typeface="Arial MT"/>
              </a:rPr>
              <a:t>pública,</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30" dirty="0">
                <a:solidFill>
                  <a:srgbClr val="15395F"/>
                </a:solidFill>
                <a:latin typeface="Arial MT"/>
                <a:cs typeface="Arial MT"/>
              </a:rPr>
              <a:t>manera</a:t>
            </a:r>
            <a:r>
              <a:rPr sz="1100" spc="10" dirty="0">
                <a:solidFill>
                  <a:srgbClr val="15395F"/>
                </a:solidFill>
                <a:latin typeface="Arial MT"/>
                <a:cs typeface="Arial MT"/>
              </a:rPr>
              <a:t> </a:t>
            </a:r>
            <a:r>
              <a:rPr sz="1100" spc="-15" dirty="0">
                <a:solidFill>
                  <a:srgbClr val="15395F"/>
                </a:solidFill>
                <a:latin typeface="Arial MT"/>
                <a:cs typeface="Arial MT"/>
              </a:rPr>
              <a:t>de </a:t>
            </a:r>
            <a:r>
              <a:rPr sz="1100" spc="-295" dirty="0">
                <a:solidFill>
                  <a:srgbClr val="15395F"/>
                </a:solidFill>
                <a:latin typeface="Arial MT"/>
                <a:cs typeface="Arial MT"/>
              </a:rPr>
              <a:t> </a:t>
            </a:r>
            <a:r>
              <a:rPr sz="1100" spc="-20" dirty="0">
                <a:solidFill>
                  <a:srgbClr val="15395F"/>
                </a:solidFill>
                <a:latin typeface="Arial MT"/>
                <a:cs typeface="Arial MT"/>
              </a:rPr>
              <a:t>fortalecer</a:t>
            </a:r>
            <a:r>
              <a:rPr sz="1100" spc="-5" dirty="0">
                <a:solidFill>
                  <a:srgbClr val="15395F"/>
                </a:solidFill>
                <a:latin typeface="Arial MT"/>
                <a:cs typeface="Arial MT"/>
              </a:rPr>
              <a:t> </a:t>
            </a:r>
            <a:r>
              <a:rPr sz="1100" spc="-45" dirty="0">
                <a:solidFill>
                  <a:srgbClr val="15395F"/>
                </a:solidFill>
                <a:latin typeface="Arial MT"/>
                <a:cs typeface="Arial MT"/>
              </a:rPr>
              <a:t>el</a:t>
            </a:r>
            <a:r>
              <a:rPr sz="1100" dirty="0">
                <a:solidFill>
                  <a:srgbClr val="15395F"/>
                </a:solidFill>
                <a:latin typeface="Arial MT"/>
                <a:cs typeface="Arial MT"/>
              </a:rPr>
              <a:t> </a:t>
            </a:r>
            <a:r>
              <a:rPr sz="1100" spc="-20" dirty="0">
                <a:solidFill>
                  <a:srgbClr val="15395F"/>
                </a:solidFill>
                <a:latin typeface="Arial MT"/>
                <a:cs typeface="Arial MT"/>
              </a:rPr>
              <a:t>ecosistema</a:t>
            </a:r>
            <a:r>
              <a:rPr sz="1100" dirty="0">
                <a:solidFill>
                  <a:srgbClr val="15395F"/>
                </a:solidFill>
                <a:latin typeface="Arial MT"/>
                <a:cs typeface="Arial MT"/>
              </a:rPr>
              <a:t> </a:t>
            </a:r>
            <a:r>
              <a:rPr sz="1100" spc="-45" dirty="0">
                <a:solidFill>
                  <a:srgbClr val="15395F"/>
                </a:solidFill>
                <a:latin typeface="Arial MT"/>
                <a:cs typeface="Arial MT"/>
              </a:rPr>
              <a:t>e</a:t>
            </a:r>
            <a:r>
              <a:rPr sz="1100" dirty="0">
                <a:solidFill>
                  <a:srgbClr val="15395F"/>
                </a:solidFill>
                <a:latin typeface="Arial MT"/>
                <a:cs typeface="Arial MT"/>
              </a:rPr>
              <a:t> </a:t>
            </a:r>
            <a:r>
              <a:rPr sz="1100" spc="-35" dirty="0">
                <a:solidFill>
                  <a:srgbClr val="15395F"/>
                </a:solidFill>
                <a:latin typeface="Arial MT"/>
                <a:cs typeface="Arial MT"/>
              </a:rPr>
              <a:t>ir</a:t>
            </a:r>
            <a:r>
              <a:rPr sz="1100" dirty="0">
                <a:solidFill>
                  <a:srgbClr val="15395F"/>
                </a:solidFill>
                <a:latin typeface="Arial MT"/>
                <a:cs typeface="Arial MT"/>
              </a:rPr>
              <a:t> </a:t>
            </a:r>
            <a:r>
              <a:rPr sz="1100" spc="-20" dirty="0">
                <a:solidFill>
                  <a:srgbClr val="15395F"/>
                </a:solidFill>
                <a:latin typeface="Arial MT"/>
                <a:cs typeface="Arial MT"/>
              </a:rPr>
              <a:t>generando</a:t>
            </a:r>
            <a:r>
              <a:rPr sz="1100" dirty="0">
                <a:solidFill>
                  <a:srgbClr val="15395F"/>
                </a:solidFill>
                <a:latin typeface="Arial MT"/>
                <a:cs typeface="Arial MT"/>
              </a:rPr>
              <a:t> </a:t>
            </a:r>
            <a:r>
              <a:rPr sz="1100" spc="-30" dirty="0">
                <a:solidFill>
                  <a:srgbClr val="15395F"/>
                </a:solidFill>
                <a:latin typeface="Arial MT"/>
                <a:cs typeface="Arial MT"/>
              </a:rPr>
              <a:t>una </a:t>
            </a:r>
            <a:r>
              <a:rPr sz="1100" spc="-25" dirty="0">
                <a:solidFill>
                  <a:srgbClr val="15395F"/>
                </a:solidFill>
                <a:latin typeface="Arial MT"/>
                <a:cs typeface="Arial MT"/>
              </a:rPr>
              <a:t> </a:t>
            </a:r>
            <a:r>
              <a:rPr sz="1100" spc="-15" dirty="0">
                <a:solidFill>
                  <a:srgbClr val="15395F"/>
                </a:solidFill>
                <a:latin typeface="Arial MT"/>
                <a:cs typeface="Arial MT"/>
              </a:rPr>
              <a:t>colaboración</a:t>
            </a:r>
            <a:r>
              <a:rPr sz="1100" dirty="0">
                <a:solidFill>
                  <a:srgbClr val="15395F"/>
                </a:solidFill>
                <a:latin typeface="Arial MT"/>
                <a:cs typeface="Arial MT"/>
              </a:rPr>
              <a:t> </a:t>
            </a:r>
            <a:r>
              <a:rPr sz="1100" spc="-25" dirty="0">
                <a:solidFill>
                  <a:srgbClr val="15395F"/>
                </a:solidFill>
                <a:latin typeface="Arial MT"/>
                <a:cs typeface="Arial MT"/>
              </a:rPr>
              <a:t>virtuosa</a:t>
            </a:r>
            <a:r>
              <a:rPr sz="1100" spc="5" dirty="0">
                <a:solidFill>
                  <a:srgbClr val="15395F"/>
                </a:solidFill>
                <a:latin typeface="Arial MT"/>
                <a:cs typeface="Arial MT"/>
              </a:rPr>
              <a:t> </a:t>
            </a:r>
            <a:r>
              <a:rPr sz="1100" spc="-25" dirty="0">
                <a:solidFill>
                  <a:srgbClr val="15395F"/>
                </a:solidFill>
                <a:latin typeface="Arial MT"/>
                <a:cs typeface="Arial MT"/>
              </a:rPr>
              <a:t>alrededor</a:t>
            </a:r>
            <a:r>
              <a:rPr sz="110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15" dirty="0">
                <a:solidFill>
                  <a:srgbClr val="15395F"/>
                </a:solidFill>
                <a:latin typeface="Arial MT"/>
                <a:cs typeface="Arial MT"/>
              </a:rPr>
              <a:t>migración.</a:t>
            </a:r>
            <a:endParaRPr sz="1100">
              <a:latin typeface="Arial MT"/>
              <a:cs typeface="Arial MT"/>
            </a:endParaRPr>
          </a:p>
        </p:txBody>
      </p:sp>
      <p:sp>
        <p:nvSpPr>
          <p:cNvPr id="118" name="object 118"/>
          <p:cNvSpPr txBox="1"/>
          <p:nvPr/>
        </p:nvSpPr>
        <p:spPr>
          <a:xfrm>
            <a:off x="575580" y="4199804"/>
            <a:ext cx="2567305" cy="360680"/>
          </a:xfrm>
          <a:prstGeom prst="rect">
            <a:avLst/>
          </a:prstGeom>
        </p:spPr>
        <p:txBody>
          <a:bodyPr vert="horz" wrap="square" lIns="0" tIns="12700" rIns="0" bIns="0" rtlCol="0">
            <a:spAutoFit/>
          </a:bodyPr>
          <a:lstStyle/>
          <a:p>
            <a:pPr marL="12700" marR="5080">
              <a:lnSpc>
                <a:spcPct val="100000"/>
              </a:lnSpc>
              <a:spcBef>
                <a:spcPts val="100"/>
              </a:spcBef>
            </a:pPr>
            <a:r>
              <a:rPr sz="1100" spc="-25" dirty="0">
                <a:solidFill>
                  <a:srgbClr val="15395F"/>
                </a:solidFill>
                <a:latin typeface="Arial MT"/>
                <a:cs typeface="Arial MT"/>
              </a:rPr>
              <a:t>Apoyar</a:t>
            </a:r>
            <a:r>
              <a:rPr sz="1100" spc="-5"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20" dirty="0">
                <a:solidFill>
                  <a:srgbClr val="15395F"/>
                </a:solidFill>
                <a:latin typeface="Arial MT"/>
                <a:cs typeface="Arial MT"/>
              </a:rPr>
              <a:t>emprendedores</a:t>
            </a:r>
            <a:r>
              <a:rPr sz="1100" spc="-5" dirty="0">
                <a:solidFill>
                  <a:srgbClr val="15395F"/>
                </a:solidFill>
                <a:latin typeface="Arial MT"/>
                <a:cs typeface="Arial MT"/>
              </a:rPr>
              <a:t> </a:t>
            </a:r>
            <a:r>
              <a:rPr sz="1100" spc="-20" dirty="0">
                <a:solidFill>
                  <a:srgbClr val="15395F"/>
                </a:solidFill>
                <a:latin typeface="Arial MT"/>
                <a:cs typeface="Arial MT"/>
              </a:rPr>
              <a:t>migrantes</a:t>
            </a:r>
            <a:r>
              <a:rPr sz="1100" spc="-5" dirty="0">
                <a:solidFill>
                  <a:srgbClr val="15395F"/>
                </a:solidFill>
                <a:latin typeface="Arial MT"/>
                <a:cs typeface="Arial MT"/>
              </a:rPr>
              <a:t> </a:t>
            </a:r>
            <a:r>
              <a:rPr sz="1100" spc="5" dirty="0">
                <a:solidFill>
                  <a:srgbClr val="15395F"/>
                </a:solidFill>
                <a:latin typeface="Arial MT"/>
                <a:cs typeface="Arial MT"/>
              </a:rPr>
              <a:t>como </a:t>
            </a:r>
            <a:r>
              <a:rPr sz="1100" spc="-295" dirty="0">
                <a:solidFill>
                  <a:srgbClr val="15395F"/>
                </a:solidFill>
                <a:latin typeface="Arial MT"/>
                <a:cs typeface="Arial MT"/>
              </a:rPr>
              <a:t> </a:t>
            </a:r>
            <a:r>
              <a:rPr sz="1100" spc="-25" dirty="0">
                <a:solidFill>
                  <a:srgbClr val="15395F"/>
                </a:solidFill>
                <a:latin typeface="Arial MT"/>
                <a:cs typeface="Arial MT"/>
              </a:rPr>
              <a:t>fuente</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0" dirty="0">
                <a:solidFill>
                  <a:srgbClr val="15395F"/>
                </a:solidFill>
                <a:latin typeface="Arial MT"/>
                <a:cs typeface="Arial MT"/>
              </a:rPr>
              <a:t>activación</a:t>
            </a:r>
            <a:r>
              <a:rPr sz="1100" dirty="0">
                <a:solidFill>
                  <a:srgbClr val="15395F"/>
                </a:solidFill>
                <a:latin typeface="Arial MT"/>
                <a:cs typeface="Arial MT"/>
              </a:rPr>
              <a:t> </a:t>
            </a:r>
            <a:r>
              <a:rPr sz="1100" spc="-15" dirty="0">
                <a:solidFill>
                  <a:srgbClr val="15395F"/>
                </a:solidFill>
                <a:latin typeface="Arial MT"/>
                <a:cs typeface="Arial MT"/>
              </a:rPr>
              <a:t>economica.</a:t>
            </a:r>
            <a:endParaRPr sz="1100">
              <a:latin typeface="Arial MT"/>
              <a:cs typeface="Arial MT"/>
            </a:endParaRPr>
          </a:p>
        </p:txBody>
      </p:sp>
      <p:sp>
        <p:nvSpPr>
          <p:cNvPr id="119" name="object 119"/>
          <p:cNvSpPr txBox="1"/>
          <p:nvPr/>
        </p:nvSpPr>
        <p:spPr>
          <a:xfrm>
            <a:off x="575580" y="4702723"/>
            <a:ext cx="2362200" cy="86360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15395F"/>
                </a:solidFill>
                <a:latin typeface="Arial MT"/>
                <a:cs typeface="Arial MT"/>
              </a:rPr>
              <a:t>Construir</a:t>
            </a:r>
            <a:r>
              <a:rPr sz="1100" spc="-10" dirty="0">
                <a:solidFill>
                  <a:srgbClr val="15395F"/>
                </a:solidFill>
                <a:latin typeface="Arial MT"/>
                <a:cs typeface="Arial MT"/>
              </a:rPr>
              <a:t> </a:t>
            </a:r>
            <a:r>
              <a:rPr sz="1100" spc="-30" dirty="0">
                <a:solidFill>
                  <a:srgbClr val="15395F"/>
                </a:solidFill>
                <a:latin typeface="Arial MT"/>
                <a:cs typeface="Arial MT"/>
              </a:rPr>
              <a:t>una</a:t>
            </a:r>
            <a:r>
              <a:rPr sz="1100" spc="-10" dirty="0">
                <a:solidFill>
                  <a:srgbClr val="15395F"/>
                </a:solidFill>
                <a:latin typeface="Arial MT"/>
                <a:cs typeface="Arial MT"/>
              </a:rPr>
              <a:t> </a:t>
            </a:r>
            <a:r>
              <a:rPr sz="1100" spc="-30" dirty="0">
                <a:solidFill>
                  <a:srgbClr val="15395F"/>
                </a:solidFill>
                <a:latin typeface="Arial MT"/>
                <a:cs typeface="Arial MT"/>
              </a:rPr>
              <a:t>narrativa</a:t>
            </a:r>
            <a:r>
              <a:rPr sz="1100" spc="-10" dirty="0">
                <a:solidFill>
                  <a:srgbClr val="15395F"/>
                </a:solidFill>
                <a:latin typeface="Arial MT"/>
                <a:cs typeface="Arial MT"/>
              </a:rPr>
              <a:t> </a:t>
            </a:r>
            <a:r>
              <a:rPr sz="1100" spc="-15" dirty="0">
                <a:solidFill>
                  <a:srgbClr val="15395F"/>
                </a:solidFill>
                <a:latin typeface="Arial MT"/>
                <a:cs typeface="Arial MT"/>
              </a:rPr>
              <a:t>comunicacional </a:t>
            </a:r>
            <a:r>
              <a:rPr sz="1100" spc="-295" dirty="0">
                <a:solidFill>
                  <a:srgbClr val="15395F"/>
                </a:solidFill>
                <a:latin typeface="Arial MT"/>
                <a:cs typeface="Arial MT"/>
              </a:rPr>
              <a:t> </a:t>
            </a:r>
            <a:r>
              <a:rPr sz="1100" spc="-20" dirty="0">
                <a:solidFill>
                  <a:srgbClr val="15395F"/>
                </a:solidFill>
                <a:latin typeface="Arial MT"/>
                <a:cs typeface="Arial MT"/>
              </a:rPr>
              <a:t>positiva</a:t>
            </a:r>
            <a:r>
              <a:rPr sz="1100" spc="-5"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5" dirty="0">
                <a:solidFill>
                  <a:srgbClr val="15395F"/>
                </a:solidFill>
                <a:latin typeface="Arial MT"/>
                <a:cs typeface="Arial MT"/>
              </a:rPr>
              <a:t>torno </a:t>
            </a:r>
            <a:r>
              <a:rPr sz="1100" spc="-45" dirty="0">
                <a:solidFill>
                  <a:srgbClr val="15395F"/>
                </a:solidFill>
                <a:latin typeface="Arial MT"/>
                <a:cs typeface="Arial MT"/>
              </a:rPr>
              <a:t>a</a:t>
            </a:r>
            <a:r>
              <a:rPr sz="1100" dirty="0">
                <a:solidFill>
                  <a:srgbClr val="15395F"/>
                </a:solidFill>
                <a:latin typeface="Arial MT"/>
                <a:cs typeface="Arial MT"/>
              </a:rPr>
              <a:t> </a:t>
            </a:r>
            <a:r>
              <a:rPr sz="1100" spc="-45" dirty="0">
                <a:solidFill>
                  <a:srgbClr val="15395F"/>
                </a:solidFill>
                <a:latin typeface="Arial MT"/>
                <a:cs typeface="Arial MT"/>
              </a:rPr>
              <a:t>la</a:t>
            </a:r>
            <a:r>
              <a:rPr sz="1100" spc="-5" dirty="0">
                <a:solidFill>
                  <a:srgbClr val="15395F"/>
                </a:solidFill>
                <a:latin typeface="Arial MT"/>
                <a:cs typeface="Arial MT"/>
              </a:rPr>
              <a:t> </a:t>
            </a:r>
            <a:r>
              <a:rPr sz="1100" spc="-15" dirty="0">
                <a:solidFill>
                  <a:srgbClr val="15395F"/>
                </a:solidFill>
                <a:latin typeface="Arial MT"/>
                <a:cs typeface="Arial MT"/>
              </a:rPr>
              <a:t>migración, </a:t>
            </a:r>
            <a:r>
              <a:rPr sz="1100" spc="-10" dirty="0">
                <a:solidFill>
                  <a:srgbClr val="15395F"/>
                </a:solidFill>
                <a:latin typeface="Arial MT"/>
                <a:cs typeface="Arial MT"/>
              </a:rPr>
              <a:t> </a:t>
            </a:r>
            <a:r>
              <a:rPr sz="1100" spc="-25" dirty="0">
                <a:solidFill>
                  <a:srgbClr val="15395F"/>
                </a:solidFill>
                <a:latin typeface="Arial MT"/>
                <a:cs typeface="Arial MT"/>
              </a:rPr>
              <a:t>enfatizando</a:t>
            </a:r>
            <a:r>
              <a:rPr sz="1100"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25" dirty="0">
                <a:solidFill>
                  <a:srgbClr val="15395F"/>
                </a:solidFill>
                <a:latin typeface="Arial MT"/>
                <a:cs typeface="Arial MT"/>
              </a:rPr>
              <a:t>los</a:t>
            </a:r>
            <a:r>
              <a:rPr sz="1100" dirty="0">
                <a:solidFill>
                  <a:srgbClr val="15395F"/>
                </a:solidFill>
                <a:latin typeface="Arial MT"/>
                <a:cs typeface="Arial MT"/>
              </a:rPr>
              <a:t> </a:t>
            </a:r>
            <a:r>
              <a:rPr sz="1100" spc="-15" dirty="0">
                <a:solidFill>
                  <a:srgbClr val="15395F"/>
                </a:solidFill>
                <a:latin typeface="Arial MT"/>
                <a:cs typeface="Arial MT"/>
              </a:rPr>
              <a:t>efectos</a:t>
            </a:r>
            <a:r>
              <a:rPr sz="1100" dirty="0">
                <a:solidFill>
                  <a:srgbClr val="15395F"/>
                </a:solidFill>
                <a:latin typeface="Arial MT"/>
                <a:cs typeface="Arial MT"/>
              </a:rPr>
              <a:t> </a:t>
            </a:r>
            <a:r>
              <a:rPr sz="1100" spc="-15" dirty="0">
                <a:solidFill>
                  <a:srgbClr val="15395F"/>
                </a:solidFill>
                <a:latin typeface="Arial MT"/>
                <a:cs typeface="Arial MT"/>
              </a:rPr>
              <a:t>positivos </a:t>
            </a:r>
            <a:r>
              <a:rPr sz="1100" spc="-10" dirty="0">
                <a:solidFill>
                  <a:srgbClr val="15395F"/>
                </a:solidFill>
                <a:latin typeface="Arial MT"/>
                <a:cs typeface="Arial MT"/>
              </a:rPr>
              <a:t> </a:t>
            </a:r>
            <a:r>
              <a:rPr sz="1100" spc="-15" dirty="0">
                <a:solidFill>
                  <a:srgbClr val="15395F"/>
                </a:solidFill>
                <a:latin typeface="Arial MT"/>
                <a:cs typeface="Arial MT"/>
              </a:rPr>
              <a:t>que</a:t>
            </a:r>
            <a:r>
              <a:rPr sz="1100" spc="-5" dirty="0">
                <a:solidFill>
                  <a:srgbClr val="15395F"/>
                </a:solidFill>
                <a:latin typeface="Arial MT"/>
                <a:cs typeface="Arial MT"/>
              </a:rPr>
              <a:t> </a:t>
            </a:r>
            <a:r>
              <a:rPr sz="1100" spc="-25" dirty="0">
                <a:solidFill>
                  <a:srgbClr val="15395F"/>
                </a:solidFill>
                <a:latin typeface="Arial MT"/>
                <a:cs typeface="Arial MT"/>
              </a:rPr>
              <a:t>trae</a:t>
            </a:r>
            <a:r>
              <a:rPr sz="1100"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20" dirty="0">
                <a:solidFill>
                  <a:srgbClr val="15395F"/>
                </a:solidFill>
                <a:latin typeface="Arial MT"/>
                <a:cs typeface="Arial MT"/>
              </a:rPr>
              <a:t>migración</a:t>
            </a:r>
            <a:r>
              <a:rPr sz="1100"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35" dirty="0">
                <a:solidFill>
                  <a:srgbClr val="15395F"/>
                </a:solidFill>
                <a:latin typeface="Arial MT"/>
                <a:cs typeface="Arial MT"/>
              </a:rPr>
              <a:t>las </a:t>
            </a:r>
            <a:r>
              <a:rPr sz="1100" spc="-30" dirty="0">
                <a:solidFill>
                  <a:srgbClr val="15395F"/>
                </a:solidFill>
                <a:latin typeface="Arial MT"/>
                <a:cs typeface="Arial MT"/>
              </a:rPr>
              <a:t> </a:t>
            </a:r>
            <a:r>
              <a:rPr sz="1100" spc="-15" dirty="0">
                <a:solidFill>
                  <a:srgbClr val="15395F"/>
                </a:solidFill>
                <a:latin typeface="Arial MT"/>
                <a:cs typeface="Arial MT"/>
              </a:rPr>
              <a:t>comunidades.</a:t>
            </a:r>
            <a:endParaRPr sz="1100">
              <a:latin typeface="Arial MT"/>
              <a:cs typeface="Arial MT"/>
            </a:endParaRPr>
          </a:p>
        </p:txBody>
      </p:sp>
      <p:sp>
        <p:nvSpPr>
          <p:cNvPr id="120" name="object 120"/>
          <p:cNvSpPr txBox="1"/>
          <p:nvPr/>
        </p:nvSpPr>
        <p:spPr>
          <a:xfrm>
            <a:off x="7318678" y="3519669"/>
            <a:ext cx="3126105" cy="5156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15395F"/>
                </a:solidFill>
                <a:latin typeface="Arial"/>
                <a:cs typeface="Arial"/>
              </a:rPr>
              <a:t>LOS </a:t>
            </a:r>
            <a:r>
              <a:rPr sz="1000" b="1" spc="35" dirty="0">
                <a:solidFill>
                  <a:srgbClr val="15395F"/>
                </a:solidFill>
                <a:latin typeface="Arial"/>
                <a:cs typeface="Arial"/>
              </a:rPr>
              <a:t>BENEFICIARIO</a:t>
            </a:r>
            <a:r>
              <a:rPr sz="1000" b="1" spc="5" dirty="0">
                <a:solidFill>
                  <a:srgbClr val="15395F"/>
                </a:solidFill>
                <a:latin typeface="Arial"/>
                <a:cs typeface="Arial"/>
              </a:rPr>
              <a:t> </a:t>
            </a:r>
            <a:r>
              <a:rPr sz="1000" b="1" spc="30" dirty="0">
                <a:solidFill>
                  <a:srgbClr val="15395F"/>
                </a:solidFill>
                <a:latin typeface="Arial"/>
                <a:cs typeface="Arial"/>
              </a:rPr>
              <a:t>INDIRECTOS</a:t>
            </a:r>
            <a:endParaRPr sz="1000">
              <a:latin typeface="Arial"/>
              <a:cs typeface="Arial"/>
            </a:endParaRPr>
          </a:p>
          <a:p>
            <a:pPr marL="12700" marR="5080">
              <a:lnSpc>
                <a:spcPct val="100000"/>
              </a:lnSpc>
              <a:spcBef>
                <a:spcPts val="20"/>
              </a:spcBef>
            </a:pPr>
            <a:r>
              <a:rPr sz="1100" spc="-5" dirty="0">
                <a:solidFill>
                  <a:srgbClr val="15395F"/>
                </a:solidFill>
                <a:latin typeface="Arial MT"/>
                <a:cs typeface="Arial MT"/>
              </a:rPr>
              <a:t>18.000</a:t>
            </a:r>
            <a:r>
              <a:rPr sz="1100" spc="5" dirty="0">
                <a:solidFill>
                  <a:srgbClr val="15395F"/>
                </a:solidFill>
                <a:latin typeface="Arial MT"/>
                <a:cs typeface="Arial MT"/>
              </a:rPr>
              <a:t> </a:t>
            </a:r>
            <a:r>
              <a:rPr sz="1100" spc="-20" dirty="0">
                <a:solidFill>
                  <a:srgbClr val="15395F"/>
                </a:solidFill>
                <a:latin typeface="Arial MT"/>
                <a:cs typeface="Arial MT"/>
              </a:rPr>
              <a:t>migrantes,</a:t>
            </a:r>
            <a:r>
              <a:rPr sz="1100" spc="10" dirty="0">
                <a:solidFill>
                  <a:srgbClr val="15395F"/>
                </a:solidFill>
                <a:latin typeface="Arial MT"/>
                <a:cs typeface="Arial MT"/>
              </a:rPr>
              <a:t> </a:t>
            </a:r>
            <a:r>
              <a:rPr sz="1100" spc="-25" dirty="0">
                <a:solidFill>
                  <a:srgbClr val="15395F"/>
                </a:solidFill>
                <a:latin typeface="Arial MT"/>
                <a:cs typeface="Arial MT"/>
              </a:rPr>
              <a:t>beneficiarios</a:t>
            </a:r>
            <a:r>
              <a:rPr sz="1100" spc="10" dirty="0">
                <a:solidFill>
                  <a:srgbClr val="15395F"/>
                </a:solidFill>
                <a:latin typeface="Arial MT"/>
                <a:cs typeface="Arial MT"/>
              </a:rPr>
              <a:t> </a:t>
            </a:r>
            <a:r>
              <a:rPr sz="1100" spc="-35" dirty="0">
                <a:solidFill>
                  <a:srgbClr val="15395F"/>
                </a:solidFill>
                <a:latin typeface="Arial MT"/>
                <a:cs typeface="Arial MT"/>
              </a:rPr>
              <a:t>finales</a:t>
            </a:r>
            <a:r>
              <a:rPr sz="1100" spc="5" dirty="0">
                <a:solidFill>
                  <a:srgbClr val="15395F"/>
                </a:solidFill>
                <a:latin typeface="Arial MT"/>
                <a:cs typeface="Arial MT"/>
              </a:rPr>
              <a:t> </a:t>
            </a:r>
            <a:r>
              <a:rPr sz="1100" spc="-40" dirty="0">
                <a:solidFill>
                  <a:srgbClr val="15395F"/>
                </a:solidFill>
                <a:latin typeface="Arial MT"/>
                <a:cs typeface="Arial MT"/>
              </a:rPr>
              <a:t>(usuarios)</a:t>
            </a:r>
            <a:r>
              <a:rPr sz="1100" spc="10" dirty="0">
                <a:solidFill>
                  <a:srgbClr val="15395F"/>
                </a:solidFill>
                <a:latin typeface="Arial MT"/>
                <a:cs typeface="Arial MT"/>
              </a:rPr>
              <a:t> </a:t>
            </a:r>
            <a:r>
              <a:rPr sz="1100" spc="-15" dirty="0">
                <a:solidFill>
                  <a:srgbClr val="15395F"/>
                </a:solidFill>
                <a:latin typeface="Arial MT"/>
                <a:cs typeface="Arial MT"/>
              </a:rPr>
              <a:t>de </a:t>
            </a:r>
            <a:r>
              <a:rPr sz="1100" spc="-290"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20" dirty="0">
                <a:solidFill>
                  <a:srgbClr val="15395F"/>
                </a:solidFill>
                <a:latin typeface="Arial MT"/>
                <a:cs typeface="Arial MT"/>
              </a:rPr>
              <a:t>emprendimientos</a:t>
            </a:r>
            <a:r>
              <a:rPr sz="1100" dirty="0">
                <a:solidFill>
                  <a:srgbClr val="15395F"/>
                </a:solidFill>
                <a:latin typeface="Arial MT"/>
                <a:cs typeface="Arial MT"/>
              </a:rPr>
              <a:t> </a:t>
            </a:r>
            <a:r>
              <a:rPr sz="1100" spc="-25" dirty="0">
                <a:solidFill>
                  <a:srgbClr val="15395F"/>
                </a:solidFill>
                <a:latin typeface="Arial MT"/>
                <a:cs typeface="Arial MT"/>
              </a:rPr>
              <a:t>sociales</a:t>
            </a:r>
            <a:r>
              <a:rPr sz="1100" dirty="0">
                <a:solidFill>
                  <a:srgbClr val="15395F"/>
                </a:solidFill>
                <a:latin typeface="Arial MT"/>
                <a:cs typeface="Arial MT"/>
              </a:rPr>
              <a:t> </a:t>
            </a:r>
            <a:r>
              <a:rPr sz="1100" spc="-20" dirty="0">
                <a:solidFill>
                  <a:srgbClr val="15395F"/>
                </a:solidFill>
                <a:latin typeface="Arial MT"/>
                <a:cs typeface="Arial MT"/>
              </a:rPr>
              <a:t>acelerados.</a:t>
            </a:r>
            <a:endParaRPr sz="1100">
              <a:latin typeface="Arial MT"/>
              <a:cs typeface="Arial MT"/>
            </a:endParaRPr>
          </a:p>
        </p:txBody>
      </p:sp>
      <p:sp>
        <p:nvSpPr>
          <p:cNvPr id="121" name="object 121"/>
          <p:cNvSpPr txBox="1"/>
          <p:nvPr/>
        </p:nvSpPr>
        <p:spPr>
          <a:xfrm>
            <a:off x="8445079" y="7114717"/>
            <a:ext cx="2044064" cy="360680"/>
          </a:xfrm>
          <a:prstGeom prst="rect">
            <a:avLst/>
          </a:prstGeom>
        </p:spPr>
        <p:txBody>
          <a:bodyPr vert="horz" wrap="square" lIns="0" tIns="12700" rIns="0" bIns="0" rtlCol="0">
            <a:spAutoFit/>
          </a:bodyPr>
          <a:lstStyle/>
          <a:p>
            <a:pPr marL="12700" marR="5080">
              <a:lnSpc>
                <a:spcPct val="100000"/>
              </a:lnSpc>
              <a:spcBef>
                <a:spcPts val="100"/>
              </a:spcBef>
            </a:pPr>
            <a:r>
              <a:rPr sz="1100" spc="-65" dirty="0">
                <a:solidFill>
                  <a:srgbClr val="15395F"/>
                </a:solidFill>
                <a:latin typeface="Arial MT"/>
                <a:cs typeface="Arial MT"/>
              </a:rPr>
              <a:t>El</a:t>
            </a:r>
            <a:r>
              <a:rPr sz="1100" spc="-5" dirty="0">
                <a:solidFill>
                  <a:srgbClr val="15395F"/>
                </a:solidFill>
                <a:latin typeface="Arial MT"/>
                <a:cs typeface="Arial MT"/>
              </a:rPr>
              <a:t> </a:t>
            </a:r>
            <a:r>
              <a:rPr sz="1100" spc="-10" dirty="0">
                <a:solidFill>
                  <a:srgbClr val="15395F"/>
                </a:solidFill>
                <a:latin typeface="Arial MT"/>
                <a:cs typeface="Arial MT"/>
              </a:rPr>
              <a:t>proyecto</a:t>
            </a:r>
            <a:r>
              <a:rPr sz="1100" dirty="0">
                <a:solidFill>
                  <a:srgbClr val="15395F"/>
                </a:solidFill>
                <a:latin typeface="Arial MT"/>
                <a:cs typeface="Arial MT"/>
              </a:rPr>
              <a:t> </a:t>
            </a:r>
            <a:r>
              <a:rPr sz="1100" spc="-20" dirty="0">
                <a:solidFill>
                  <a:srgbClr val="15395F"/>
                </a:solidFill>
                <a:latin typeface="Arial MT"/>
                <a:cs typeface="Arial MT"/>
              </a:rPr>
              <a:t>considera</a:t>
            </a:r>
            <a:r>
              <a:rPr sz="1100" dirty="0">
                <a:solidFill>
                  <a:srgbClr val="15395F"/>
                </a:solidFill>
                <a:latin typeface="Arial MT"/>
                <a:cs typeface="Arial MT"/>
              </a:rPr>
              <a:t> </a:t>
            </a:r>
            <a:r>
              <a:rPr sz="1100" spc="-45" dirty="0">
                <a:solidFill>
                  <a:srgbClr val="15395F"/>
                </a:solidFill>
                <a:latin typeface="Arial MT"/>
                <a:cs typeface="Arial MT"/>
              </a:rPr>
              <a:t>la </a:t>
            </a:r>
            <a:r>
              <a:rPr sz="1100" spc="-40" dirty="0">
                <a:solidFill>
                  <a:srgbClr val="15395F"/>
                </a:solidFill>
                <a:latin typeface="Arial MT"/>
                <a:cs typeface="Arial MT"/>
              </a:rPr>
              <a:t> </a:t>
            </a:r>
            <a:r>
              <a:rPr sz="1100" spc="-25" dirty="0">
                <a:solidFill>
                  <a:srgbClr val="15395F"/>
                </a:solidFill>
                <a:latin typeface="Arial MT"/>
                <a:cs typeface="Arial MT"/>
              </a:rPr>
              <a:t>escalabilidad</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10" dirty="0">
                <a:solidFill>
                  <a:srgbClr val="15395F"/>
                </a:solidFill>
                <a:latin typeface="Arial MT"/>
                <a:cs typeface="Arial MT"/>
              </a:rPr>
              <a:t> </a:t>
            </a:r>
            <a:r>
              <a:rPr sz="1100" spc="-5" dirty="0">
                <a:solidFill>
                  <a:srgbClr val="15395F"/>
                </a:solidFill>
                <a:latin typeface="Arial MT"/>
                <a:cs typeface="Arial MT"/>
              </a:rPr>
              <a:t>dos</a:t>
            </a:r>
            <a:r>
              <a:rPr sz="1100" spc="10" dirty="0">
                <a:solidFill>
                  <a:srgbClr val="15395F"/>
                </a:solidFill>
                <a:latin typeface="Arial MT"/>
                <a:cs typeface="Arial MT"/>
              </a:rPr>
              <a:t> </a:t>
            </a:r>
            <a:r>
              <a:rPr sz="1100" spc="-25" dirty="0">
                <a:solidFill>
                  <a:srgbClr val="15395F"/>
                </a:solidFill>
                <a:latin typeface="Arial MT"/>
                <a:cs typeface="Arial MT"/>
              </a:rPr>
              <a:t>dimensiones</a:t>
            </a:r>
            <a:endParaRPr sz="1100">
              <a:latin typeface="Arial MT"/>
              <a:cs typeface="Arial MT"/>
            </a:endParaRPr>
          </a:p>
        </p:txBody>
      </p:sp>
      <p:sp>
        <p:nvSpPr>
          <p:cNvPr id="122" name="object 122"/>
          <p:cNvSpPr txBox="1"/>
          <p:nvPr/>
        </p:nvSpPr>
        <p:spPr>
          <a:xfrm>
            <a:off x="8445079" y="7617638"/>
            <a:ext cx="2218055" cy="695960"/>
          </a:xfrm>
          <a:prstGeom prst="rect">
            <a:avLst/>
          </a:prstGeom>
        </p:spPr>
        <p:txBody>
          <a:bodyPr vert="horz" wrap="square" lIns="0" tIns="12700" rIns="0" bIns="0" rtlCol="0">
            <a:spAutoFit/>
          </a:bodyPr>
          <a:lstStyle/>
          <a:p>
            <a:pPr marL="12700" marR="5080">
              <a:lnSpc>
                <a:spcPct val="100000"/>
              </a:lnSpc>
              <a:spcBef>
                <a:spcPts val="100"/>
              </a:spcBef>
            </a:pPr>
            <a:r>
              <a:rPr sz="1100" spc="-35" dirty="0">
                <a:solidFill>
                  <a:srgbClr val="15395F"/>
                </a:solidFill>
                <a:latin typeface="Arial MT"/>
                <a:cs typeface="Arial MT"/>
              </a:rPr>
              <a:t>La</a:t>
            </a:r>
            <a:r>
              <a:rPr sz="1100" dirty="0">
                <a:solidFill>
                  <a:srgbClr val="15395F"/>
                </a:solidFill>
                <a:latin typeface="Arial MT"/>
                <a:cs typeface="Arial MT"/>
              </a:rPr>
              <a:t> </a:t>
            </a:r>
            <a:r>
              <a:rPr sz="1100" spc="-25" dirty="0">
                <a:solidFill>
                  <a:srgbClr val="15395F"/>
                </a:solidFill>
                <a:latin typeface="Arial MT"/>
                <a:cs typeface="Arial MT"/>
              </a:rPr>
              <a:t>escalabilidad</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5" dirty="0">
                <a:solidFill>
                  <a:srgbClr val="15395F"/>
                </a:solidFill>
                <a:latin typeface="Arial MT"/>
                <a:cs typeface="Arial MT"/>
              </a:rPr>
              <a:t>cada</a:t>
            </a:r>
            <a:r>
              <a:rPr sz="1100" spc="5" dirty="0">
                <a:solidFill>
                  <a:srgbClr val="15395F"/>
                </a:solidFill>
                <a:latin typeface="Arial MT"/>
                <a:cs typeface="Arial MT"/>
              </a:rPr>
              <a:t> </a:t>
            </a:r>
            <a:r>
              <a:rPr sz="1100" spc="-30" dirty="0">
                <a:solidFill>
                  <a:srgbClr val="15395F"/>
                </a:solidFill>
                <a:latin typeface="Arial MT"/>
                <a:cs typeface="Arial MT"/>
              </a:rPr>
              <a:t>una</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35" dirty="0">
                <a:solidFill>
                  <a:srgbClr val="15395F"/>
                </a:solidFill>
                <a:latin typeface="Arial MT"/>
                <a:cs typeface="Arial MT"/>
              </a:rPr>
              <a:t>las </a:t>
            </a:r>
            <a:r>
              <a:rPr sz="1100" spc="-30" dirty="0">
                <a:solidFill>
                  <a:srgbClr val="15395F"/>
                </a:solidFill>
                <a:latin typeface="Arial MT"/>
                <a:cs typeface="Arial MT"/>
              </a:rPr>
              <a:t> iniciativas</a:t>
            </a:r>
            <a:r>
              <a:rPr sz="1100" spc="-5" dirty="0">
                <a:solidFill>
                  <a:srgbClr val="15395F"/>
                </a:solidFill>
                <a:latin typeface="Arial MT"/>
                <a:cs typeface="Arial MT"/>
              </a:rPr>
              <a:t> </a:t>
            </a:r>
            <a:r>
              <a:rPr sz="1100" spc="-15" dirty="0">
                <a:solidFill>
                  <a:srgbClr val="15395F"/>
                </a:solidFill>
                <a:latin typeface="Arial MT"/>
                <a:cs typeface="Arial MT"/>
              </a:rPr>
              <a:t>que</a:t>
            </a:r>
            <a:r>
              <a:rPr sz="1100" spc="-5" dirty="0">
                <a:solidFill>
                  <a:srgbClr val="15395F"/>
                </a:solidFill>
                <a:latin typeface="Arial MT"/>
                <a:cs typeface="Arial MT"/>
              </a:rPr>
              <a:t> </a:t>
            </a:r>
            <a:r>
              <a:rPr sz="1100" spc="-35" dirty="0">
                <a:solidFill>
                  <a:srgbClr val="15395F"/>
                </a:solidFill>
                <a:latin typeface="Arial MT"/>
                <a:cs typeface="Arial MT"/>
              </a:rPr>
              <a:t>es</a:t>
            </a:r>
            <a:r>
              <a:rPr sz="1100" dirty="0">
                <a:solidFill>
                  <a:srgbClr val="15395F"/>
                </a:solidFill>
                <a:latin typeface="Arial MT"/>
                <a:cs typeface="Arial MT"/>
              </a:rPr>
              <a:t> </a:t>
            </a:r>
            <a:r>
              <a:rPr sz="1100" spc="-25" dirty="0">
                <a:solidFill>
                  <a:srgbClr val="15395F"/>
                </a:solidFill>
                <a:latin typeface="Arial MT"/>
                <a:cs typeface="Arial MT"/>
              </a:rPr>
              <a:t>acelerada</a:t>
            </a:r>
            <a:r>
              <a:rPr sz="1100" spc="-5" dirty="0">
                <a:solidFill>
                  <a:srgbClr val="15395F"/>
                </a:solidFill>
                <a:latin typeface="Arial MT"/>
                <a:cs typeface="Arial MT"/>
              </a:rPr>
              <a:t> por</a:t>
            </a:r>
            <a:r>
              <a:rPr sz="1100" dirty="0">
                <a:solidFill>
                  <a:srgbClr val="15395F"/>
                </a:solidFill>
                <a:latin typeface="Arial MT"/>
                <a:cs typeface="Arial MT"/>
              </a:rPr>
              <a:t> </a:t>
            </a:r>
            <a:r>
              <a:rPr sz="1100" spc="-30" dirty="0">
                <a:solidFill>
                  <a:srgbClr val="15395F"/>
                </a:solidFill>
                <a:latin typeface="Arial MT"/>
                <a:cs typeface="Arial MT"/>
              </a:rPr>
              <a:t>Hola </a:t>
            </a:r>
            <a:r>
              <a:rPr sz="1100" spc="-290" dirty="0">
                <a:solidFill>
                  <a:srgbClr val="15395F"/>
                </a:solidFill>
                <a:latin typeface="Arial MT"/>
                <a:cs typeface="Arial MT"/>
              </a:rPr>
              <a:t> </a:t>
            </a:r>
            <a:r>
              <a:rPr sz="1100" spc="-25" dirty="0">
                <a:solidFill>
                  <a:srgbClr val="15395F"/>
                </a:solidFill>
                <a:latin typeface="Arial MT"/>
                <a:cs typeface="Arial MT"/>
              </a:rPr>
              <a:t>América</a:t>
            </a:r>
            <a:r>
              <a:rPr sz="1100" dirty="0">
                <a:solidFill>
                  <a:srgbClr val="15395F"/>
                </a:solidFill>
                <a:latin typeface="Arial MT"/>
                <a:cs typeface="Arial MT"/>
              </a:rPr>
              <a:t> </a:t>
            </a:r>
            <a:r>
              <a:rPr sz="1100" spc="-75" dirty="0">
                <a:solidFill>
                  <a:srgbClr val="15395F"/>
                </a:solidFill>
                <a:latin typeface="Arial MT"/>
                <a:cs typeface="Arial MT"/>
              </a:rPr>
              <a:t>(a</a:t>
            </a:r>
            <a:r>
              <a:rPr sz="1100" dirty="0">
                <a:solidFill>
                  <a:srgbClr val="15395F"/>
                </a:solidFill>
                <a:latin typeface="Arial MT"/>
                <a:cs typeface="Arial MT"/>
              </a:rPr>
              <a:t> </a:t>
            </a:r>
            <a:r>
              <a:rPr sz="1100" spc="-35" dirty="0">
                <a:solidFill>
                  <a:srgbClr val="15395F"/>
                </a:solidFill>
                <a:latin typeface="Arial MT"/>
                <a:cs typeface="Arial MT"/>
              </a:rPr>
              <a:t>las</a:t>
            </a:r>
            <a:r>
              <a:rPr sz="1100" dirty="0">
                <a:solidFill>
                  <a:srgbClr val="15395F"/>
                </a:solidFill>
                <a:latin typeface="Arial MT"/>
                <a:cs typeface="Arial MT"/>
              </a:rPr>
              <a:t> </a:t>
            </a:r>
            <a:r>
              <a:rPr sz="1100" spc="-15" dirty="0">
                <a:solidFill>
                  <a:srgbClr val="15395F"/>
                </a:solidFill>
                <a:latin typeface="Arial MT"/>
                <a:cs typeface="Arial MT"/>
              </a:rPr>
              <a:t>que</a:t>
            </a:r>
            <a:r>
              <a:rPr sz="1100" dirty="0">
                <a:solidFill>
                  <a:srgbClr val="15395F"/>
                </a:solidFill>
                <a:latin typeface="Arial MT"/>
                <a:cs typeface="Arial MT"/>
              </a:rPr>
              <a:t> </a:t>
            </a:r>
            <a:r>
              <a:rPr sz="1100" spc="-25" dirty="0">
                <a:solidFill>
                  <a:srgbClr val="15395F"/>
                </a:solidFill>
                <a:latin typeface="Arial MT"/>
                <a:cs typeface="Arial MT"/>
              </a:rPr>
              <a:t>apoya</a:t>
            </a:r>
            <a:r>
              <a:rPr sz="1100" spc="-35" dirty="0">
                <a:solidFill>
                  <a:srgbClr val="15395F"/>
                </a:solidFill>
                <a:latin typeface="Arial MT"/>
                <a:cs typeface="Arial MT"/>
              </a:rPr>
              <a:t>r</a:t>
            </a:r>
            <a:r>
              <a:rPr sz="1100" spc="-15" dirty="0">
                <a:solidFill>
                  <a:srgbClr val="15395F"/>
                </a:solidFill>
                <a:latin typeface="Arial MT"/>
                <a:cs typeface="Arial MT"/>
              </a:rPr>
              <a:t>emos  </a:t>
            </a:r>
            <a:r>
              <a:rPr sz="1100" spc="-25" dirty="0">
                <a:solidFill>
                  <a:srgbClr val="15395F"/>
                </a:solidFill>
                <a:latin typeface="Arial MT"/>
                <a:cs typeface="Arial MT"/>
              </a:rPr>
              <a:t>pecunaria</a:t>
            </a:r>
            <a:r>
              <a:rPr sz="1100" spc="-5"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15" dirty="0">
                <a:solidFill>
                  <a:srgbClr val="15395F"/>
                </a:solidFill>
                <a:latin typeface="Arial MT"/>
                <a:cs typeface="Arial MT"/>
              </a:rPr>
              <a:t>no</a:t>
            </a:r>
            <a:r>
              <a:rPr sz="1100" spc="-5" dirty="0">
                <a:solidFill>
                  <a:srgbClr val="15395F"/>
                </a:solidFill>
                <a:latin typeface="Arial MT"/>
                <a:cs typeface="Arial MT"/>
              </a:rPr>
              <a:t> </a:t>
            </a:r>
            <a:r>
              <a:rPr sz="1100" spc="-25" dirty="0">
                <a:solidFill>
                  <a:srgbClr val="15395F"/>
                </a:solidFill>
                <a:latin typeface="Arial MT"/>
                <a:cs typeface="Arial MT"/>
              </a:rPr>
              <a:t>pecunariamente)</a:t>
            </a:r>
            <a:endParaRPr sz="1100">
              <a:latin typeface="Arial MT"/>
              <a:cs typeface="Arial MT"/>
            </a:endParaRPr>
          </a:p>
        </p:txBody>
      </p:sp>
      <p:sp>
        <p:nvSpPr>
          <p:cNvPr id="123" name="object 123"/>
          <p:cNvSpPr txBox="1"/>
          <p:nvPr/>
        </p:nvSpPr>
        <p:spPr>
          <a:xfrm>
            <a:off x="8445079" y="8455838"/>
            <a:ext cx="2028825" cy="528320"/>
          </a:xfrm>
          <a:prstGeom prst="rect">
            <a:avLst/>
          </a:prstGeom>
        </p:spPr>
        <p:txBody>
          <a:bodyPr vert="horz" wrap="square" lIns="0" tIns="12700" rIns="0" bIns="0" rtlCol="0">
            <a:spAutoFit/>
          </a:bodyPr>
          <a:lstStyle/>
          <a:p>
            <a:pPr marL="12700" marR="5080">
              <a:lnSpc>
                <a:spcPct val="100000"/>
              </a:lnSpc>
              <a:spcBef>
                <a:spcPts val="100"/>
              </a:spcBef>
            </a:pPr>
            <a:r>
              <a:rPr sz="1100" spc="-35" dirty="0">
                <a:solidFill>
                  <a:srgbClr val="15395F"/>
                </a:solidFill>
                <a:latin typeface="Arial MT"/>
                <a:cs typeface="Arial MT"/>
              </a:rPr>
              <a:t>La</a:t>
            </a:r>
            <a:r>
              <a:rPr sz="1100" spc="-10" dirty="0">
                <a:solidFill>
                  <a:srgbClr val="15395F"/>
                </a:solidFill>
                <a:latin typeface="Arial MT"/>
                <a:cs typeface="Arial MT"/>
              </a:rPr>
              <a:t> </a:t>
            </a:r>
            <a:r>
              <a:rPr sz="1100" spc="-20" dirty="0">
                <a:solidFill>
                  <a:srgbClr val="15395F"/>
                </a:solidFill>
                <a:latin typeface="Arial MT"/>
                <a:cs typeface="Arial MT"/>
              </a:rPr>
              <a:t>replicabilidad</a:t>
            </a:r>
            <a:r>
              <a:rPr sz="1100" spc="-10" dirty="0">
                <a:solidFill>
                  <a:srgbClr val="15395F"/>
                </a:solidFill>
                <a:latin typeface="Arial MT"/>
                <a:cs typeface="Arial MT"/>
              </a:rPr>
              <a:t> </a:t>
            </a:r>
            <a:r>
              <a:rPr sz="1100" spc="-15" dirty="0">
                <a:solidFill>
                  <a:srgbClr val="15395F"/>
                </a:solidFill>
                <a:latin typeface="Arial MT"/>
                <a:cs typeface="Arial MT"/>
              </a:rPr>
              <a:t>de</a:t>
            </a:r>
            <a:r>
              <a:rPr sz="1100" spc="-10" dirty="0">
                <a:solidFill>
                  <a:srgbClr val="15395F"/>
                </a:solidFill>
                <a:latin typeface="Arial MT"/>
                <a:cs typeface="Arial MT"/>
              </a:rPr>
              <a:t> </a:t>
            </a:r>
            <a:r>
              <a:rPr sz="1100" spc="-30" dirty="0">
                <a:solidFill>
                  <a:srgbClr val="15395F"/>
                </a:solidFill>
                <a:latin typeface="Arial MT"/>
                <a:cs typeface="Arial MT"/>
              </a:rPr>
              <a:t>Hola</a:t>
            </a:r>
            <a:r>
              <a:rPr sz="1100" spc="-10" dirty="0">
                <a:solidFill>
                  <a:srgbClr val="15395F"/>
                </a:solidFill>
                <a:latin typeface="Arial MT"/>
                <a:cs typeface="Arial MT"/>
              </a:rPr>
              <a:t> </a:t>
            </a:r>
            <a:r>
              <a:rPr sz="1100" spc="-25" dirty="0">
                <a:solidFill>
                  <a:srgbClr val="15395F"/>
                </a:solidFill>
                <a:latin typeface="Arial MT"/>
                <a:cs typeface="Arial MT"/>
              </a:rPr>
              <a:t>América </a:t>
            </a:r>
            <a:r>
              <a:rPr sz="1100" spc="-295" dirty="0">
                <a:solidFill>
                  <a:srgbClr val="15395F"/>
                </a:solidFill>
                <a:latin typeface="Arial MT"/>
                <a:cs typeface="Arial MT"/>
              </a:rPr>
              <a:t> </a:t>
            </a:r>
            <a:r>
              <a:rPr sz="1100" spc="5" dirty="0">
                <a:solidFill>
                  <a:srgbClr val="15395F"/>
                </a:solidFill>
                <a:latin typeface="Arial MT"/>
                <a:cs typeface="Arial MT"/>
              </a:rPr>
              <a:t>como</a:t>
            </a:r>
            <a:r>
              <a:rPr sz="1100" spc="-5" dirty="0">
                <a:solidFill>
                  <a:srgbClr val="15395F"/>
                </a:solidFill>
                <a:latin typeface="Arial MT"/>
                <a:cs typeface="Arial MT"/>
              </a:rPr>
              <a:t> </a:t>
            </a:r>
            <a:r>
              <a:rPr sz="1100" spc="-30" dirty="0">
                <a:solidFill>
                  <a:srgbClr val="15395F"/>
                </a:solidFill>
                <a:latin typeface="Arial MT"/>
                <a:cs typeface="Arial MT"/>
              </a:rPr>
              <a:t>una</a:t>
            </a:r>
            <a:r>
              <a:rPr sz="1100" dirty="0">
                <a:solidFill>
                  <a:srgbClr val="15395F"/>
                </a:solidFill>
                <a:latin typeface="Arial MT"/>
                <a:cs typeface="Arial MT"/>
              </a:rPr>
              <a:t> </a:t>
            </a:r>
            <a:r>
              <a:rPr sz="1100" spc="-30" dirty="0">
                <a:solidFill>
                  <a:srgbClr val="15395F"/>
                </a:solidFill>
                <a:latin typeface="Arial MT"/>
                <a:cs typeface="Arial MT"/>
              </a:rPr>
              <a:t>iniciativa</a:t>
            </a:r>
            <a:r>
              <a:rPr sz="1100" spc="-5" dirty="0">
                <a:solidFill>
                  <a:srgbClr val="15395F"/>
                </a:solidFill>
                <a:latin typeface="Arial MT"/>
                <a:cs typeface="Arial MT"/>
              </a:rPr>
              <a:t> con</a:t>
            </a:r>
            <a:r>
              <a:rPr sz="1100" dirty="0">
                <a:solidFill>
                  <a:srgbClr val="15395F"/>
                </a:solidFill>
                <a:latin typeface="Arial MT"/>
                <a:cs typeface="Arial MT"/>
              </a:rPr>
              <a:t> </a:t>
            </a:r>
            <a:r>
              <a:rPr sz="1100" spc="-25" dirty="0">
                <a:solidFill>
                  <a:srgbClr val="15395F"/>
                </a:solidFill>
                <a:latin typeface="Arial MT"/>
                <a:cs typeface="Arial MT"/>
              </a:rPr>
              <a:t>alcance </a:t>
            </a:r>
            <a:r>
              <a:rPr sz="1100" spc="-20" dirty="0">
                <a:solidFill>
                  <a:srgbClr val="15395F"/>
                </a:solidFill>
                <a:latin typeface="Arial MT"/>
                <a:cs typeface="Arial MT"/>
              </a:rPr>
              <a:t> </a:t>
            </a:r>
            <a:r>
              <a:rPr sz="1100" spc="-15" dirty="0">
                <a:solidFill>
                  <a:srgbClr val="15395F"/>
                </a:solidFill>
                <a:latin typeface="Arial MT"/>
                <a:cs typeface="Arial MT"/>
              </a:rPr>
              <a:t>global.</a:t>
            </a:r>
            <a:endParaRPr sz="1100">
              <a:latin typeface="Arial MT"/>
              <a:cs typeface="Arial MT"/>
            </a:endParaRPr>
          </a:p>
        </p:txBody>
      </p:sp>
      <p:sp>
        <p:nvSpPr>
          <p:cNvPr id="124" name="object 124"/>
          <p:cNvSpPr txBox="1"/>
          <p:nvPr/>
        </p:nvSpPr>
        <p:spPr>
          <a:xfrm>
            <a:off x="7955837" y="4596719"/>
            <a:ext cx="1306195" cy="989330"/>
          </a:xfrm>
          <a:prstGeom prst="rect">
            <a:avLst/>
          </a:prstGeom>
        </p:spPr>
        <p:txBody>
          <a:bodyPr vert="horz" wrap="square" lIns="0" tIns="12700" rIns="0" bIns="0" rtlCol="0">
            <a:spAutoFit/>
          </a:bodyPr>
          <a:lstStyle/>
          <a:p>
            <a:pPr marR="17780" algn="r">
              <a:lnSpc>
                <a:spcPct val="100000"/>
              </a:lnSpc>
              <a:spcBef>
                <a:spcPts val="100"/>
              </a:spcBef>
            </a:pPr>
            <a:r>
              <a:rPr sz="1000" b="1" spc="20" dirty="0">
                <a:solidFill>
                  <a:srgbClr val="15395F"/>
                </a:solidFill>
                <a:latin typeface="Arial"/>
                <a:cs typeface="Arial"/>
              </a:rPr>
              <a:t>CHILE</a:t>
            </a:r>
            <a:endParaRPr sz="1000">
              <a:latin typeface="Arial"/>
              <a:cs typeface="Arial"/>
            </a:endParaRPr>
          </a:p>
          <a:p>
            <a:pPr marR="11430" algn="r">
              <a:lnSpc>
                <a:spcPct val="100000"/>
              </a:lnSpc>
            </a:pPr>
            <a:r>
              <a:rPr sz="1000" spc="-75" dirty="0">
                <a:solidFill>
                  <a:srgbClr val="15395F"/>
                </a:solidFill>
                <a:latin typeface="Arial MT"/>
                <a:cs typeface="Arial MT"/>
              </a:rPr>
              <a:t>15</a:t>
            </a:r>
            <a:r>
              <a:rPr sz="1000" spc="20" dirty="0">
                <a:solidFill>
                  <a:srgbClr val="15395F"/>
                </a:solidFill>
                <a:latin typeface="Arial MT"/>
                <a:cs typeface="Arial MT"/>
              </a:rPr>
              <a:t> </a:t>
            </a:r>
            <a:r>
              <a:rPr sz="1000" spc="25" dirty="0">
                <a:solidFill>
                  <a:srgbClr val="15395F"/>
                </a:solidFill>
                <a:latin typeface="Arial MT"/>
                <a:cs typeface="Arial MT"/>
              </a:rPr>
              <a:t>INN.</a:t>
            </a:r>
            <a:r>
              <a:rPr sz="1000" spc="-20" dirty="0">
                <a:solidFill>
                  <a:srgbClr val="15395F"/>
                </a:solidFill>
                <a:latin typeface="Arial MT"/>
                <a:cs typeface="Arial MT"/>
              </a:rPr>
              <a:t> </a:t>
            </a:r>
            <a:r>
              <a:rPr sz="1000" spc="25" dirty="0">
                <a:solidFill>
                  <a:srgbClr val="15395F"/>
                </a:solidFill>
                <a:latin typeface="Arial MT"/>
                <a:cs typeface="Arial MT"/>
              </a:rPr>
              <a:t>SOCIALES</a:t>
            </a:r>
            <a:endParaRPr sz="1000">
              <a:latin typeface="Arial MT"/>
              <a:cs typeface="Arial MT"/>
            </a:endParaRPr>
          </a:p>
          <a:p>
            <a:pPr marR="5080" algn="r">
              <a:lnSpc>
                <a:spcPct val="100000"/>
              </a:lnSpc>
            </a:pPr>
            <a:r>
              <a:rPr sz="1000" spc="-75" dirty="0">
                <a:solidFill>
                  <a:srgbClr val="15395F"/>
                </a:solidFill>
                <a:latin typeface="Arial MT"/>
                <a:cs typeface="Arial MT"/>
              </a:rPr>
              <a:t>15</a:t>
            </a:r>
            <a:r>
              <a:rPr sz="1000" spc="20" dirty="0">
                <a:solidFill>
                  <a:srgbClr val="15395F"/>
                </a:solidFill>
                <a:latin typeface="Arial MT"/>
                <a:cs typeface="Arial MT"/>
              </a:rPr>
              <a:t> </a:t>
            </a:r>
            <a:r>
              <a:rPr sz="1000" spc="10" dirty="0">
                <a:solidFill>
                  <a:srgbClr val="15395F"/>
                </a:solidFill>
                <a:latin typeface="Arial MT"/>
                <a:cs typeface="Arial MT"/>
              </a:rPr>
              <a:t>EM</a:t>
            </a:r>
            <a:r>
              <a:rPr sz="1000" spc="-90" dirty="0">
                <a:solidFill>
                  <a:srgbClr val="15395F"/>
                </a:solidFill>
                <a:latin typeface="Arial MT"/>
                <a:cs typeface="Arial MT"/>
              </a:rPr>
              <a:t>P</a:t>
            </a:r>
            <a:r>
              <a:rPr sz="1000" spc="-35" dirty="0">
                <a:solidFill>
                  <a:srgbClr val="15395F"/>
                </a:solidFill>
                <a:latin typeface="Arial MT"/>
                <a:cs typeface="Arial MT"/>
              </a:rPr>
              <a:t>.</a:t>
            </a:r>
            <a:r>
              <a:rPr sz="1000" spc="-20" dirty="0">
                <a:solidFill>
                  <a:srgbClr val="15395F"/>
                </a:solidFill>
                <a:latin typeface="Arial MT"/>
                <a:cs typeface="Arial MT"/>
              </a:rPr>
              <a:t> </a:t>
            </a:r>
            <a:r>
              <a:rPr sz="1000" spc="25" dirty="0">
                <a:solidFill>
                  <a:srgbClr val="15395F"/>
                </a:solidFill>
                <a:latin typeface="Arial MT"/>
                <a:cs typeface="Arial MT"/>
              </a:rPr>
              <a:t>MIGRANTES</a:t>
            </a:r>
            <a:endParaRPr sz="1000">
              <a:latin typeface="Arial MT"/>
              <a:cs typeface="Arial MT"/>
            </a:endParaRPr>
          </a:p>
          <a:p>
            <a:pPr marR="17780" algn="r">
              <a:lnSpc>
                <a:spcPct val="100000"/>
              </a:lnSpc>
              <a:spcBef>
                <a:spcPts val="385"/>
              </a:spcBef>
            </a:pPr>
            <a:r>
              <a:rPr sz="1000" b="1" spc="40" dirty="0">
                <a:solidFill>
                  <a:srgbClr val="15395F"/>
                </a:solidFill>
                <a:latin typeface="Arial"/>
                <a:cs typeface="Arial"/>
              </a:rPr>
              <a:t>ARGENTINA</a:t>
            </a:r>
            <a:endParaRPr sz="1000">
              <a:latin typeface="Arial"/>
              <a:cs typeface="Arial"/>
            </a:endParaRPr>
          </a:p>
          <a:p>
            <a:pPr marR="11430" algn="r">
              <a:lnSpc>
                <a:spcPct val="100000"/>
              </a:lnSpc>
            </a:pPr>
            <a:r>
              <a:rPr sz="1000" spc="-75" dirty="0">
                <a:solidFill>
                  <a:srgbClr val="15395F"/>
                </a:solidFill>
                <a:latin typeface="Arial MT"/>
                <a:cs typeface="Arial MT"/>
              </a:rPr>
              <a:t>15</a:t>
            </a:r>
            <a:r>
              <a:rPr sz="1000" spc="20" dirty="0">
                <a:solidFill>
                  <a:srgbClr val="15395F"/>
                </a:solidFill>
                <a:latin typeface="Arial MT"/>
                <a:cs typeface="Arial MT"/>
              </a:rPr>
              <a:t> </a:t>
            </a:r>
            <a:r>
              <a:rPr sz="1000" spc="25" dirty="0">
                <a:solidFill>
                  <a:srgbClr val="15395F"/>
                </a:solidFill>
                <a:latin typeface="Arial MT"/>
                <a:cs typeface="Arial MT"/>
              </a:rPr>
              <a:t>INN.</a:t>
            </a:r>
            <a:r>
              <a:rPr sz="1000" spc="-20" dirty="0">
                <a:solidFill>
                  <a:srgbClr val="15395F"/>
                </a:solidFill>
                <a:latin typeface="Arial MT"/>
                <a:cs typeface="Arial MT"/>
              </a:rPr>
              <a:t> </a:t>
            </a:r>
            <a:r>
              <a:rPr sz="1000" spc="25" dirty="0">
                <a:solidFill>
                  <a:srgbClr val="15395F"/>
                </a:solidFill>
                <a:latin typeface="Arial MT"/>
                <a:cs typeface="Arial MT"/>
              </a:rPr>
              <a:t>SOCIALES</a:t>
            </a:r>
            <a:endParaRPr sz="1000">
              <a:latin typeface="Arial MT"/>
              <a:cs typeface="Arial MT"/>
            </a:endParaRPr>
          </a:p>
          <a:p>
            <a:pPr marR="5080" algn="r">
              <a:lnSpc>
                <a:spcPct val="100000"/>
              </a:lnSpc>
            </a:pPr>
            <a:r>
              <a:rPr sz="1000" spc="-75" dirty="0">
                <a:solidFill>
                  <a:srgbClr val="15395F"/>
                </a:solidFill>
                <a:latin typeface="Arial MT"/>
                <a:cs typeface="Arial MT"/>
              </a:rPr>
              <a:t>15</a:t>
            </a:r>
            <a:r>
              <a:rPr sz="1000" spc="20" dirty="0">
                <a:solidFill>
                  <a:srgbClr val="15395F"/>
                </a:solidFill>
                <a:latin typeface="Arial MT"/>
                <a:cs typeface="Arial MT"/>
              </a:rPr>
              <a:t> </a:t>
            </a:r>
            <a:r>
              <a:rPr sz="1000" spc="10" dirty="0">
                <a:solidFill>
                  <a:srgbClr val="15395F"/>
                </a:solidFill>
                <a:latin typeface="Arial MT"/>
                <a:cs typeface="Arial MT"/>
              </a:rPr>
              <a:t>EM</a:t>
            </a:r>
            <a:r>
              <a:rPr sz="1000" spc="-90" dirty="0">
                <a:solidFill>
                  <a:srgbClr val="15395F"/>
                </a:solidFill>
                <a:latin typeface="Arial MT"/>
                <a:cs typeface="Arial MT"/>
              </a:rPr>
              <a:t>P</a:t>
            </a:r>
            <a:r>
              <a:rPr sz="1000" spc="-35" dirty="0">
                <a:solidFill>
                  <a:srgbClr val="15395F"/>
                </a:solidFill>
                <a:latin typeface="Arial MT"/>
                <a:cs typeface="Arial MT"/>
              </a:rPr>
              <a:t>.</a:t>
            </a:r>
            <a:r>
              <a:rPr sz="1000" spc="-20" dirty="0">
                <a:solidFill>
                  <a:srgbClr val="15395F"/>
                </a:solidFill>
                <a:latin typeface="Arial MT"/>
                <a:cs typeface="Arial MT"/>
              </a:rPr>
              <a:t> </a:t>
            </a:r>
            <a:r>
              <a:rPr sz="1000" spc="25" dirty="0">
                <a:solidFill>
                  <a:srgbClr val="15395F"/>
                </a:solidFill>
                <a:latin typeface="Arial MT"/>
                <a:cs typeface="Arial MT"/>
              </a:rPr>
              <a:t>MIGRANTES</a:t>
            </a:r>
            <a:endParaRPr sz="1000">
              <a:latin typeface="Arial MT"/>
              <a:cs typeface="Arial MT"/>
            </a:endParaRPr>
          </a:p>
        </p:txBody>
      </p:sp>
      <p:grpSp>
        <p:nvGrpSpPr>
          <p:cNvPr id="125" name="object 125"/>
          <p:cNvGrpSpPr/>
          <p:nvPr/>
        </p:nvGrpSpPr>
        <p:grpSpPr>
          <a:xfrm>
            <a:off x="4665891" y="1998548"/>
            <a:ext cx="1465580" cy="1465580"/>
            <a:chOff x="4665891" y="1998548"/>
            <a:chExt cx="1465580" cy="1465580"/>
          </a:xfrm>
        </p:grpSpPr>
        <p:sp>
          <p:nvSpPr>
            <p:cNvPr id="126" name="object 126"/>
            <p:cNvSpPr/>
            <p:nvPr/>
          </p:nvSpPr>
          <p:spPr>
            <a:xfrm>
              <a:off x="4665891" y="1998548"/>
              <a:ext cx="1465580" cy="1465580"/>
            </a:xfrm>
            <a:custGeom>
              <a:avLst/>
              <a:gdLst/>
              <a:ahLst/>
              <a:cxnLst/>
              <a:rect l="l" t="t" r="r" b="b"/>
              <a:pathLst>
                <a:path w="1465579" h="1465579">
                  <a:moveTo>
                    <a:pt x="1465021" y="0"/>
                  </a:moveTo>
                  <a:lnTo>
                    <a:pt x="0" y="0"/>
                  </a:lnTo>
                  <a:lnTo>
                    <a:pt x="0" y="1465008"/>
                  </a:lnTo>
                  <a:lnTo>
                    <a:pt x="1465021" y="1465008"/>
                  </a:lnTo>
                  <a:lnTo>
                    <a:pt x="1465021" y="0"/>
                  </a:lnTo>
                  <a:close/>
                </a:path>
              </a:pathLst>
            </a:custGeom>
            <a:solidFill>
              <a:srgbClr val="15395F"/>
            </a:solidFill>
          </p:spPr>
          <p:txBody>
            <a:bodyPr wrap="square" lIns="0" tIns="0" rIns="0" bIns="0" rtlCol="0"/>
            <a:lstStyle/>
            <a:p>
              <a:endParaRPr/>
            </a:p>
          </p:txBody>
        </p:sp>
        <p:pic>
          <p:nvPicPr>
            <p:cNvPr id="127" name="object 127"/>
            <p:cNvPicPr/>
            <p:nvPr/>
          </p:nvPicPr>
          <p:blipFill>
            <a:blip r:embed="rId9" cstate="print"/>
            <a:stretch>
              <a:fillRect/>
            </a:stretch>
          </p:blipFill>
          <p:spPr>
            <a:xfrm>
              <a:off x="4778344" y="2122963"/>
              <a:ext cx="1240106" cy="1240106"/>
            </a:xfrm>
            <a:prstGeom prst="rect">
              <a:avLst/>
            </a:prstGeom>
          </p:spPr>
        </p:pic>
      </p:grpSp>
      <p:pic>
        <p:nvPicPr>
          <p:cNvPr id="128" name="object 128"/>
          <p:cNvPicPr/>
          <p:nvPr/>
        </p:nvPicPr>
        <p:blipFill>
          <a:blip r:embed="rId10" cstate="print"/>
          <a:stretch>
            <a:fillRect/>
          </a:stretch>
        </p:blipFill>
        <p:spPr>
          <a:xfrm>
            <a:off x="5932600" y="3653182"/>
            <a:ext cx="1321587" cy="1015112"/>
          </a:xfrm>
          <a:prstGeom prst="rect">
            <a:avLst/>
          </a:prstGeom>
        </p:spPr>
      </p:pic>
      <p:pic>
        <p:nvPicPr>
          <p:cNvPr id="129" name="object 129"/>
          <p:cNvPicPr/>
          <p:nvPr/>
        </p:nvPicPr>
        <p:blipFill>
          <a:blip r:embed="rId11" cstate="print"/>
          <a:stretch>
            <a:fillRect/>
          </a:stretch>
        </p:blipFill>
        <p:spPr>
          <a:xfrm>
            <a:off x="9287016" y="4139274"/>
            <a:ext cx="1017791" cy="1488523"/>
          </a:xfrm>
          <a:prstGeom prst="rect">
            <a:avLst/>
          </a:prstGeom>
        </p:spPr>
      </p:pic>
      <p:grpSp>
        <p:nvGrpSpPr>
          <p:cNvPr id="130" name="object 130"/>
          <p:cNvGrpSpPr/>
          <p:nvPr/>
        </p:nvGrpSpPr>
        <p:grpSpPr>
          <a:xfrm>
            <a:off x="5796800" y="7772169"/>
            <a:ext cx="391160" cy="581025"/>
            <a:chOff x="5796800" y="7772169"/>
            <a:chExt cx="391160" cy="581025"/>
          </a:xfrm>
        </p:grpSpPr>
        <p:sp>
          <p:nvSpPr>
            <p:cNvPr id="131" name="object 131"/>
            <p:cNvSpPr/>
            <p:nvPr/>
          </p:nvSpPr>
          <p:spPr>
            <a:xfrm>
              <a:off x="6020203" y="8138892"/>
              <a:ext cx="161290" cy="207645"/>
            </a:xfrm>
            <a:custGeom>
              <a:avLst/>
              <a:gdLst/>
              <a:ahLst/>
              <a:cxnLst/>
              <a:rect l="l" t="t" r="r" b="b"/>
              <a:pathLst>
                <a:path w="161289" h="207645">
                  <a:moveTo>
                    <a:pt x="0" y="0"/>
                  </a:moveTo>
                  <a:lnTo>
                    <a:pt x="160896" y="0"/>
                  </a:lnTo>
                  <a:lnTo>
                    <a:pt x="160896" y="207467"/>
                  </a:lnTo>
                </a:path>
              </a:pathLst>
            </a:custGeom>
            <a:ln w="12700">
              <a:solidFill>
                <a:srgbClr val="8FCDC1"/>
              </a:solidFill>
            </a:ln>
          </p:spPr>
          <p:txBody>
            <a:bodyPr wrap="square" lIns="0" tIns="0" rIns="0" bIns="0" rtlCol="0"/>
            <a:lstStyle/>
            <a:p>
              <a:endParaRPr/>
            </a:p>
          </p:txBody>
        </p:sp>
        <p:sp>
          <p:nvSpPr>
            <p:cNvPr id="132" name="object 132"/>
            <p:cNvSpPr/>
            <p:nvPr/>
          </p:nvSpPr>
          <p:spPr>
            <a:xfrm>
              <a:off x="5881805" y="7958700"/>
              <a:ext cx="180340" cy="180340"/>
            </a:xfrm>
            <a:custGeom>
              <a:avLst/>
              <a:gdLst/>
              <a:ahLst/>
              <a:cxnLst/>
              <a:rect l="l" t="t" r="r" b="b"/>
              <a:pathLst>
                <a:path w="180339" h="180340">
                  <a:moveTo>
                    <a:pt x="0" y="0"/>
                  </a:moveTo>
                  <a:lnTo>
                    <a:pt x="180187" y="0"/>
                  </a:lnTo>
                  <a:lnTo>
                    <a:pt x="180187" y="180187"/>
                  </a:lnTo>
                </a:path>
              </a:pathLst>
            </a:custGeom>
            <a:ln w="12700">
              <a:solidFill>
                <a:srgbClr val="8FCDC1"/>
              </a:solidFill>
            </a:ln>
          </p:spPr>
          <p:txBody>
            <a:bodyPr wrap="square" lIns="0" tIns="0" rIns="0" bIns="0" rtlCol="0"/>
            <a:lstStyle/>
            <a:p>
              <a:endParaRPr/>
            </a:p>
          </p:txBody>
        </p:sp>
        <p:sp>
          <p:nvSpPr>
            <p:cNvPr id="133" name="object 133"/>
            <p:cNvSpPr/>
            <p:nvPr/>
          </p:nvSpPr>
          <p:spPr>
            <a:xfrm>
              <a:off x="5803150" y="7778519"/>
              <a:ext cx="156210" cy="180340"/>
            </a:xfrm>
            <a:custGeom>
              <a:avLst/>
              <a:gdLst/>
              <a:ahLst/>
              <a:cxnLst/>
              <a:rect l="l" t="t" r="r" b="b"/>
              <a:pathLst>
                <a:path w="156210" h="180340">
                  <a:moveTo>
                    <a:pt x="0" y="0"/>
                  </a:moveTo>
                  <a:lnTo>
                    <a:pt x="155790" y="0"/>
                  </a:lnTo>
                  <a:lnTo>
                    <a:pt x="155790" y="180187"/>
                  </a:lnTo>
                </a:path>
              </a:pathLst>
            </a:custGeom>
            <a:ln w="12700">
              <a:solidFill>
                <a:srgbClr val="8FCDC1"/>
              </a:solidFill>
            </a:ln>
          </p:spPr>
          <p:txBody>
            <a:bodyPr wrap="square" lIns="0" tIns="0" rIns="0" bIns="0" rtlCol="0"/>
            <a:lstStyle/>
            <a:p>
              <a:endParaRPr/>
            </a:p>
          </p:txBody>
        </p:sp>
      </p:grpSp>
      <p:grpSp>
        <p:nvGrpSpPr>
          <p:cNvPr id="134" name="object 134"/>
          <p:cNvGrpSpPr/>
          <p:nvPr/>
        </p:nvGrpSpPr>
        <p:grpSpPr>
          <a:xfrm>
            <a:off x="6203026" y="8407727"/>
            <a:ext cx="931544" cy="1159510"/>
            <a:chOff x="6203026" y="8407727"/>
            <a:chExt cx="931544" cy="1159510"/>
          </a:xfrm>
        </p:grpSpPr>
        <p:sp>
          <p:nvSpPr>
            <p:cNvPr id="135" name="object 135"/>
            <p:cNvSpPr/>
            <p:nvPr/>
          </p:nvSpPr>
          <p:spPr>
            <a:xfrm>
              <a:off x="6468461" y="8774452"/>
              <a:ext cx="161290" cy="207645"/>
            </a:xfrm>
            <a:custGeom>
              <a:avLst/>
              <a:gdLst/>
              <a:ahLst/>
              <a:cxnLst/>
              <a:rect l="l" t="t" r="r" b="b"/>
              <a:pathLst>
                <a:path w="161290" h="207645">
                  <a:moveTo>
                    <a:pt x="160896" y="0"/>
                  </a:moveTo>
                  <a:lnTo>
                    <a:pt x="0" y="0"/>
                  </a:lnTo>
                  <a:lnTo>
                    <a:pt x="160896" y="207479"/>
                  </a:lnTo>
                  <a:lnTo>
                    <a:pt x="160896" y="0"/>
                  </a:lnTo>
                  <a:close/>
                </a:path>
              </a:pathLst>
            </a:custGeom>
            <a:solidFill>
              <a:srgbClr val="15395F"/>
            </a:solidFill>
          </p:spPr>
          <p:txBody>
            <a:bodyPr wrap="square" lIns="0" tIns="0" rIns="0" bIns="0" rtlCol="0"/>
            <a:lstStyle/>
            <a:p>
              <a:endParaRPr/>
            </a:p>
          </p:txBody>
        </p:sp>
        <p:sp>
          <p:nvSpPr>
            <p:cNvPr id="136" name="object 136"/>
            <p:cNvSpPr/>
            <p:nvPr/>
          </p:nvSpPr>
          <p:spPr>
            <a:xfrm>
              <a:off x="6468461" y="8774452"/>
              <a:ext cx="161290" cy="207645"/>
            </a:xfrm>
            <a:custGeom>
              <a:avLst/>
              <a:gdLst/>
              <a:ahLst/>
              <a:cxnLst/>
              <a:rect l="l" t="t" r="r" b="b"/>
              <a:pathLst>
                <a:path w="161290" h="207645">
                  <a:moveTo>
                    <a:pt x="0" y="0"/>
                  </a:moveTo>
                  <a:lnTo>
                    <a:pt x="160896" y="0"/>
                  </a:lnTo>
                  <a:lnTo>
                    <a:pt x="160896" y="207479"/>
                  </a:lnTo>
                </a:path>
              </a:pathLst>
            </a:custGeom>
            <a:ln w="12700">
              <a:solidFill>
                <a:srgbClr val="15395F"/>
              </a:solidFill>
            </a:ln>
          </p:spPr>
          <p:txBody>
            <a:bodyPr wrap="square" lIns="0" tIns="0" rIns="0" bIns="0" rtlCol="0"/>
            <a:lstStyle/>
            <a:p>
              <a:endParaRPr/>
            </a:p>
          </p:txBody>
        </p:sp>
        <p:sp>
          <p:nvSpPr>
            <p:cNvPr id="137" name="object 137"/>
            <p:cNvSpPr/>
            <p:nvPr/>
          </p:nvSpPr>
          <p:spPr>
            <a:xfrm>
              <a:off x="6330063" y="8594271"/>
              <a:ext cx="180340" cy="180340"/>
            </a:xfrm>
            <a:custGeom>
              <a:avLst/>
              <a:gdLst/>
              <a:ahLst/>
              <a:cxnLst/>
              <a:rect l="l" t="t" r="r" b="b"/>
              <a:pathLst>
                <a:path w="180340" h="180340">
                  <a:moveTo>
                    <a:pt x="180187" y="0"/>
                  </a:moveTo>
                  <a:lnTo>
                    <a:pt x="0" y="0"/>
                  </a:lnTo>
                  <a:lnTo>
                    <a:pt x="180187" y="180187"/>
                  </a:lnTo>
                  <a:lnTo>
                    <a:pt x="180187" y="0"/>
                  </a:lnTo>
                  <a:close/>
                </a:path>
              </a:pathLst>
            </a:custGeom>
            <a:solidFill>
              <a:srgbClr val="15395F"/>
            </a:solidFill>
          </p:spPr>
          <p:txBody>
            <a:bodyPr wrap="square" lIns="0" tIns="0" rIns="0" bIns="0" rtlCol="0"/>
            <a:lstStyle/>
            <a:p>
              <a:endParaRPr/>
            </a:p>
          </p:txBody>
        </p:sp>
        <p:sp>
          <p:nvSpPr>
            <p:cNvPr id="138" name="object 138"/>
            <p:cNvSpPr/>
            <p:nvPr/>
          </p:nvSpPr>
          <p:spPr>
            <a:xfrm>
              <a:off x="6330063" y="8594271"/>
              <a:ext cx="180340" cy="180340"/>
            </a:xfrm>
            <a:custGeom>
              <a:avLst/>
              <a:gdLst/>
              <a:ahLst/>
              <a:cxnLst/>
              <a:rect l="l" t="t" r="r" b="b"/>
              <a:pathLst>
                <a:path w="180340" h="180340">
                  <a:moveTo>
                    <a:pt x="0" y="0"/>
                  </a:moveTo>
                  <a:lnTo>
                    <a:pt x="180187" y="0"/>
                  </a:lnTo>
                  <a:lnTo>
                    <a:pt x="180187" y="180187"/>
                  </a:lnTo>
                </a:path>
              </a:pathLst>
            </a:custGeom>
            <a:ln w="12700">
              <a:solidFill>
                <a:srgbClr val="15395F"/>
              </a:solidFill>
            </a:ln>
          </p:spPr>
          <p:txBody>
            <a:bodyPr wrap="square" lIns="0" tIns="0" rIns="0" bIns="0" rtlCol="0"/>
            <a:lstStyle/>
            <a:p>
              <a:endParaRPr/>
            </a:p>
          </p:txBody>
        </p:sp>
        <p:sp>
          <p:nvSpPr>
            <p:cNvPr id="139" name="object 139"/>
            <p:cNvSpPr/>
            <p:nvPr/>
          </p:nvSpPr>
          <p:spPr>
            <a:xfrm>
              <a:off x="6209376" y="8414077"/>
              <a:ext cx="198120" cy="230504"/>
            </a:xfrm>
            <a:custGeom>
              <a:avLst/>
              <a:gdLst/>
              <a:ahLst/>
              <a:cxnLst/>
              <a:rect l="l" t="t" r="r" b="b"/>
              <a:pathLst>
                <a:path w="198120" h="230504">
                  <a:moveTo>
                    <a:pt x="197815" y="0"/>
                  </a:moveTo>
                  <a:lnTo>
                    <a:pt x="0" y="0"/>
                  </a:lnTo>
                  <a:lnTo>
                    <a:pt x="197815" y="230162"/>
                  </a:lnTo>
                  <a:lnTo>
                    <a:pt x="197815" y="0"/>
                  </a:lnTo>
                  <a:close/>
                </a:path>
              </a:pathLst>
            </a:custGeom>
            <a:solidFill>
              <a:srgbClr val="15395F"/>
            </a:solidFill>
          </p:spPr>
          <p:txBody>
            <a:bodyPr wrap="square" lIns="0" tIns="0" rIns="0" bIns="0" rtlCol="0"/>
            <a:lstStyle/>
            <a:p>
              <a:endParaRPr/>
            </a:p>
          </p:txBody>
        </p:sp>
        <p:sp>
          <p:nvSpPr>
            <p:cNvPr id="140" name="object 140"/>
            <p:cNvSpPr/>
            <p:nvPr/>
          </p:nvSpPr>
          <p:spPr>
            <a:xfrm>
              <a:off x="6209376" y="8414077"/>
              <a:ext cx="198120" cy="230504"/>
            </a:xfrm>
            <a:custGeom>
              <a:avLst/>
              <a:gdLst/>
              <a:ahLst/>
              <a:cxnLst/>
              <a:rect l="l" t="t" r="r" b="b"/>
              <a:pathLst>
                <a:path w="198120" h="230504">
                  <a:moveTo>
                    <a:pt x="0" y="0"/>
                  </a:moveTo>
                  <a:lnTo>
                    <a:pt x="197815" y="0"/>
                  </a:lnTo>
                  <a:lnTo>
                    <a:pt x="197815" y="230162"/>
                  </a:lnTo>
                </a:path>
              </a:pathLst>
            </a:custGeom>
            <a:ln w="12700">
              <a:solidFill>
                <a:srgbClr val="15395F"/>
              </a:solidFill>
            </a:ln>
          </p:spPr>
          <p:txBody>
            <a:bodyPr wrap="square" lIns="0" tIns="0" rIns="0" bIns="0" rtlCol="0"/>
            <a:lstStyle/>
            <a:p>
              <a:endParaRPr/>
            </a:p>
          </p:txBody>
        </p:sp>
        <p:sp>
          <p:nvSpPr>
            <p:cNvPr id="141" name="object 141"/>
            <p:cNvSpPr/>
            <p:nvPr/>
          </p:nvSpPr>
          <p:spPr>
            <a:xfrm>
              <a:off x="6855328" y="9270955"/>
              <a:ext cx="161290" cy="207645"/>
            </a:xfrm>
            <a:custGeom>
              <a:avLst/>
              <a:gdLst/>
              <a:ahLst/>
              <a:cxnLst/>
              <a:rect l="l" t="t" r="r" b="b"/>
              <a:pathLst>
                <a:path w="161290" h="207645">
                  <a:moveTo>
                    <a:pt x="160896" y="0"/>
                  </a:moveTo>
                  <a:lnTo>
                    <a:pt x="0" y="0"/>
                  </a:lnTo>
                  <a:lnTo>
                    <a:pt x="160896" y="207467"/>
                  </a:lnTo>
                  <a:lnTo>
                    <a:pt x="160896" y="0"/>
                  </a:lnTo>
                  <a:close/>
                </a:path>
              </a:pathLst>
            </a:custGeom>
            <a:solidFill>
              <a:srgbClr val="15395F"/>
            </a:solidFill>
          </p:spPr>
          <p:txBody>
            <a:bodyPr wrap="square" lIns="0" tIns="0" rIns="0" bIns="0" rtlCol="0"/>
            <a:lstStyle/>
            <a:p>
              <a:endParaRPr/>
            </a:p>
          </p:txBody>
        </p:sp>
        <p:sp>
          <p:nvSpPr>
            <p:cNvPr id="142" name="object 142"/>
            <p:cNvSpPr/>
            <p:nvPr/>
          </p:nvSpPr>
          <p:spPr>
            <a:xfrm>
              <a:off x="6855328" y="9270955"/>
              <a:ext cx="161290" cy="207645"/>
            </a:xfrm>
            <a:custGeom>
              <a:avLst/>
              <a:gdLst/>
              <a:ahLst/>
              <a:cxnLst/>
              <a:rect l="l" t="t" r="r" b="b"/>
              <a:pathLst>
                <a:path w="161290" h="207645">
                  <a:moveTo>
                    <a:pt x="0" y="0"/>
                  </a:moveTo>
                  <a:lnTo>
                    <a:pt x="160896" y="0"/>
                  </a:lnTo>
                  <a:lnTo>
                    <a:pt x="160896" y="207467"/>
                  </a:lnTo>
                </a:path>
              </a:pathLst>
            </a:custGeom>
            <a:ln w="12700">
              <a:solidFill>
                <a:srgbClr val="15395F"/>
              </a:solidFill>
            </a:ln>
          </p:spPr>
          <p:txBody>
            <a:bodyPr wrap="square" lIns="0" tIns="0" rIns="0" bIns="0" rtlCol="0"/>
            <a:lstStyle/>
            <a:p>
              <a:endParaRPr/>
            </a:p>
          </p:txBody>
        </p:sp>
        <p:sp>
          <p:nvSpPr>
            <p:cNvPr id="143" name="object 143"/>
            <p:cNvSpPr/>
            <p:nvPr/>
          </p:nvSpPr>
          <p:spPr>
            <a:xfrm>
              <a:off x="7013854" y="9429481"/>
              <a:ext cx="114300" cy="131445"/>
            </a:xfrm>
            <a:custGeom>
              <a:avLst/>
              <a:gdLst/>
              <a:ahLst/>
              <a:cxnLst/>
              <a:rect l="l" t="t" r="r" b="b"/>
              <a:pathLst>
                <a:path w="114300" h="131445">
                  <a:moveTo>
                    <a:pt x="113995" y="0"/>
                  </a:moveTo>
                  <a:lnTo>
                    <a:pt x="0" y="0"/>
                  </a:lnTo>
                  <a:lnTo>
                    <a:pt x="113995" y="131279"/>
                  </a:lnTo>
                  <a:lnTo>
                    <a:pt x="113995" y="0"/>
                  </a:lnTo>
                  <a:close/>
                </a:path>
              </a:pathLst>
            </a:custGeom>
            <a:solidFill>
              <a:srgbClr val="15395F"/>
            </a:solidFill>
          </p:spPr>
          <p:txBody>
            <a:bodyPr wrap="square" lIns="0" tIns="0" rIns="0" bIns="0" rtlCol="0"/>
            <a:lstStyle/>
            <a:p>
              <a:endParaRPr/>
            </a:p>
          </p:txBody>
        </p:sp>
        <p:sp>
          <p:nvSpPr>
            <p:cNvPr id="144" name="object 144"/>
            <p:cNvSpPr/>
            <p:nvPr/>
          </p:nvSpPr>
          <p:spPr>
            <a:xfrm>
              <a:off x="7013854" y="9429481"/>
              <a:ext cx="114300" cy="131445"/>
            </a:xfrm>
            <a:custGeom>
              <a:avLst/>
              <a:gdLst/>
              <a:ahLst/>
              <a:cxnLst/>
              <a:rect l="l" t="t" r="r" b="b"/>
              <a:pathLst>
                <a:path w="114300" h="131445">
                  <a:moveTo>
                    <a:pt x="0" y="0"/>
                  </a:moveTo>
                  <a:lnTo>
                    <a:pt x="113995" y="0"/>
                  </a:lnTo>
                  <a:lnTo>
                    <a:pt x="113995" y="131279"/>
                  </a:lnTo>
                </a:path>
              </a:pathLst>
            </a:custGeom>
            <a:ln w="12700">
              <a:solidFill>
                <a:srgbClr val="15395F"/>
              </a:solidFill>
            </a:ln>
          </p:spPr>
          <p:txBody>
            <a:bodyPr wrap="square" lIns="0" tIns="0" rIns="0" bIns="0" rtlCol="0"/>
            <a:lstStyle/>
            <a:p>
              <a:endParaRPr/>
            </a:p>
          </p:txBody>
        </p:sp>
        <p:sp>
          <p:nvSpPr>
            <p:cNvPr id="145" name="object 145"/>
            <p:cNvSpPr/>
            <p:nvPr/>
          </p:nvSpPr>
          <p:spPr>
            <a:xfrm>
              <a:off x="6716931" y="9090761"/>
              <a:ext cx="180340" cy="180340"/>
            </a:xfrm>
            <a:custGeom>
              <a:avLst/>
              <a:gdLst/>
              <a:ahLst/>
              <a:cxnLst/>
              <a:rect l="l" t="t" r="r" b="b"/>
              <a:pathLst>
                <a:path w="180340" h="180340">
                  <a:moveTo>
                    <a:pt x="180187" y="0"/>
                  </a:moveTo>
                  <a:lnTo>
                    <a:pt x="0" y="0"/>
                  </a:lnTo>
                  <a:lnTo>
                    <a:pt x="180187" y="180187"/>
                  </a:lnTo>
                  <a:lnTo>
                    <a:pt x="180187" y="0"/>
                  </a:lnTo>
                  <a:close/>
                </a:path>
              </a:pathLst>
            </a:custGeom>
            <a:solidFill>
              <a:srgbClr val="15395F"/>
            </a:solidFill>
          </p:spPr>
          <p:txBody>
            <a:bodyPr wrap="square" lIns="0" tIns="0" rIns="0" bIns="0" rtlCol="0"/>
            <a:lstStyle/>
            <a:p>
              <a:endParaRPr/>
            </a:p>
          </p:txBody>
        </p:sp>
        <p:sp>
          <p:nvSpPr>
            <p:cNvPr id="146" name="object 146"/>
            <p:cNvSpPr/>
            <p:nvPr/>
          </p:nvSpPr>
          <p:spPr>
            <a:xfrm>
              <a:off x="6716931" y="9090761"/>
              <a:ext cx="180340" cy="180340"/>
            </a:xfrm>
            <a:custGeom>
              <a:avLst/>
              <a:gdLst/>
              <a:ahLst/>
              <a:cxnLst/>
              <a:rect l="l" t="t" r="r" b="b"/>
              <a:pathLst>
                <a:path w="180340" h="180340">
                  <a:moveTo>
                    <a:pt x="0" y="0"/>
                  </a:moveTo>
                  <a:lnTo>
                    <a:pt x="180187" y="0"/>
                  </a:lnTo>
                  <a:lnTo>
                    <a:pt x="180187" y="180187"/>
                  </a:lnTo>
                </a:path>
              </a:pathLst>
            </a:custGeom>
            <a:ln w="12700">
              <a:solidFill>
                <a:srgbClr val="15395F"/>
              </a:solidFill>
            </a:ln>
          </p:spPr>
          <p:txBody>
            <a:bodyPr wrap="square" lIns="0" tIns="0" rIns="0" bIns="0" rtlCol="0"/>
            <a:lstStyle/>
            <a:p>
              <a:endParaRPr/>
            </a:p>
          </p:txBody>
        </p:sp>
        <p:sp>
          <p:nvSpPr>
            <p:cNvPr id="147" name="object 147"/>
            <p:cNvSpPr/>
            <p:nvPr/>
          </p:nvSpPr>
          <p:spPr>
            <a:xfrm>
              <a:off x="6613692" y="8910579"/>
              <a:ext cx="180975" cy="215265"/>
            </a:xfrm>
            <a:custGeom>
              <a:avLst/>
              <a:gdLst/>
              <a:ahLst/>
              <a:cxnLst/>
              <a:rect l="l" t="t" r="r" b="b"/>
              <a:pathLst>
                <a:path w="180975" h="215265">
                  <a:moveTo>
                    <a:pt x="180365" y="0"/>
                  </a:moveTo>
                  <a:lnTo>
                    <a:pt x="0" y="0"/>
                  </a:lnTo>
                  <a:lnTo>
                    <a:pt x="180365" y="214795"/>
                  </a:lnTo>
                  <a:lnTo>
                    <a:pt x="180365" y="0"/>
                  </a:lnTo>
                  <a:close/>
                </a:path>
              </a:pathLst>
            </a:custGeom>
            <a:solidFill>
              <a:srgbClr val="15395F"/>
            </a:solidFill>
          </p:spPr>
          <p:txBody>
            <a:bodyPr wrap="square" lIns="0" tIns="0" rIns="0" bIns="0" rtlCol="0"/>
            <a:lstStyle/>
            <a:p>
              <a:endParaRPr/>
            </a:p>
          </p:txBody>
        </p:sp>
        <p:sp>
          <p:nvSpPr>
            <p:cNvPr id="148" name="object 148"/>
            <p:cNvSpPr/>
            <p:nvPr/>
          </p:nvSpPr>
          <p:spPr>
            <a:xfrm>
              <a:off x="6613692" y="8910579"/>
              <a:ext cx="180975" cy="215265"/>
            </a:xfrm>
            <a:custGeom>
              <a:avLst/>
              <a:gdLst/>
              <a:ahLst/>
              <a:cxnLst/>
              <a:rect l="l" t="t" r="r" b="b"/>
              <a:pathLst>
                <a:path w="180975" h="215265">
                  <a:moveTo>
                    <a:pt x="0" y="0"/>
                  </a:moveTo>
                  <a:lnTo>
                    <a:pt x="180365" y="0"/>
                  </a:lnTo>
                  <a:lnTo>
                    <a:pt x="180365" y="214795"/>
                  </a:lnTo>
                </a:path>
              </a:pathLst>
            </a:custGeom>
            <a:ln w="12700">
              <a:solidFill>
                <a:srgbClr val="15395F"/>
              </a:solidFill>
            </a:ln>
          </p:spPr>
          <p:txBody>
            <a:bodyPr wrap="square" lIns="0" tIns="0" rIns="0" bIns="0" rtlCol="0"/>
            <a:lstStyle/>
            <a:p>
              <a:endParaRPr/>
            </a:p>
          </p:txBody>
        </p:sp>
      </p:grpSp>
      <p:sp>
        <p:nvSpPr>
          <p:cNvPr id="149" name="object 149"/>
          <p:cNvSpPr/>
          <p:nvPr/>
        </p:nvSpPr>
        <p:spPr>
          <a:xfrm>
            <a:off x="5783250" y="6039294"/>
            <a:ext cx="610870" cy="380365"/>
          </a:xfrm>
          <a:custGeom>
            <a:avLst/>
            <a:gdLst/>
            <a:ahLst/>
            <a:cxnLst/>
            <a:rect l="l" t="t" r="r" b="b"/>
            <a:pathLst>
              <a:path w="610870" h="380364">
                <a:moveTo>
                  <a:pt x="97434" y="53911"/>
                </a:moveTo>
                <a:lnTo>
                  <a:pt x="96850" y="35953"/>
                </a:lnTo>
                <a:lnTo>
                  <a:pt x="88341" y="20154"/>
                </a:lnTo>
                <a:lnTo>
                  <a:pt x="72123" y="6832"/>
                </a:lnTo>
                <a:lnTo>
                  <a:pt x="54127" y="0"/>
                </a:lnTo>
                <a:lnTo>
                  <a:pt x="36398" y="698"/>
                </a:lnTo>
                <a:lnTo>
                  <a:pt x="20091" y="8902"/>
                </a:lnTo>
                <a:lnTo>
                  <a:pt x="6337" y="24574"/>
                </a:lnTo>
                <a:lnTo>
                  <a:pt x="0" y="44475"/>
                </a:lnTo>
                <a:lnTo>
                  <a:pt x="533" y="62471"/>
                </a:lnTo>
                <a:lnTo>
                  <a:pt x="8458" y="78117"/>
                </a:lnTo>
                <a:lnTo>
                  <a:pt x="24320" y="90970"/>
                </a:lnTo>
                <a:lnTo>
                  <a:pt x="44157" y="98234"/>
                </a:lnTo>
                <a:lnTo>
                  <a:pt x="62166" y="97320"/>
                </a:lnTo>
                <a:lnTo>
                  <a:pt x="77647" y="88900"/>
                </a:lnTo>
                <a:lnTo>
                  <a:pt x="89903" y="73672"/>
                </a:lnTo>
                <a:lnTo>
                  <a:pt x="97434" y="53911"/>
                </a:lnTo>
                <a:close/>
              </a:path>
              <a:path w="610870" h="380364">
                <a:moveTo>
                  <a:pt x="170688" y="131749"/>
                </a:moveTo>
                <a:lnTo>
                  <a:pt x="169138" y="112623"/>
                </a:lnTo>
                <a:lnTo>
                  <a:pt x="160655" y="95338"/>
                </a:lnTo>
                <a:lnTo>
                  <a:pt x="146024" y="82410"/>
                </a:lnTo>
                <a:lnTo>
                  <a:pt x="129438" y="77076"/>
                </a:lnTo>
                <a:lnTo>
                  <a:pt x="110477" y="77952"/>
                </a:lnTo>
                <a:lnTo>
                  <a:pt x="92443" y="85966"/>
                </a:lnTo>
                <a:lnTo>
                  <a:pt x="78613" y="102044"/>
                </a:lnTo>
                <a:lnTo>
                  <a:pt x="72910" y="120599"/>
                </a:lnTo>
                <a:lnTo>
                  <a:pt x="74510" y="138798"/>
                </a:lnTo>
                <a:lnTo>
                  <a:pt x="83045" y="154990"/>
                </a:lnTo>
                <a:lnTo>
                  <a:pt x="98183" y="167551"/>
                </a:lnTo>
                <a:lnTo>
                  <a:pt x="116446" y="174282"/>
                </a:lnTo>
                <a:lnTo>
                  <a:pt x="135089" y="172732"/>
                </a:lnTo>
                <a:lnTo>
                  <a:pt x="151853" y="164261"/>
                </a:lnTo>
                <a:lnTo>
                  <a:pt x="164490" y="150215"/>
                </a:lnTo>
                <a:lnTo>
                  <a:pt x="170688" y="131749"/>
                </a:lnTo>
                <a:close/>
              </a:path>
              <a:path w="610870" h="380364">
                <a:moveTo>
                  <a:pt x="186499" y="55626"/>
                </a:moveTo>
                <a:lnTo>
                  <a:pt x="166331" y="22745"/>
                </a:lnTo>
                <a:lnTo>
                  <a:pt x="137858" y="15697"/>
                </a:lnTo>
                <a:lnTo>
                  <a:pt x="123990" y="18669"/>
                </a:lnTo>
                <a:lnTo>
                  <a:pt x="103441" y="54597"/>
                </a:lnTo>
                <a:lnTo>
                  <a:pt x="103047" y="71386"/>
                </a:lnTo>
                <a:lnTo>
                  <a:pt x="122453" y="68694"/>
                </a:lnTo>
                <a:lnTo>
                  <a:pt x="140258" y="71450"/>
                </a:lnTo>
                <a:lnTo>
                  <a:pt x="156248" y="80035"/>
                </a:lnTo>
                <a:lnTo>
                  <a:pt x="170218" y="94869"/>
                </a:lnTo>
                <a:lnTo>
                  <a:pt x="176453" y="89801"/>
                </a:lnTo>
                <a:lnTo>
                  <a:pt x="180848" y="83743"/>
                </a:lnTo>
                <a:lnTo>
                  <a:pt x="183819" y="76898"/>
                </a:lnTo>
                <a:lnTo>
                  <a:pt x="185762" y="69418"/>
                </a:lnTo>
                <a:lnTo>
                  <a:pt x="186499" y="55626"/>
                </a:lnTo>
                <a:close/>
              </a:path>
              <a:path w="610870" h="380364">
                <a:moveTo>
                  <a:pt x="245732" y="51943"/>
                </a:moveTo>
                <a:lnTo>
                  <a:pt x="210439" y="24041"/>
                </a:lnTo>
                <a:lnTo>
                  <a:pt x="201015" y="27152"/>
                </a:lnTo>
                <a:lnTo>
                  <a:pt x="191185" y="32486"/>
                </a:lnTo>
                <a:lnTo>
                  <a:pt x="190258" y="35648"/>
                </a:lnTo>
                <a:lnTo>
                  <a:pt x="191973" y="46405"/>
                </a:lnTo>
                <a:lnTo>
                  <a:pt x="192824" y="52908"/>
                </a:lnTo>
                <a:lnTo>
                  <a:pt x="193332" y="59474"/>
                </a:lnTo>
                <a:lnTo>
                  <a:pt x="193497" y="66052"/>
                </a:lnTo>
                <a:lnTo>
                  <a:pt x="193370" y="72605"/>
                </a:lnTo>
                <a:lnTo>
                  <a:pt x="193052" y="80403"/>
                </a:lnTo>
                <a:lnTo>
                  <a:pt x="195021" y="82499"/>
                </a:lnTo>
                <a:lnTo>
                  <a:pt x="210794" y="79616"/>
                </a:lnTo>
                <a:lnTo>
                  <a:pt x="219316" y="77317"/>
                </a:lnTo>
                <a:lnTo>
                  <a:pt x="235051" y="79794"/>
                </a:lnTo>
                <a:lnTo>
                  <a:pt x="238493" y="76949"/>
                </a:lnTo>
                <a:lnTo>
                  <a:pt x="240677" y="72732"/>
                </a:lnTo>
                <a:lnTo>
                  <a:pt x="244868" y="62382"/>
                </a:lnTo>
                <a:lnTo>
                  <a:pt x="245732" y="51943"/>
                </a:lnTo>
                <a:close/>
              </a:path>
              <a:path w="610870" h="380364">
                <a:moveTo>
                  <a:pt x="248043" y="199326"/>
                </a:moveTo>
                <a:lnTo>
                  <a:pt x="224002" y="155613"/>
                </a:lnTo>
                <a:lnTo>
                  <a:pt x="220218" y="153949"/>
                </a:lnTo>
                <a:lnTo>
                  <a:pt x="216827" y="151815"/>
                </a:lnTo>
                <a:lnTo>
                  <a:pt x="213131" y="150939"/>
                </a:lnTo>
                <a:lnTo>
                  <a:pt x="199275" y="149136"/>
                </a:lnTo>
                <a:lnTo>
                  <a:pt x="186347" y="150749"/>
                </a:lnTo>
                <a:lnTo>
                  <a:pt x="155536" y="177977"/>
                </a:lnTo>
                <a:lnTo>
                  <a:pt x="150825" y="205752"/>
                </a:lnTo>
                <a:lnTo>
                  <a:pt x="155917" y="220548"/>
                </a:lnTo>
                <a:lnTo>
                  <a:pt x="164439" y="232841"/>
                </a:lnTo>
                <a:lnTo>
                  <a:pt x="175234" y="241452"/>
                </a:lnTo>
                <a:lnTo>
                  <a:pt x="188252" y="246341"/>
                </a:lnTo>
                <a:lnTo>
                  <a:pt x="203403" y="247459"/>
                </a:lnTo>
                <a:lnTo>
                  <a:pt x="208762" y="247205"/>
                </a:lnTo>
                <a:lnTo>
                  <a:pt x="211924" y="245440"/>
                </a:lnTo>
                <a:lnTo>
                  <a:pt x="213868" y="240182"/>
                </a:lnTo>
                <a:lnTo>
                  <a:pt x="218922" y="229577"/>
                </a:lnTo>
                <a:lnTo>
                  <a:pt x="225640" y="220421"/>
                </a:lnTo>
                <a:lnTo>
                  <a:pt x="233997" y="212674"/>
                </a:lnTo>
                <a:lnTo>
                  <a:pt x="243967" y="206311"/>
                </a:lnTo>
                <a:lnTo>
                  <a:pt x="246024" y="205219"/>
                </a:lnTo>
                <a:lnTo>
                  <a:pt x="247891" y="201790"/>
                </a:lnTo>
                <a:lnTo>
                  <a:pt x="248043" y="199326"/>
                </a:lnTo>
                <a:close/>
              </a:path>
              <a:path w="610870" h="380364">
                <a:moveTo>
                  <a:pt x="265264" y="133286"/>
                </a:moveTo>
                <a:lnTo>
                  <a:pt x="264007" y="121754"/>
                </a:lnTo>
                <a:lnTo>
                  <a:pt x="256197" y="104724"/>
                </a:lnTo>
                <a:lnTo>
                  <a:pt x="242900" y="92367"/>
                </a:lnTo>
                <a:lnTo>
                  <a:pt x="225463" y="86245"/>
                </a:lnTo>
                <a:lnTo>
                  <a:pt x="205282" y="87884"/>
                </a:lnTo>
                <a:lnTo>
                  <a:pt x="177977" y="115417"/>
                </a:lnTo>
                <a:lnTo>
                  <a:pt x="177888" y="122593"/>
                </a:lnTo>
                <a:lnTo>
                  <a:pt x="177977" y="144830"/>
                </a:lnTo>
                <a:lnTo>
                  <a:pt x="178562" y="144868"/>
                </a:lnTo>
                <a:lnTo>
                  <a:pt x="179451" y="145161"/>
                </a:lnTo>
                <a:lnTo>
                  <a:pt x="198386" y="141389"/>
                </a:lnTo>
                <a:lnTo>
                  <a:pt x="215150" y="142989"/>
                </a:lnTo>
                <a:lnTo>
                  <a:pt x="230441" y="149987"/>
                </a:lnTo>
                <a:lnTo>
                  <a:pt x="244246" y="162610"/>
                </a:lnTo>
                <a:lnTo>
                  <a:pt x="245440" y="164033"/>
                </a:lnTo>
                <a:lnTo>
                  <a:pt x="250977" y="164172"/>
                </a:lnTo>
                <a:lnTo>
                  <a:pt x="252171" y="162852"/>
                </a:lnTo>
                <a:lnTo>
                  <a:pt x="258953" y="153746"/>
                </a:lnTo>
                <a:lnTo>
                  <a:pt x="263448" y="143916"/>
                </a:lnTo>
                <a:lnTo>
                  <a:pt x="265264" y="133286"/>
                </a:lnTo>
                <a:close/>
              </a:path>
              <a:path w="610870" h="380364">
                <a:moveTo>
                  <a:pt x="299770" y="102844"/>
                </a:moveTo>
                <a:lnTo>
                  <a:pt x="297154" y="93116"/>
                </a:lnTo>
                <a:lnTo>
                  <a:pt x="290855" y="84924"/>
                </a:lnTo>
                <a:lnTo>
                  <a:pt x="280898" y="78270"/>
                </a:lnTo>
                <a:lnTo>
                  <a:pt x="271856" y="75399"/>
                </a:lnTo>
                <a:lnTo>
                  <a:pt x="262877" y="75603"/>
                </a:lnTo>
                <a:lnTo>
                  <a:pt x="254571" y="78790"/>
                </a:lnTo>
                <a:lnTo>
                  <a:pt x="247573" y="84924"/>
                </a:lnTo>
                <a:lnTo>
                  <a:pt x="258762" y="95148"/>
                </a:lnTo>
                <a:lnTo>
                  <a:pt x="266801" y="107048"/>
                </a:lnTo>
                <a:lnTo>
                  <a:pt x="271754" y="120548"/>
                </a:lnTo>
                <a:lnTo>
                  <a:pt x="273710" y="135534"/>
                </a:lnTo>
                <a:lnTo>
                  <a:pt x="282244" y="134061"/>
                </a:lnTo>
                <a:lnTo>
                  <a:pt x="289534" y="129717"/>
                </a:lnTo>
                <a:lnTo>
                  <a:pt x="295173" y="122923"/>
                </a:lnTo>
                <a:lnTo>
                  <a:pt x="298716" y="114109"/>
                </a:lnTo>
                <a:lnTo>
                  <a:pt x="299770" y="102844"/>
                </a:lnTo>
                <a:close/>
              </a:path>
              <a:path w="610870" h="380364">
                <a:moveTo>
                  <a:pt x="315683" y="264744"/>
                </a:moveTo>
                <a:lnTo>
                  <a:pt x="314325" y="246214"/>
                </a:lnTo>
                <a:lnTo>
                  <a:pt x="305904" y="229654"/>
                </a:lnTo>
                <a:lnTo>
                  <a:pt x="290906" y="216903"/>
                </a:lnTo>
                <a:lnTo>
                  <a:pt x="272021" y="210439"/>
                </a:lnTo>
                <a:lnTo>
                  <a:pt x="253377" y="211531"/>
                </a:lnTo>
                <a:lnTo>
                  <a:pt x="236804" y="219684"/>
                </a:lnTo>
                <a:lnTo>
                  <a:pt x="224129" y="234429"/>
                </a:lnTo>
                <a:lnTo>
                  <a:pt x="217868" y="253161"/>
                </a:lnTo>
                <a:lnTo>
                  <a:pt x="219316" y="271767"/>
                </a:lnTo>
                <a:lnTo>
                  <a:pt x="227939" y="288493"/>
                </a:lnTo>
                <a:lnTo>
                  <a:pt x="243268" y="301574"/>
                </a:lnTo>
                <a:lnTo>
                  <a:pt x="261493" y="307606"/>
                </a:lnTo>
                <a:lnTo>
                  <a:pt x="280085" y="306171"/>
                </a:lnTo>
                <a:lnTo>
                  <a:pt x="296811" y="297891"/>
                </a:lnTo>
                <a:lnTo>
                  <a:pt x="309435" y="283375"/>
                </a:lnTo>
                <a:lnTo>
                  <a:pt x="315683" y="264744"/>
                </a:lnTo>
                <a:close/>
              </a:path>
              <a:path w="610870" h="380364">
                <a:moveTo>
                  <a:pt x="346773" y="199059"/>
                </a:moveTo>
                <a:lnTo>
                  <a:pt x="344309" y="179120"/>
                </a:lnTo>
                <a:lnTo>
                  <a:pt x="336334" y="165214"/>
                </a:lnTo>
                <a:lnTo>
                  <a:pt x="323151" y="155257"/>
                </a:lnTo>
                <a:lnTo>
                  <a:pt x="306908" y="150355"/>
                </a:lnTo>
                <a:lnTo>
                  <a:pt x="289737" y="151650"/>
                </a:lnTo>
                <a:lnTo>
                  <a:pt x="274053" y="159410"/>
                </a:lnTo>
                <a:lnTo>
                  <a:pt x="262686" y="171678"/>
                </a:lnTo>
                <a:lnTo>
                  <a:pt x="256844" y="186740"/>
                </a:lnTo>
                <a:lnTo>
                  <a:pt x="257708" y="202831"/>
                </a:lnTo>
                <a:lnTo>
                  <a:pt x="277520" y="203352"/>
                </a:lnTo>
                <a:lnTo>
                  <a:pt x="294424" y="209016"/>
                </a:lnTo>
                <a:lnTo>
                  <a:pt x="308279" y="219989"/>
                </a:lnTo>
                <a:lnTo>
                  <a:pt x="318973" y="236461"/>
                </a:lnTo>
                <a:lnTo>
                  <a:pt x="332752" y="228892"/>
                </a:lnTo>
                <a:lnTo>
                  <a:pt x="342468" y="216039"/>
                </a:lnTo>
                <a:lnTo>
                  <a:pt x="346773" y="199059"/>
                </a:lnTo>
                <a:close/>
              </a:path>
              <a:path w="610870" h="380364">
                <a:moveTo>
                  <a:pt x="359829" y="143332"/>
                </a:moveTo>
                <a:lnTo>
                  <a:pt x="323557" y="116509"/>
                </a:lnTo>
                <a:lnTo>
                  <a:pt x="314490" y="119189"/>
                </a:lnTo>
                <a:lnTo>
                  <a:pt x="307009" y="124498"/>
                </a:lnTo>
                <a:lnTo>
                  <a:pt x="301498" y="132207"/>
                </a:lnTo>
                <a:lnTo>
                  <a:pt x="298335" y="142087"/>
                </a:lnTo>
                <a:lnTo>
                  <a:pt x="313563" y="144094"/>
                </a:lnTo>
                <a:lnTo>
                  <a:pt x="327050" y="149517"/>
                </a:lnTo>
                <a:lnTo>
                  <a:pt x="338874" y="158051"/>
                </a:lnTo>
                <a:lnTo>
                  <a:pt x="349059" y="169430"/>
                </a:lnTo>
                <a:lnTo>
                  <a:pt x="355561" y="161328"/>
                </a:lnTo>
                <a:lnTo>
                  <a:pt x="359168" y="152412"/>
                </a:lnTo>
                <a:lnTo>
                  <a:pt x="359829" y="143332"/>
                </a:lnTo>
                <a:close/>
              </a:path>
              <a:path w="610870" h="380364">
                <a:moveTo>
                  <a:pt x="402640" y="290474"/>
                </a:moveTo>
                <a:lnTo>
                  <a:pt x="390563" y="250431"/>
                </a:lnTo>
                <a:lnTo>
                  <a:pt x="353250" y="234175"/>
                </a:lnTo>
                <a:lnTo>
                  <a:pt x="340664" y="236435"/>
                </a:lnTo>
                <a:lnTo>
                  <a:pt x="328129" y="242290"/>
                </a:lnTo>
                <a:lnTo>
                  <a:pt x="325640" y="243801"/>
                </a:lnTo>
                <a:lnTo>
                  <a:pt x="323481" y="248285"/>
                </a:lnTo>
                <a:lnTo>
                  <a:pt x="323646" y="251282"/>
                </a:lnTo>
                <a:lnTo>
                  <a:pt x="323532" y="263245"/>
                </a:lnTo>
                <a:lnTo>
                  <a:pt x="321678" y="274624"/>
                </a:lnTo>
                <a:lnTo>
                  <a:pt x="317601" y="285381"/>
                </a:lnTo>
                <a:lnTo>
                  <a:pt x="310870" y="295427"/>
                </a:lnTo>
                <a:lnTo>
                  <a:pt x="309333" y="297243"/>
                </a:lnTo>
                <a:lnTo>
                  <a:pt x="308737" y="301231"/>
                </a:lnTo>
                <a:lnTo>
                  <a:pt x="340728" y="331114"/>
                </a:lnTo>
                <a:lnTo>
                  <a:pt x="354114" y="332536"/>
                </a:lnTo>
                <a:lnTo>
                  <a:pt x="368465" y="330047"/>
                </a:lnTo>
                <a:lnTo>
                  <a:pt x="381736" y="324231"/>
                </a:lnTo>
                <a:lnTo>
                  <a:pt x="392061" y="315633"/>
                </a:lnTo>
                <a:lnTo>
                  <a:pt x="399135" y="304342"/>
                </a:lnTo>
                <a:lnTo>
                  <a:pt x="402640" y="290474"/>
                </a:lnTo>
                <a:close/>
              </a:path>
              <a:path w="610870" h="380364">
                <a:moveTo>
                  <a:pt x="426237" y="173545"/>
                </a:moveTo>
                <a:lnTo>
                  <a:pt x="391350" y="144830"/>
                </a:lnTo>
                <a:lnTo>
                  <a:pt x="381381" y="147485"/>
                </a:lnTo>
                <a:lnTo>
                  <a:pt x="372313" y="153898"/>
                </a:lnTo>
                <a:lnTo>
                  <a:pt x="366750" y="161467"/>
                </a:lnTo>
                <a:lnTo>
                  <a:pt x="364007" y="170205"/>
                </a:lnTo>
                <a:lnTo>
                  <a:pt x="364223" y="179324"/>
                </a:lnTo>
                <a:lnTo>
                  <a:pt x="367550" y="188010"/>
                </a:lnTo>
                <a:lnTo>
                  <a:pt x="381139" y="181330"/>
                </a:lnTo>
                <a:lnTo>
                  <a:pt x="395122" y="177838"/>
                </a:lnTo>
                <a:lnTo>
                  <a:pt x="409562" y="178117"/>
                </a:lnTo>
                <a:lnTo>
                  <a:pt x="424548" y="182765"/>
                </a:lnTo>
                <a:lnTo>
                  <a:pt x="426237" y="173545"/>
                </a:lnTo>
                <a:close/>
              </a:path>
              <a:path w="610870" h="380364">
                <a:moveTo>
                  <a:pt x="446366" y="229831"/>
                </a:moveTo>
                <a:lnTo>
                  <a:pt x="441896" y="212153"/>
                </a:lnTo>
                <a:lnTo>
                  <a:pt x="430453" y="196964"/>
                </a:lnTo>
                <a:lnTo>
                  <a:pt x="413334" y="187109"/>
                </a:lnTo>
                <a:lnTo>
                  <a:pt x="393382" y="185762"/>
                </a:lnTo>
                <a:lnTo>
                  <a:pt x="375234" y="193154"/>
                </a:lnTo>
                <a:lnTo>
                  <a:pt x="361924" y="207340"/>
                </a:lnTo>
                <a:lnTo>
                  <a:pt x="356489" y="226402"/>
                </a:lnTo>
                <a:lnTo>
                  <a:pt x="366547" y="227533"/>
                </a:lnTo>
                <a:lnTo>
                  <a:pt x="376008" y="229971"/>
                </a:lnTo>
                <a:lnTo>
                  <a:pt x="413092" y="272923"/>
                </a:lnTo>
                <a:lnTo>
                  <a:pt x="418134" y="269316"/>
                </a:lnTo>
                <a:lnTo>
                  <a:pt x="424815" y="265074"/>
                </a:lnTo>
                <a:lnTo>
                  <a:pt x="440042" y="252171"/>
                </a:lnTo>
                <a:lnTo>
                  <a:pt x="442595" y="247180"/>
                </a:lnTo>
                <a:lnTo>
                  <a:pt x="446366" y="229831"/>
                </a:lnTo>
                <a:close/>
              </a:path>
              <a:path w="610870" h="380364">
                <a:moveTo>
                  <a:pt x="497890" y="189547"/>
                </a:moveTo>
                <a:lnTo>
                  <a:pt x="494360" y="179133"/>
                </a:lnTo>
                <a:lnTo>
                  <a:pt x="487641" y="170510"/>
                </a:lnTo>
                <a:lnTo>
                  <a:pt x="478472" y="164884"/>
                </a:lnTo>
                <a:lnTo>
                  <a:pt x="466852" y="162775"/>
                </a:lnTo>
                <a:lnTo>
                  <a:pt x="455739" y="164604"/>
                </a:lnTo>
                <a:lnTo>
                  <a:pt x="446138" y="170027"/>
                </a:lnTo>
                <a:lnTo>
                  <a:pt x="439026" y="178701"/>
                </a:lnTo>
                <a:lnTo>
                  <a:pt x="436105" y="184848"/>
                </a:lnTo>
                <a:lnTo>
                  <a:pt x="434428" y="189877"/>
                </a:lnTo>
                <a:lnTo>
                  <a:pt x="445960" y="202082"/>
                </a:lnTo>
                <a:lnTo>
                  <a:pt x="448818" y="210477"/>
                </a:lnTo>
                <a:lnTo>
                  <a:pt x="454901" y="225132"/>
                </a:lnTo>
                <a:lnTo>
                  <a:pt x="456780" y="225437"/>
                </a:lnTo>
                <a:lnTo>
                  <a:pt x="463092" y="221538"/>
                </a:lnTo>
                <a:lnTo>
                  <a:pt x="469988" y="217627"/>
                </a:lnTo>
                <a:lnTo>
                  <a:pt x="484225" y="210489"/>
                </a:lnTo>
                <a:lnTo>
                  <a:pt x="493801" y="205422"/>
                </a:lnTo>
                <a:lnTo>
                  <a:pt x="496900" y="202996"/>
                </a:lnTo>
                <a:lnTo>
                  <a:pt x="497497" y="200507"/>
                </a:lnTo>
                <a:lnTo>
                  <a:pt x="497890" y="189547"/>
                </a:lnTo>
                <a:close/>
              </a:path>
              <a:path w="610870" h="380364">
                <a:moveTo>
                  <a:pt x="506069" y="315569"/>
                </a:moveTo>
                <a:lnTo>
                  <a:pt x="504710" y="296608"/>
                </a:lnTo>
                <a:lnTo>
                  <a:pt x="496265" y="279717"/>
                </a:lnTo>
                <a:lnTo>
                  <a:pt x="481368" y="267360"/>
                </a:lnTo>
                <a:lnTo>
                  <a:pt x="463550" y="261569"/>
                </a:lnTo>
                <a:lnTo>
                  <a:pt x="445312" y="262305"/>
                </a:lnTo>
                <a:lnTo>
                  <a:pt x="428561" y="270395"/>
                </a:lnTo>
                <a:lnTo>
                  <a:pt x="415201" y="286664"/>
                </a:lnTo>
                <a:lnTo>
                  <a:pt x="408762" y="305841"/>
                </a:lnTo>
                <a:lnTo>
                  <a:pt x="409930" y="323977"/>
                </a:lnTo>
                <a:lnTo>
                  <a:pt x="418439" y="339928"/>
                </a:lnTo>
                <a:lnTo>
                  <a:pt x="434035" y="352564"/>
                </a:lnTo>
                <a:lnTo>
                  <a:pt x="454190" y="359448"/>
                </a:lnTo>
                <a:lnTo>
                  <a:pt x="472719" y="357047"/>
                </a:lnTo>
                <a:lnTo>
                  <a:pt x="488327" y="347802"/>
                </a:lnTo>
                <a:lnTo>
                  <a:pt x="499745" y="334162"/>
                </a:lnTo>
                <a:lnTo>
                  <a:pt x="506069" y="315569"/>
                </a:lnTo>
                <a:close/>
              </a:path>
              <a:path w="610870" h="380364">
                <a:moveTo>
                  <a:pt x="546430" y="255714"/>
                </a:moveTo>
                <a:lnTo>
                  <a:pt x="542239" y="239915"/>
                </a:lnTo>
                <a:lnTo>
                  <a:pt x="532485" y="226364"/>
                </a:lnTo>
                <a:lnTo>
                  <a:pt x="517867" y="216496"/>
                </a:lnTo>
                <a:lnTo>
                  <a:pt x="502894" y="213423"/>
                </a:lnTo>
                <a:lnTo>
                  <a:pt x="487045" y="216077"/>
                </a:lnTo>
                <a:lnTo>
                  <a:pt x="472643" y="223710"/>
                </a:lnTo>
                <a:lnTo>
                  <a:pt x="462026" y="235623"/>
                </a:lnTo>
                <a:lnTo>
                  <a:pt x="459117" y="240665"/>
                </a:lnTo>
                <a:lnTo>
                  <a:pt x="457898" y="246722"/>
                </a:lnTo>
                <a:lnTo>
                  <a:pt x="455815" y="252564"/>
                </a:lnTo>
                <a:lnTo>
                  <a:pt x="476592" y="257098"/>
                </a:lnTo>
                <a:lnTo>
                  <a:pt x="493039" y="265811"/>
                </a:lnTo>
                <a:lnTo>
                  <a:pt x="505028" y="278968"/>
                </a:lnTo>
                <a:lnTo>
                  <a:pt x="512483" y="296887"/>
                </a:lnTo>
                <a:lnTo>
                  <a:pt x="542671" y="276656"/>
                </a:lnTo>
                <a:lnTo>
                  <a:pt x="543687" y="274320"/>
                </a:lnTo>
                <a:lnTo>
                  <a:pt x="544347" y="272326"/>
                </a:lnTo>
                <a:lnTo>
                  <a:pt x="546430" y="255714"/>
                </a:lnTo>
                <a:close/>
              </a:path>
              <a:path w="610870" h="380364">
                <a:moveTo>
                  <a:pt x="610400" y="336715"/>
                </a:moveTo>
                <a:lnTo>
                  <a:pt x="609193" y="318744"/>
                </a:lnTo>
                <a:lnTo>
                  <a:pt x="600862" y="302666"/>
                </a:lnTo>
                <a:lnTo>
                  <a:pt x="585762" y="289471"/>
                </a:lnTo>
                <a:lnTo>
                  <a:pt x="567055" y="282600"/>
                </a:lnTo>
                <a:lnTo>
                  <a:pt x="548220" y="283819"/>
                </a:lnTo>
                <a:lnTo>
                  <a:pt x="531329" y="292366"/>
                </a:lnTo>
                <a:lnTo>
                  <a:pt x="518426" y="307479"/>
                </a:lnTo>
                <a:lnTo>
                  <a:pt x="512368" y="325920"/>
                </a:lnTo>
                <a:lnTo>
                  <a:pt x="513867" y="344449"/>
                </a:lnTo>
                <a:lnTo>
                  <a:pt x="522376" y="361124"/>
                </a:lnTo>
                <a:lnTo>
                  <a:pt x="537349" y="373989"/>
                </a:lnTo>
                <a:lnTo>
                  <a:pt x="555891" y="380174"/>
                </a:lnTo>
                <a:lnTo>
                  <a:pt x="574725" y="378841"/>
                </a:lnTo>
                <a:lnTo>
                  <a:pt x="591553" y="370471"/>
                </a:lnTo>
                <a:lnTo>
                  <a:pt x="604100" y="355587"/>
                </a:lnTo>
                <a:lnTo>
                  <a:pt x="610400" y="336715"/>
                </a:lnTo>
                <a:close/>
              </a:path>
            </a:pathLst>
          </a:custGeom>
          <a:solidFill>
            <a:srgbClr val="E5596D"/>
          </a:solidFill>
        </p:spPr>
        <p:txBody>
          <a:bodyPr wrap="square" lIns="0" tIns="0" rIns="0" bIns="0" rtlCol="0"/>
          <a:lstStyle/>
          <a:p>
            <a:endParaRPr/>
          </a:p>
        </p:txBody>
      </p:sp>
      <p:sp>
        <p:nvSpPr>
          <p:cNvPr id="150" name="object 150"/>
          <p:cNvSpPr txBox="1"/>
          <p:nvPr/>
        </p:nvSpPr>
        <p:spPr>
          <a:xfrm>
            <a:off x="575567" y="2278815"/>
            <a:ext cx="3912870" cy="773430"/>
          </a:xfrm>
          <a:prstGeom prst="rect">
            <a:avLst/>
          </a:prstGeom>
        </p:spPr>
        <p:txBody>
          <a:bodyPr vert="horz" wrap="square" lIns="0" tIns="123825" rIns="0" bIns="0" rtlCol="0">
            <a:spAutoFit/>
          </a:bodyPr>
          <a:lstStyle/>
          <a:p>
            <a:pPr marL="12700">
              <a:lnSpc>
                <a:spcPct val="100000"/>
              </a:lnSpc>
              <a:spcBef>
                <a:spcPts val="975"/>
              </a:spcBef>
            </a:pPr>
            <a:r>
              <a:rPr sz="1400" b="1" spc="50" dirty="0">
                <a:solidFill>
                  <a:srgbClr val="15395F"/>
                </a:solidFill>
                <a:latin typeface="Arial"/>
                <a:cs typeface="Arial"/>
              </a:rPr>
              <a:t>QUÉ</a:t>
            </a:r>
            <a:r>
              <a:rPr sz="1400" b="1" spc="5" dirty="0">
                <a:solidFill>
                  <a:srgbClr val="15395F"/>
                </a:solidFill>
                <a:latin typeface="Arial"/>
                <a:cs typeface="Arial"/>
              </a:rPr>
              <a:t> </a:t>
            </a:r>
            <a:r>
              <a:rPr sz="1400" b="1" spc="25" dirty="0">
                <a:solidFill>
                  <a:srgbClr val="15395F"/>
                </a:solidFill>
                <a:latin typeface="Arial"/>
                <a:cs typeface="Arial"/>
              </a:rPr>
              <a:t>PROBLEMAS</a:t>
            </a:r>
            <a:r>
              <a:rPr sz="1400" b="1" spc="5" dirty="0">
                <a:solidFill>
                  <a:srgbClr val="15395F"/>
                </a:solidFill>
                <a:latin typeface="Arial"/>
                <a:cs typeface="Arial"/>
              </a:rPr>
              <a:t> </a:t>
            </a:r>
            <a:r>
              <a:rPr sz="1400" b="1" spc="-5" dirty="0">
                <a:solidFill>
                  <a:srgbClr val="15395F"/>
                </a:solidFill>
                <a:latin typeface="Arial"/>
                <a:cs typeface="Arial"/>
              </a:rPr>
              <a:t>RESUELVE</a:t>
            </a:r>
            <a:endParaRPr sz="1400">
              <a:latin typeface="Arial"/>
              <a:cs typeface="Arial"/>
            </a:endParaRPr>
          </a:p>
          <a:p>
            <a:pPr marL="12700" marR="5080">
              <a:lnSpc>
                <a:spcPct val="100000"/>
              </a:lnSpc>
              <a:spcBef>
                <a:spcPts val="690"/>
              </a:spcBef>
            </a:pPr>
            <a:r>
              <a:rPr sz="1100" spc="-25" dirty="0">
                <a:solidFill>
                  <a:srgbClr val="15395F"/>
                </a:solidFill>
                <a:latin typeface="Arial MT"/>
                <a:cs typeface="Arial MT"/>
              </a:rPr>
              <a:t>Identificar</a:t>
            </a:r>
            <a:r>
              <a:rPr sz="1100" spc="5" dirty="0">
                <a:solidFill>
                  <a:srgbClr val="15395F"/>
                </a:solidFill>
                <a:latin typeface="Arial MT"/>
                <a:cs typeface="Arial MT"/>
              </a:rPr>
              <a:t> </a:t>
            </a:r>
            <a:r>
              <a:rPr sz="1100" spc="-45" dirty="0">
                <a:solidFill>
                  <a:srgbClr val="15395F"/>
                </a:solidFill>
                <a:latin typeface="Arial MT"/>
                <a:cs typeface="Arial MT"/>
              </a:rPr>
              <a:t>y</a:t>
            </a:r>
            <a:r>
              <a:rPr sz="1100" spc="10" dirty="0">
                <a:solidFill>
                  <a:srgbClr val="15395F"/>
                </a:solidFill>
                <a:latin typeface="Arial MT"/>
                <a:cs typeface="Arial MT"/>
              </a:rPr>
              <a:t> </a:t>
            </a:r>
            <a:r>
              <a:rPr sz="1100" spc="-30" dirty="0">
                <a:solidFill>
                  <a:srgbClr val="15395F"/>
                </a:solidFill>
                <a:latin typeface="Arial MT"/>
                <a:cs typeface="Arial MT"/>
              </a:rPr>
              <a:t>acelerar</a:t>
            </a:r>
            <a:r>
              <a:rPr sz="1100" spc="10" dirty="0">
                <a:solidFill>
                  <a:srgbClr val="15395F"/>
                </a:solidFill>
                <a:latin typeface="Arial MT"/>
                <a:cs typeface="Arial MT"/>
              </a:rPr>
              <a:t> </a:t>
            </a:r>
            <a:r>
              <a:rPr sz="1100" spc="-35" dirty="0">
                <a:solidFill>
                  <a:srgbClr val="15395F"/>
                </a:solidFill>
                <a:latin typeface="Arial MT"/>
                <a:cs typeface="Arial MT"/>
              </a:rPr>
              <a:t>las</a:t>
            </a:r>
            <a:r>
              <a:rPr sz="1100" spc="10" dirty="0">
                <a:solidFill>
                  <a:srgbClr val="15395F"/>
                </a:solidFill>
                <a:latin typeface="Arial MT"/>
                <a:cs typeface="Arial MT"/>
              </a:rPr>
              <a:t> </a:t>
            </a:r>
            <a:r>
              <a:rPr sz="1100" spc="-30" dirty="0">
                <a:solidFill>
                  <a:srgbClr val="15395F"/>
                </a:solidFill>
                <a:latin typeface="Arial MT"/>
                <a:cs typeface="Arial MT"/>
              </a:rPr>
              <a:t>mejores</a:t>
            </a:r>
            <a:r>
              <a:rPr sz="1100" spc="5" dirty="0">
                <a:solidFill>
                  <a:srgbClr val="15395F"/>
                </a:solidFill>
                <a:latin typeface="Arial MT"/>
                <a:cs typeface="Arial MT"/>
              </a:rPr>
              <a:t> </a:t>
            </a:r>
            <a:r>
              <a:rPr sz="1100" spc="-25" dirty="0">
                <a:solidFill>
                  <a:srgbClr val="15395F"/>
                </a:solidFill>
                <a:latin typeface="Arial MT"/>
                <a:cs typeface="Arial MT"/>
              </a:rPr>
              <a:t>innovaciones</a:t>
            </a:r>
            <a:r>
              <a:rPr sz="1100" spc="10" dirty="0">
                <a:solidFill>
                  <a:srgbClr val="15395F"/>
                </a:solidFill>
                <a:latin typeface="Arial MT"/>
                <a:cs typeface="Arial MT"/>
              </a:rPr>
              <a:t> </a:t>
            </a:r>
            <a:r>
              <a:rPr sz="1100" spc="-25" dirty="0">
                <a:solidFill>
                  <a:srgbClr val="15395F"/>
                </a:solidFill>
                <a:latin typeface="Arial MT"/>
                <a:cs typeface="Arial MT"/>
              </a:rPr>
              <a:t>sociales</a:t>
            </a:r>
            <a:r>
              <a:rPr sz="1100" spc="10" dirty="0">
                <a:solidFill>
                  <a:srgbClr val="15395F"/>
                </a:solidFill>
                <a:latin typeface="Arial MT"/>
                <a:cs typeface="Arial MT"/>
              </a:rPr>
              <a:t> </a:t>
            </a:r>
            <a:r>
              <a:rPr sz="1100" spc="-15" dirty="0">
                <a:solidFill>
                  <a:srgbClr val="15395F"/>
                </a:solidFill>
                <a:latin typeface="Arial MT"/>
                <a:cs typeface="Arial MT"/>
              </a:rPr>
              <a:t>que</a:t>
            </a:r>
            <a:r>
              <a:rPr sz="1100" spc="10" dirty="0">
                <a:solidFill>
                  <a:srgbClr val="15395F"/>
                </a:solidFill>
                <a:latin typeface="Arial MT"/>
                <a:cs typeface="Arial MT"/>
              </a:rPr>
              <a:t> </a:t>
            </a:r>
            <a:r>
              <a:rPr sz="1100" spc="-25" dirty="0">
                <a:solidFill>
                  <a:srgbClr val="15395F"/>
                </a:solidFill>
                <a:latin typeface="Arial MT"/>
                <a:cs typeface="Arial MT"/>
              </a:rPr>
              <a:t>estén </a:t>
            </a:r>
            <a:r>
              <a:rPr sz="1100" spc="-295" dirty="0">
                <a:solidFill>
                  <a:srgbClr val="15395F"/>
                </a:solidFill>
                <a:latin typeface="Arial MT"/>
                <a:cs typeface="Arial MT"/>
              </a:rPr>
              <a:t> </a:t>
            </a:r>
            <a:r>
              <a:rPr sz="1100" spc="-15" dirty="0">
                <a:solidFill>
                  <a:srgbClr val="15395F"/>
                </a:solidFill>
                <a:latin typeface="Arial MT"/>
                <a:cs typeface="Arial MT"/>
              </a:rPr>
              <a:t>trabajando</a:t>
            </a:r>
            <a:r>
              <a:rPr sz="1100" dirty="0">
                <a:solidFill>
                  <a:srgbClr val="15395F"/>
                </a:solidFill>
                <a:latin typeface="Arial MT"/>
                <a:cs typeface="Arial MT"/>
              </a:rPr>
              <a:t> </a:t>
            </a:r>
            <a:r>
              <a:rPr sz="1100" spc="-5" dirty="0">
                <a:solidFill>
                  <a:srgbClr val="15395F"/>
                </a:solidFill>
                <a:latin typeface="Arial MT"/>
                <a:cs typeface="Arial MT"/>
              </a:rPr>
              <a:t>por</a:t>
            </a:r>
            <a:r>
              <a:rPr sz="1100" dirty="0">
                <a:solidFill>
                  <a:srgbClr val="15395F"/>
                </a:solidFill>
                <a:latin typeface="Arial MT"/>
                <a:cs typeface="Arial MT"/>
              </a:rPr>
              <a:t> </a:t>
            </a:r>
            <a:r>
              <a:rPr sz="1100" spc="-25" dirty="0">
                <a:solidFill>
                  <a:srgbClr val="15395F"/>
                </a:solidFill>
                <a:latin typeface="Arial MT"/>
                <a:cs typeface="Arial MT"/>
              </a:rPr>
              <a:t>mejorar</a:t>
            </a:r>
            <a:r>
              <a:rPr sz="1100" dirty="0">
                <a:solidFill>
                  <a:srgbClr val="15395F"/>
                </a:solidFill>
                <a:latin typeface="Arial MT"/>
                <a:cs typeface="Arial MT"/>
              </a:rPr>
              <a:t> </a:t>
            </a:r>
            <a:r>
              <a:rPr sz="1100" spc="-45" dirty="0">
                <a:solidFill>
                  <a:srgbClr val="15395F"/>
                </a:solidFill>
                <a:latin typeface="Arial MT"/>
                <a:cs typeface="Arial MT"/>
              </a:rPr>
              <a:t>la</a:t>
            </a:r>
            <a:r>
              <a:rPr sz="1100" spc="5" dirty="0">
                <a:solidFill>
                  <a:srgbClr val="15395F"/>
                </a:solidFill>
                <a:latin typeface="Arial MT"/>
                <a:cs typeface="Arial MT"/>
              </a:rPr>
              <a:t> </a:t>
            </a:r>
            <a:r>
              <a:rPr sz="1100" spc="-15" dirty="0">
                <a:solidFill>
                  <a:srgbClr val="15395F"/>
                </a:solidFill>
                <a:latin typeface="Arial MT"/>
                <a:cs typeface="Arial MT"/>
              </a:rPr>
              <a:t>calidad</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30" dirty="0">
                <a:solidFill>
                  <a:srgbClr val="15395F"/>
                </a:solidFill>
                <a:latin typeface="Arial MT"/>
                <a:cs typeface="Arial MT"/>
              </a:rPr>
              <a:t>vida</a:t>
            </a:r>
            <a:r>
              <a:rPr sz="110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5" dirty="0">
                <a:solidFill>
                  <a:srgbClr val="15395F"/>
                </a:solidFill>
                <a:latin typeface="Arial MT"/>
                <a:cs typeface="Arial MT"/>
              </a:rPr>
              <a:t>los</a:t>
            </a:r>
            <a:r>
              <a:rPr sz="1100" dirty="0">
                <a:solidFill>
                  <a:srgbClr val="15395F"/>
                </a:solidFill>
                <a:latin typeface="Arial MT"/>
                <a:cs typeface="Arial MT"/>
              </a:rPr>
              <a:t> </a:t>
            </a:r>
            <a:r>
              <a:rPr sz="1100" spc="-20" dirty="0">
                <a:solidFill>
                  <a:srgbClr val="15395F"/>
                </a:solidFill>
                <a:latin typeface="Arial MT"/>
                <a:cs typeface="Arial MT"/>
              </a:rPr>
              <a:t>migrantes.</a:t>
            </a:r>
            <a:endParaRPr sz="1100">
              <a:latin typeface="Arial MT"/>
              <a:cs typeface="Arial MT"/>
            </a:endParaRPr>
          </a:p>
        </p:txBody>
      </p:sp>
      <p:sp>
        <p:nvSpPr>
          <p:cNvPr id="151" name="object 151"/>
          <p:cNvSpPr txBox="1"/>
          <p:nvPr/>
        </p:nvSpPr>
        <p:spPr>
          <a:xfrm>
            <a:off x="6711267" y="2390182"/>
            <a:ext cx="3881120" cy="989965"/>
          </a:xfrm>
          <a:prstGeom prst="rect">
            <a:avLst/>
          </a:prstGeom>
        </p:spPr>
        <p:txBody>
          <a:bodyPr vert="horz" wrap="square" lIns="0" tIns="12700" rIns="0" bIns="0" rtlCol="0">
            <a:spAutoFit/>
          </a:bodyPr>
          <a:lstStyle/>
          <a:p>
            <a:pPr marL="12700">
              <a:lnSpc>
                <a:spcPct val="100000"/>
              </a:lnSpc>
              <a:spcBef>
                <a:spcPts val="100"/>
              </a:spcBef>
            </a:pPr>
            <a:r>
              <a:rPr sz="1400" b="1" spc="95" dirty="0">
                <a:solidFill>
                  <a:srgbClr val="15395F"/>
                </a:solidFill>
                <a:latin typeface="Arial"/>
                <a:cs typeface="Arial"/>
              </a:rPr>
              <a:t>A</a:t>
            </a:r>
            <a:r>
              <a:rPr sz="1400" b="1" spc="15" dirty="0">
                <a:solidFill>
                  <a:srgbClr val="15395F"/>
                </a:solidFill>
                <a:latin typeface="Arial"/>
                <a:cs typeface="Arial"/>
              </a:rPr>
              <a:t> </a:t>
            </a:r>
            <a:r>
              <a:rPr sz="1400" b="1" spc="45" dirty="0">
                <a:solidFill>
                  <a:srgbClr val="15395F"/>
                </a:solidFill>
                <a:latin typeface="Arial"/>
                <a:cs typeface="Arial"/>
              </a:rPr>
              <a:t>CUÁNTAS</a:t>
            </a:r>
            <a:r>
              <a:rPr sz="1400" b="1" spc="15" dirty="0">
                <a:solidFill>
                  <a:srgbClr val="15395F"/>
                </a:solidFill>
                <a:latin typeface="Arial"/>
                <a:cs typeface="Arial"/>
              </a:rPr>
              <a:t> </a:t>
            </a:r>
            <a:r>
              <a:rPr sz="1400" b="1" spc="25" dirty="0">
                <a:solidFill>
                  <a:srgbClr val="15395F"/>
                </a:solidFill>
                <a:latin typeface="Arial"/>
                <a:cs typeface="Arial"/>
              </a:rPr>
              <a:t>PERSONAS</a:t>
            </a:r>
            <a:r>
              <a:rPr sz="1400" b="1" spc="20" dirty="0">
                <a:solidFill>
                  <a:srgbClr val="15395F"/>
                </a:solidFill>
                <a:latin typeface="Arial"/>
                <a:cs typeface="Arial"/>
              </a:rPr>
              <a:t> </a:t>
            </a:r>
            <a:r>
              <a:rPr sz="1400" b="1" spc="25" dirty="0">
                <a:solidFill>
                  <a:srgbClr val="15395F"/>
                </a:solidFill>
                <a:latin typeface="Arial"/>
                <a:cs typeface="Arial"/>
              </a:rPr>
              <a:t>LLEGA</a:t>
            </a:r>
            <a:endParaRPr sz="1400">
              <a:latin typeface="Arial"/>
              <a:cs typeface="Arial"/>
            </a:endParaRPr>
          </a:p>
          <a:p>
            <a:pPr marL="619760">
              <a:lnSpc>
                <a:spcPct val="100000"/>
              </a:lnSpc>
              <a:spcBef>
                <a:spcPts val="730"/>
              </a:spcBef>
            </a:pPr>
            <a:r>
              <a:rPr sz="1000" b="1" dirty="0">
                <a:solidFill>
                  <a:srgbClr val="15395F"/>
                </a:solidFill>
                <a:latin typeface="Arial"/>
                <a:cs typeface="Arial"/>
              </a:rPr>
              <a:t>LOS</a:t>
            </a:r>
            <a:r>
              <a:rPr sz="1000" b="1" spc="5" dirty="0">
                <a:solidFill>
                  <a:srgbClr val="15395F"/>
                </a:solidFill>
                <a:latin typeface="Arial"/>
                <a:cs typeface="Arial"/>
              </a:rPr>
              <a:t> </a:t>
            </a:r>
            <a:r>
              <a:rPr sz="1000" b="1" spc="30" dirty="0">
                <a:solidFill>
                  <a:srgbClr val="15395F"/>
                </a:solidFill>
                <a:latin typeface="Arial"/>
                <a:cs typeface="Arial"/>
              </a:rPr>
              <a:t>BENEFICIARIOS</a:t>
            </a:r>
            <a:r>
              <a:rPr sz="1000" b="1" spc="10" dirty="0">
                <a:solidFill>
                  <a:srgbClr val="15395F"/>
                </a:solidFill>
                <a:latin typeface="Arial"/>
                <a:cs typeface="Arial"/>
              </a:rPr>
              <a:t> </a:t>
            </a:r>
            <a:r>
              <a:rPr sz="1000" b="1" spc="20" dirty="0">
                <a:solidFill>
                  <a:srgbClr val="15395F"/>
                </a:solidFill>
                <a:latin typeface="Arial"/>
                <a:cs typeface="Arial"/>
              </a:rPr>
              <a:t>DIRECTOS</a:t>
            </a:r>
            <a:endParaRPr sz="1000">
              <a:latin typeface="Arial"/>
              <a:cs typeface="Arial"/>
            </a:endParaRPr>
          </a:p>
          <a:p>
            <a:pPr marL="619760" marR="5080">
              <a:lnSpc>
                <a:spcPct val="100000"/>
              </a:lnSpc>
              <a:spcBef>
                <a:spcPts val="20"/>
              </a:spcBef>
            </a:pPr>
            <a:r>
              <a:rPr sz="1100" spc="-25" dirty="0">
                <a:solidFill>
                  <a:srgbClr val="15395F"/>
                </a:solidFill>
                <a:latin typeface="Arial MT"/>
                <a:cs typeface="Arial MT"/>
              </a:rPr>
              <a:t>del</a:t>
            </a:r>
            <a:r>
              <a:rPr sz="1100" dirty="0">
                <a:solidFill>
                  <a:srgbClr val="15395F"/>
                </a:solidFill>
                <a:latin typeface="Arial MT"/>
                <a:cs typeface="Arial MT"/>
              </a:rPr>
              <a:t> </a:t>
            </a:r>
            <a:r>
              <a:rPr sz="1100" spc="-10" dirty="0">
                <a:solidFill>
                  <a:srgbClr val="15395F"/>
                </a:solidFill>
                <a:latin typeface="Arial MT"/>
                <a:cs typeface="Arial MT"/>
              </a:rPr>
              <a:t>proyecto</a:t>
            </a:r>
            <a:r>
              <a:rPr sz="1100" dirty="0">
                <a:solidFill>
                  <a:srgbClr val="15395F"/>
                </a:solidFill>
                <a:latin typeface="Arial MT"/>
                <a:cs typeface="Arial MT"/>
              </a:rPr>
              <a:t> </a:t>
            </a:r>
            <a:r>
              <a:rPr sz="1100" spc="-30" dirty="0">
                <a:solidFill>
                  <a:srgbClr val="15395F"/>
                </a:solidFill>
                <a:latin typeface="Arial MT"/>
                <a:cs typeface="Arial MT"/>
              </a:rPr>
              <a:t>serán</a:t>
            </a:r>
            <a:r>
              <a:rPr sz="1100" dirty="0">
                <a:solidFill>
                  <a:srgbClr val="15395F"/>
                </a:solidFill>
                <a:latin typeface="Arial MT"/>
                <a:cs typeface="Arial MT"/>
              </a:rPr>
              <a:t> </a:t>
            </a:r>
            <a:r>
              <a:rPr sz="1100" spc="-5" dirty="0">
                <a:solidFill>
                  <a:srgbClr val="15395F"/>
                </a:solidFill>
                <a:latin typeface="Arial MT"/>
                <a:cs typeface="Arial MT"/>
              </a:rPr>
              <a:t>30</a:t>
            </a:r>
            <a:r>
              <a:rPr sz="1100" dirty="0">
                <a:solidFill>
                  <a:srgbClr val="15395F"/>
                </a:solidFill>
                <a:latin typeface="Arial MT"/>
                <a:cs typeface="Arial MT"/>
              </a:rPr>
              <a:t> </a:t>
            </a:r>
            <a:r>
              <a:rPr sz="1100" spc="-25" dirty="0">
                <a:solidFill>
                  <a:srgbClr val="15395F"/>
                </a:solidFill>
                <a:latin typeface="Arial MT"/>
                <a:cs typeface="Arial MT"/>
              </a:rPr>
              <a:t>innovaciones</a:t>
            </a:r>
            <a:r>
              <a:rPr sz="1100" dirty="0">
                <a:solidFill>
                  <a:srgbClr val="15395F"/>
                </a:solidFill>
                <a:latin typeface="Arial MT"/>
                <a:cs typeface="Arial MT"/>
              </a:rPr>
              <a:t> </a:t>
            </a:r>
            <a:r>
              <a:rPr sz="1100" spc="-25" dirty="0">
                <a:solidFill>
                  <a:srgbClr val="15395F"/>
                </a:solidFill>
                <a:latin typeface="Arial MT"/>
                <a:cs typeface="Arial MT"/>
              </a:rPr>
              <a:t>sociales</a:t>
            </a:r>
            <a:r>
              <a:rPr sz="1100" dirty="0">
                <a:solidFill>
                  <a:srgbClr val="15395F"/>
                </a:solidFill>
                <a:latin typeface="Arial MT"/>
                <a:cs typeface="Arial MT"/>
              </a:rPr>
              <a:t> </a:t>
            </a:r>
            <a:r>
              <a:rPr sz="1100" spc="-35" dirty="0">
                <a:solidFill>
                  <a:srgbClr val="15395F"/>
                </a:solidFill>
                <a:latin typeface="Arial MT"/>
                <a:cs typeface="Arial MT"/>
              </a:rPr>
              <a:t>(15</a:t>
            </a:r>
            <a:r>
              <a:rPr sz="1100" dirty="0">
                <a:solidFill>
                  <a:srgbClr val="15395F"/>
                </a:solidFill>
                <a:latin typeface="Arial MT"/>
                <a:cs typeface="Arial MT"/>
              </a:rPr>
              <a:t> </a:t>
            </a:r>
            <a:r>
              <a:rPr sz="1100" spc="-35" dirty="0">
                <a:solidFill>
                  <a:srgbClr val="15395F"/>
                </a:solidFill>
                <a:latin typeface="Arial MT"/>
                <a:cs typeface="Arial MT"/>
              </a:rPr>
              <a:t>en </a:t>
            </a:r>
            <a:r>
              <a:rPr sz="1100" spc="-30" dirty="0">
                <a:solidFill>
                  <a:srgbClr val="15395F"/>
                </a:solidFill>
                <a:latin typeface="Arial MT"/>
                <a:cs typeface="Arial MT"/>
              </a:rPr>
              <a:t> </a:t>
            </a:r>
            <a:r>
              <a:rPr sz="1100" spc="-15" dirty="0">
                <a:solidFill>
                  <a:srgbClr val="15395F"/>
                </a:solidFill>
                <a:latin typeface="Arial MT"/>
                <a:cs typeface="Arial MT"/>
              </a:rPr>
              <a:t>Chile/15</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35" dirty="0">
                <a:solidFill>
                  <a:srgbClr val="15395F"/>
                </a:solidFill>
                <a:latin typeface="Arial MT"/>
                <a:cs typeface="Arial MT"/>
              </a:rPr>
              <a:t>Argentina)</a:t>
            </a:r>
            <a:r>
              <a:rPr sz="1100" spc="5"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5" dirty="0">
                <a:solidFill>
                  <a:srgbClr val="15395F"/>
                </a:solidFill>
                <a:latin typeface="Arial MT"/>
                <a:cs typeface="Arial MT"/>
              </a:rPr>
              <a:t>30</a:t>
            </a:r>
            <a:r>
              <a:rPr sz="1100" spc="5" dirty="0">
                <a:solidFill>
                  <a:srgbClr val="15395F"/>
                </a:solidFill>
                <a:latin typeface="Arial MT"/>
                <a:cs typeface="Arial MT"/>
              </a:rPr>
              <a:t> </a:t>
            </a:r>
            <a:r>
              <a:rPr sz="1100" spc="-20" dirty="0">
                <a:solidFill>
                  <a:srgbClr val="15395F"/>
                </a:solidFill>
                <a:latin typeface="Arial MT"/>
                <a:cs typeface="Arial MT"/>
              </a:rPr>
              <a:t>emprendedores</a:t>
            </a:r>
            <a:r>
              <a:rPr sz="1100" spc="5" dirty="0">
                <a:solidFill>
                  <a:srgbClr val="15395F"/>
                </a:solidFill>
                <a:latin typeface="Arial MT"/>
                <a:cs typeface="Arial MT"/>
              </a:rPr>
              <a:t> </a:t>
            </a:r>
            <a:r>
              <a:rPr sz="1100" spc="-20" dirty="0">
                <a:solidFill>
                  <a:srgbClr val="15395F"/>
                </a:solidFill>
                <a:latin typeface="Arial MT"/>
                <a:cs typeface="Arial MT"/>
              </a:rPr>
              <a:t>migrantes </a:t>
            </a:r>
            <a:r>
              <a:rPr sz="1100" spc="-290" dirty="0">
                <a:solidFill>
                  <a:srgbClr val="15395F"/>
                </a:solidFill>
                <a:latin typeface="Arial MT"/>
                <a:cs typeface="Arial MT"/>
              </a:rPr>
              <a:t> </a:t>
            </a:r>
            <a:r>
              <a:rPr sz="1100" spc="-35" dirty="0">
                <a:solidFill>
                  <a:srgbClr val="15395F"/>
                </a:solidFill>
                <a:latin typeface="Arial MT"/>
                <a:cs typeface="Arial MT"/>
              </a:rPr>
              <a:t>(15</a:t>
            </a:r>
            <a:r>
              <a:rPr sz="1100" spc="-5" dirty="0">
                <a:solidFill>
                  <a:srgbClr val="15395F"/>
                </a:solidFill>
                <a:latin typeface="Arial MT"/>
                <a:cs typeface="Arial MT"/>
              </a:rPr>
              <a:t> </a:t>
            </a:r>
            <a:r>
              <a:rPr sz="1100" spc="-15" dirty="0">
                <a:solidFill>
                  <a:srgbClr val="15395F"/>
                </a:solidFill>
                <a:latin typeface="Arial MT"/>
                <a:cs typeface="Arial MT"/>
              </a:rPr>
              <a:t>Chile/15</a:t>
            </a:r>
            <a:r>
              <a:rPr sz="1100" dirty="0">
                <a:solidFill>
                  <a:srgbClr val="15395F"/>
                </a:solidFill>
                <a:latin typeface="Arial MT"/>
                <a:cs typeface="Arial MT"/>
              </a:rPr>
              <a:t> </a:t>
            </a:r>
            <a:r>
              <a:rPr sz="1100" spc="-30" dirty="0">
                <a:solidFill>
                  <a:srgbClr val="15395F"/>
                </a:solidFill>
                <a:latin typeface="Arial MT"/>
                <a:cs typeface="Arial MT"/>
              </a:rPr>
              <a:t>Argentina).</a:t>
            </a:r>
            <a:endParaRPr sz="1100">
              <a:latin typeface="Arial MT"/>
              <a:cs typeface="Arial MT"/>
            </a:endParaRPr>
          </a:p>
        </p:txBody>
      </p:sp>
      <p:sp>
        <p:nvSpPr>
          <p:cNvPr id="152" name="object 152"/>
          <p:cNvSpPr txBox="1"/>
          <p:nvPr/>
        </p:nvSpPr>
        <p:spPr>
          <a:xfrm>
            <a:off x="4009274" y="949141"/>
            <a:ext cx="840740" cy="574040"/>
          </a:xfrm>
          <a:prstGeom prst="rect">
            <a:avLst/>
          </a:prstGeom>
        </p:spPr>
        <p:txBody>
          <a:bodyPr vert="horz" wrap="square" lIns="0" tIns="12700" rIns="0" bIns="0" rtlCol="0">
            <a:spAutoFit/>
          </a:bodyPr>
          <a:lstStyle/>
          <a:p>
            <a:pPr marL="12700" marR="9525" indent="461009" algn="r">
              <a:lnSpc>
                <a:spcPct val="100000"/>
              </a:lnSpc>
              <a:spcBef>
                <a:spcPts val="100"/>
              </a:spcBef>
            </a:pPr>
            <a:r>
              <a:rPr sz="1200" spc="55" dirty="0">
                <a:solidFill>
                  <a:srgbClr val="FFFFFF"/>
                </a:solidFill>
                <a:latin typeface="Arial MT"/>
                <a:cs typeface="Arial MT"/>
              </a:rPr>
              <a:t>UNA  </a:t>
            </a:r>
            <a:r>
              <a:rPr sz="1200" spc="15" dirty="0">
                <a:solidFill>
                  <a:srgbClr val="FFFFFF"/>
                </a:solidFill>
                <a:latin typeface="Arial MT"/>
                <a:cs typeface="Arial MT"/>
              </a:rPr>
              <a:t>INICIATIVA</a:t>
            </a:r>
            <a:endParaRPr sz="1200">
              <a:latin typeface="Arial MT"/>
              <a:cs typeface="Arial MT"/>
            </a:endParaRPr>
          </a:p>
          <a:p>
            <a:pPr marR="5080" algn="r">
              <a:lnSpc>
                <a:spcPct val="100000"/>
              </a:lnSpc>
            </a:pPr>
            <a:r>
              <a:rPr sz="1200" spc="25" dirty="0">
                <a:solidFill>
                  <a:srgbClr val="FFFFFF"/>
                </a:solidFill>
                <a:latin typeface="Arial MT"/>
                <a:cs typeface="Arial MT"/>
              </a:rPr>
              <a:t>DE</a:t>
            </a:r>
            <a:endParaRPr sz="1200">
              <a:latin typeface="Arial MT"/>
              <a:cs typeface="Arial MT"/>
            </a:endParaRPr>
          </a:p>
        </p:txBody>
      </p:sp>
      <p:sp>
        <p:nvSpPr>
          <p:cNvPr id="153" name="object 153"/>
          <p:cNvSpPr txBox="1"/>
          <p:nvPr/>
        </p:nvSpPr>
        <p:spPr>
          <a:xfrm>
            <a:off x="8589809" y="949141"/>
            <a:ext cx="615950" cy="574040"/>
          </a:xfrm>
          <a:prstGeom prst="rect">
            <a:avLst/>
          </a:prstGeom>
        </p:spPr>
        <p:txBody>
          <a:bodyPr vert="horz" wrap="square" lIns="0" tIns="12700" rIns="0" bIns="0" rtlCol="0">
            <a:spAutoFit/>
          </a:bodyPr>
          <a:lstStyle/>
          <a:p>
            <a:pPr marL="38100" marR="5080" indent="-26034" algn="r">
              <a:lnSpc>
                <a:spcPct val="100000"/>
              </a:lnSpc>
              <a:spcBef>
                <a:spcPts val="100"/>
              </a:spcBef>
            </a:pPr>
            <a:r>
              <a:rPr sz="1200" spc="50" dirty="0">
                <a:solidFill>
                  <a:srgbClr val="FFFFFF"/>
                </a:solidFill>
                <a:latin typeface="Arial MT"/>
                <a:cs typeface="Arial MT"/>
              </a:rPr>
              <a:t>CON </a:t>
            </a:r>
            <a:r>
              <a:rPr sz="1200" spc="5" dirty="0">
                <a:solidFill>
                  <a:srgbClr val="FFFFFF"/>
                </a:solidFill>
                <a:latin typeface="Arial MT"/>
                <a:cs typeface="Arial MT"/>
              </a:rPr>
              <a:t>EL  APOYO</a:t>
            </a:r>
            <a:endParaRPr sz="1200">
              <a:latin typeface="Arial MT"/>
              <a:cs typeface="Arial MT"/>
            </a:endParaRPr>
          </a:p>
          <a:p>
            <a:pPr marR="8890" algn="r">
              <a:lnSpc>
                <a:spcPct val="100000"/>
              </a:lnSpc>
            </a:pPr>
            <a:r>
              <a:rPr sz="1200" spc="25" dirty="0">
                <a:solidFill>
                  <a:srgbClr val="FFFFFF"/>
                </a:solidFill>
                <a:latin typeface="Arial MT"/>
                <a:cs typeface="Arial MT"/>
              </a:rPr>
              <a:t>DE</a:t>
            </a:r>
            <a:endParaRPr sz="1200">
              <a:latin typeface="Arial MT"/>
              <a:cs typeface="Arial MT"/>
            </a:endParaRPr>
          </a:p>
        </p:txBody>
      </p:sp>
      <p:sp>
        <p:nvSpPr>
          <p:cNvPr id="154" name="object 154"/>
          <p:cNvSpPr txBox="1"/>
          <p:nvPr/>
        </p:nvSpPr>
        <p:spPr>
          <a:xfrm>
            <a:off x="6173659" y="950360"/>
            <a:ext cx="906780" cy="574040"/>
          </a:xfrm>
          <a:prstGeom prst="rect">
            <a:avLst/>
          </a:prstGeom>
        </p:spPr>
        <p:txBody>
          <a:bodyPr vert="horz" wrap="square" lIns="0" tIns="12700" rIns="0" bIns="0" rtlCol="0">
            <a:spAutoFit/>
          </a:bodyPr>
          <a:lstStyle/>
          <a:p>
            <a:pPr marL="12700" marR="5080" indent="621665" algn="r">
              <a:lnSpc>
                <a:spcPct val="100000"/>
              </a:lnSpc>
              <a:spcBef>
                <a:spcPts val="100"/>
              </a:spcBef>
            </a:pPr>
            <a:r>
              <a:rPr sz="1200" spc="30" dirty="0">
                <a:solidFill>
                  <a:srgbClr val="FFFFFF"/>
                </a:solidFill>
                <a:latin typeface="Arial MT"/>
                <a:cs typeface="Arial MT"/>
              </a:rPr>
              <a:t>EN </a:t>
            </a:r>
            <a:r>
              <a:rPr sz="1200" spc="-320" dirty="0">
                <a:solidFill>
                  <a:srgbClr val="FFFFFF"/>
                </a:solidFill>
                <a:latin typeface="Arial MT"/>
                <a:cs typeface="Arial MT"/>
              </a:rPr>
              <a:t> </a:t>
            </a:r>
            <a:r>
              <a:rPr sz="1200" spc="35" dirty="0">
                <a:solidFill>
                  <a:srgbClr val="FFFFFF"/>
                </a:solidFill>
                <a:latin typeface="Arial MT"/>
                <a:cs typeface="Arial MT"/>
              </a:rPr>
              <a:t>CONJUN</a:t>
            </a:r>
            <a:r>
              <a:rPr sz="1200" spc="-40" dirty="0">
                <a:solidFill>
                  <a:srgbClr val="FFFFFF"/>
                </a:solidFill>
                <a:latin typeface="Arial MT"/>
                <a:cs typeface="Arial MT"/>
              </a:rPr>
              <a:t>T</a:t>
            </a:r>
            <a:r>
              <a:rPr sz="1200" spc="75" dirty="0">
                <a:solidFill>
                  <a:srgbClr val="FFFFFF"/>
                </a:solidFill>
                <a:latin typeface="Arial MT"/>
                <a:cs typeface="Arial MT"/>
              </a:rPr>
              <a:t>O</a:t>
            </a:r>
            <a:endParaRPr sz="1200">
              <a:latin typeface="Arial MT"/>
              <a:cs typeface="Arial MT"/>
            </a:endParaRPr>
          </a:p>
          <a:p>
            <a:pPr marR="5080" algn="r">
              <a:lnSpc>
                <a:spcPct val="100000"/>
              </a:lnSpc>
            </a:pPr>
            <a:r>
              <a:rPr sz="1200" spc="50" dirty="0">
                <a:solidFill>
                  <a:srgbClr val="FFFFFF"/>
                </a:solidFill>
                <a:latin typeface="Arial MT"/>
                <a:cs typeface="Arial MT"/>
              </a:rPr>
              <a:t>CON</a:t>
            </a:r>
            <a:endParaRPr sz="1200">
              <a:latin typeface="Arial MT"/>
              <a:cs typeface="Arial MT"/>
            </a:endParaRPr>
          </a:p>
        </p:txBody>
      </p:sp>
      <p:sp>
        <p:nvSpPr>
          <p:cNvPr id="155" name="object 155"/>
          <p:cNvSpPr txBox="1"/>
          <p:nvPr/>
        </p:nvSpPr>
        <p:spPr>
          <a:xfrm>
            <a:off x="8413670" y="6304246"/>
            <a:ext cx="1976755" cy="665480"/>
          </a:xfrm>
          <a:prstGeom prst="rect">
            <a:avLst/>
          </a:prstGeom>
        </p:spPr>
        <p:txBody>
          <a:bodyPr vert="horz" wrap="square" lIns="0" tIns="12700" rIns="0" bIns="0" rtlCol="0">
            <a:spAutoFit/>
          </a:bodyPr>
          <a:lstStyle/>
          <a:p>
            <a:pPr marL="12700" marR="154305">
              <a:lnSpc>
                <a:spcPct val="100000"/>
              </a:lnSpc>
              <a:spcBef>
                <a:spcPts val="100"/>
              </a:spcBef>
            </a:pPr>
            <a:r>
              <a:rPr sz="1400" b="1" spc="50" dirty="0">
                <a:solidFill>
                  <a:srgbClr val="15395F"/>
                </a:solidFill>
                <a:latin typeface="Arial"/>
                <a:cs typeface="Arial"/>
              </a:rPr>
              <a:t>QUÉ</a:t>
            </a:r>
            <a:r>
              <a:rPr sz="1400" b="1" spc="100" dirty="0">
                <a:solidFill>
                  <a:srgbClr val="15395F"/>
                </a:solidFill>
                <a:latin typeface="Arial"/>
                <a:cs typeface="Arial"/>
              </a:rPr>
              <a:t> </a:t>
            </a:r>
            <a:r>
              <a:rPr sz="1400" b="1" spc="45" dirty="0">
                <a:solidFill>
                  <a:srgbClr val="15395F"/>
                </a:solidFill>
                <a:latin typeface="Arial"/>
                <a:cs typeface="Arial"/>
              </a:rPr>
              <a:t>POTENCIAL </a:t>
            </a:r>
            <a:r>
              <a:rPr sz="1400" b="1" spc="50" dirty="0">
                <a:solidFill>
                  <a:srgbClr val="15395F"/>
                </a:solidFill>
                <a:latin typeface="Arial"/>
                <a:cs typeface="Arial"/>
              </a:rPr>
              <a:t> </a:t>
            </a:r>
            <a:r>
              <a:rPr sz="1400" b="1" spc="40" dirty="0">
                <a:solidFill>
                  <a:srgbClr val="15395F"/>
                </a:solidFill>
                <a:latin typeface="Arial"/>
                <a:cs typeface="Arial"/>
              </a:rPr>
              <a:t>DE</a:t>
            </a:r>
            <a:r>
              <a:rPr sz="1400" b="1" spc="-15" dirty="0">
                <a:solidFill>
                  <a:srgbClr val="15395F"/>
                </a:solidFill>
                <a:latin typeface="Arial"/>
                <a:cs typeface="Arial"/>
              </a:rPr>
              <a:t> </a:t>
            </a:r>
            <a:r>
              <a:rPr sz="1400" b="1" spc="40" dirty="0">
                <a:solidFill>
                  <a:srgbClr val="15395F"/>
                </a:solidFill>
                <a:latin typeface="Arial"/>
                <a:cs typeface="Arial"/>
              </a:rPr>
              <a:t>ESCALAMIENTO</a:t>
            </a:r>
            <a:endParaRPr sz="1400">
              <a:latin typeface="Arial"/>
              <a:cs typeface="Arial"/>
            </a:endParaRPr>
          </a:p>
          <a:p>
            <a:pPr marL="12700">
              <a:lnSpc>
                <a:spcPct val="100000"/>
              </a:lnSpc>
            </a:pPr>
            <a:r>
              <a:rPr sz="1400" b="1" spc="45" dirty="0">
                <a:solidFill>
                  <a:srgbClr val="15395F"/>
                </a:solidFill>
                <a:latin typeface="Arial"/>
                <a:cs typeface="Arial"/>
              </a:rPr>
              <a:t>TIENE</a:t>
            </a:r>
            <a:r>
              <a:rPr sz="1400" b="1" spc="-10" dirty="0">
                <a:solidFill>
                  <a:srgbClr val="15395F"/>
                </a:solidFill>
                <a:latin typeface="Arial"/>
                <a:cs typeface="Arial"/>
              </a:rPr>
              <a:t> </a:t>
            </a:r>
            <a:r>
              <a:rPr sz="1400" b="1" spc="50" dirty="0">
                <a:solidFill>
                  <a:srgbClr val="15395F"/>
                </a:solidFill>
                <a:latin typeface="Arial"/>
                <a:cs typeface="Arial"/>
              </a:rPr>
              <a:t>LA</a:t>
            </a:r>
            <a:r>
              <a:rPr sz="1400" b="1" spc="-5" dirty="0">
                <a:solidFill>
                  <a:srgbClr val="15395F"/>
                </a:solidFill>
                <a:latin typeface="Arial"/>
                <a:cs typeface="Arial"/>
              </a:rPr>
              <a:t> </a:t>
            </a:r>
            <a:r>
              <a:rPr sz="1400" b="1" spc="80" dirty="0">
                <a:solidFill>
                  <a:srgbClr val="15395F"/>
                </a:solidFill>
                <a:latin typeface="Arial"/>
                <a:cs typeface="Arial"/>
              </a:rPr>
              <a:t>INICIATIVA</a:t>
            </a:r>
            <a:endParaRPr sz="1400">
              <a:latin typeface="Arial"/>
              <a:cs typeface="Arial"/>
            </a:endParaRPr>
          </a:p>
        </p:txBody>
      </p:sp>
      <p:sp>
        <p:nvSpPr>
          <p:cNvPr id="156" name="object 156"/>
          <p:cNvSpPr txBox="1"/>
          <p:nvPr/>
        </p:nvSpPr>
        <p:spPr>
          <a:xfrm>
            <a:off x="398802" y="6304246"/>
            <a:ext cx="1993900" cy="665480"/>
          </a:xfrm>
          <a:prstGeom prst="rect">
            <a:avLst/>
          </a:prstGeom>
        </p:spPr>
        <p:txBody>
          <a:bodyPr vert="horz" wrap="square" lIns="0" tIns="12700" rIns="0" bIns="0" rtlCol="0">
            <a:spAutoFit/>
          </a:bodyPr>
          <a:lstStyle/>
          <a:p>
            <a:pPr marL="12700" marR="5080">
              <a:lnSpc>
                <a:spcPct val="100000"/>
              </a:lnSpc>
              <a:spcBef>
                <a:spcPts val="100"/>
              </a:spcBef>
            </a:pPr>
            <a:r>
              <a:rPr sz="1400" b="1" spc="65" dirty="0">
                <a:solidFill>
                  <a:srgbClr val="15395F"/>
                </a:solidFill>
                <a:latin typeface="Arial"/>
                <a:cs typeface="Arial"/>
              </a:rPr>
              <a:t>CÓMO </a:t>
            </a:r>
            <a:r>
              <a:rPr sz="1400" b="1" spc="-20" dirty="0">
                <a:solidFill>
                  <a:srgbClr val="15395F"/>
                </a:solidFill>
                <a:latin typeface="Arial"/>
                <a:cs typeface="Arial"/>
              </a:rPr>
              <a:t>SE </a:t>
            </a:r>
            <a:r>
              <a:rPr sz="1400" b="1" spc="-15" dirty="0">
                <a:solidFill>
                  <a:srgbClr val="15395F"/>
                </a:solidFill>
                <a:latin typeface="Arial"/>
                <a:cs typeface="Arial"/>
              </a:rPr>
              <a:t> </a:t>
            </a:r>
            <a:r>
              <a:rPr sz="1400" b="1" spc="50" dirty="0">
                <a:solidFill>
                  <a:srgbClr val="15395F"/>
                </a:solidFill>
                <a:latin typeface="Arial"/>
                <a:cs typeface="Arial"/>
              </a:rPr>
              <a:t>INTERCONECTA</a:t>
            </a:r>
            <a:r>
              <a:rPr sz="1400" b="1" spc="-35" dirty="0">
                <a:solidFill>
                  <a:srgbClr val="15395F"/>
                </a:solidFill>
                <a:latin typeface="Arial"/>
                <a:cs typeface="Arial"/>
              </a:rPr>
              <a:t> </a:t>
            </a:r>
            <a:r>
              <a:rPr sz="1400" b="1" spc="70" dirty="0">
                <a:solidFill>
                  <a:srgbClr val="15395F"/>
                </a:solidFill>
                <a:latin typeface="Arial"/>
                <a:cs typeface="Arial"/>
              </a:rPr>
              <a:t>CON </a:t>
            </a:r>
            <a:r>
              <a:rPr sz="1400" b="1" spc="-380" dirty="0">
                <a:solidFill>
                  <a:srgbClr val="15395F"/>
                </a:solidFill>
                <a:latin typeface="Arial"/>
                <a:cs typeface="Arial"/>
              </a:rPr>
              <a:t> </a:t>
            </a:r>
            <a:r>
              <a:rPr sz="1400" b="1" spc="30" dirty="0">
                <a:solidFill>
                  <a:srgbClr val="15395F"/>
                </a:solidFill>
                <a:latin typeface="Arial"/>
                <a:cs typeface="Arial"/>
              </a:rPr>
              <a:t>NUESTRA</a:t>
            </a:r>
            <a:r>
              <a:rPr sz="1400" b="1" spc="10" dirty="0">
                <a:solidFill>
                  <a:srgbClr val="15395F"/>
                </a:solidFill>
                <a:latin typeface="Arial"/>
                <a:cs typeface="Arial"/>
              </a:rPr>
              <a:t> </a:t>
            </a:r>
            <a:r>
              <a:rPr sz="1400" b="1" spc="70" dirty="0">
                <a:solidFill>
                  <a:srgbClr val="15395F"/>
                </a:solidFill>
                <a:latin typeface="Arial"/>
                <a:cs typeface="Arial"/>
              </a:rPr>
              <a:t>VISIÓN</a:t>
            </a:r>
            <a:endParaRPr sz="1400">
              <a:latin typeface="Arial"/>
              <a:cs typeface="Arial"/>
            </a:endParaRPr>
          </a:p>
        </p:txBody>
      </p:sp>
      <p:sp>
        <p:nvSpPr>
          <p:cNvPr id="157" name="object 157"/>
          <p:cNvSpPr txBox="1"/>
          <p:nvPr/>
        </p:nvSpPr>
        <p:spPr>
          <a:xfrm>
            <a:off x="6907541" y="7307934"/>
            <a:ext cx="1119505" cy="177800"/>
          </a:xfrm>
          <a:prstGeom prst="rect">
            <a:avLst/>
          </a:prstGeom>
        </p:spPr>
        <p:txBody>
          <a:bodyPr vert="horz" wrap="square" lIns="0" tIns="12700" rIns="0" bIns="0" rtlCol="0">
            <a:spAutoFit/>
          </a:bodyPr>
          <a:lstStyle/>
          <a:p>
            <a:pPr marL="12700">
              <a:lnSpc>
                <a:spcPct val="100000"/>
              </a:lnSpc>
              <a:spcBef>
                <a:spcPts val="100"/>
              </a:spcBef>
            </a:pPr>
            <a:r>
              <a:rPr sz="1000" b="1" spc="30" dirty="0">
                <a:solidFill>
                  <a:srgbClr val="15395F"/>
                </a:solidFill>
                <a:latin typeface="Arial"/>
                <a:cs typeface="Arial"/>
              </a:rPr>
              <a:t>ESCALABILIDAD</a:t>
            </a:r>
            <a:endParaRPr sz="1000">
              <a:latin typeface="Arial"/>
              <a:cs typeface="Arial"/>
            </a:endParaRPr>
          </a:p>
        </p:txBody>
      </p:sp>
      <p:sp>
        <p:nvSpPr>
          <p:cNvPr id="158" name="object 158"/>
          <p:cNvSpPr txBox="1"/>
          <p:nvPr/>
        </p:nvSpPr>
        <p:spPr>
          <a:xfrm>
            <a:off x="2892944" y="7860384"/>
            <a:ext cx="1226820" cy="635000"/>
          </a:xfrm>
          <a:prstGeom prst="rect">
            <a:avLst/>
          </a:prstGeom>
        </p:spPr>
        <p:txBody>
          <a:bodyPr vert="horz" wrap="square" lIns="0" tIns="12700" rIns="0" bIns="0" rtlCol="0">
            <a:spAutoFit/>
          </a:bodyPr>
          <a:lstStyle/>
          <a:p>
            <a:pPr marL="12700">
              <a:lnSpc>
                <a:spcPct val="100000"/>
              </a:lnSpc>
              <a:spcBef>
                <a:spcPts val="100"/>
              </a:spcBef>
            </a:pPr>
            <a:r>
              <a:rPr sz="1000" b="1" spc="45" dirty="0">
                <a:solidFill>
                  <a:srgbClr val="15395F"/>
                </a:solidFill>
                <a:latin typeface="Arial"/>
                <a:cs typeface="Arial"/>
              </a:rPr>
              <a:t>ACTIVAR</a:t>
            </a:r>
            <a:endParaRPr sz="1000">
              <a:latin typeface="Arial"/>
              <a:cs typeface="Arial"/>
            </a:endParaRPr>
          </a:p>
          <a:p>
            <a:pPr marL="12700" marR="5080" algn="just">
              <a:lnSpc>
                <a:spcPct val="100000"/>
              </a:lnSpc>
            </a:pPr>
            <a:r>
              <a:rPr sz="1000" b="1" spc="5" dirty="0">
                <a:solidFill>
                  <a:srgbClr val="15395F"/>
                </a:solidFill>
                <a:latin typeface="Arial"/>
                <a:cs typeface="Arial"/>
              </a:rPr>
              <a:t>EL</a:t>
            </a:r>
            <a:r>
              <a:rPr sz="1000" b="1" spc="-50" dirty="0">
                <a:solidFill>
                  <a:srgbClr val="15395F"/>
                </a:solidFill>
                <a:latin typeface="Arial"/>
                <a:cs typeface="Arial"/>
              </a:rPr>
              <a:t> </a:t>
            </a:r>
            <a:r>
              <a:rPr sz="1000" b="1" spc="30" dirty="0">
                <a:solidFill>
                  <a:srgbClr val="15395F"/>
                </a:solidFill>
                <a:latin typeface="Arial"/>
                <a:cs typeface="Arial"/>
              </a:rPr>
              <a:t>POTENCIAL</a:t>
            </a:r>
            <a:r>
              <a:rPr sz="1000" b="1" spc="-45" dirty="0">
                <a:solidFill>
                  <a:srgbClr val="15395F"/>
                </a:solidFill>
                <a:latin typeface="Arial"/>
                <a:cs typeface="Arial"/>
              </a:rPr>
              <a:t> </a:t>
            </a:r>
            <a:r>
              <a:rPr sz="1000" b="1" spc="30" dirty="0">
                <a:solidFill>
                  <a:srgbClr val="15395F"/>
                </a:solidFill>
                <a:latin typeface="Arial"/>
                <a:cs typeface="Arial"/>
              </a:rPr>
              <a:t>DE </a:t>
            </a:r>
            <a:r>
              <a:rPr sz="1000" b="1" spc="-265" dirty="0">
                <a:solidFill>
                  <a:srgbClr val="15395F"/>
                </a:solidFill>
                <a:latin typeface="Arial"/>
                <a:cs typeface="Arial"/>
              </a:rPr>
              <a:t> </a:t>
            </a:r>
            <a:r>
              <a:rPr sz="1000" b="1" spc="40" dirty="0">
                <a:solidFill>
                  <a:srgbClr val="15395F"/>
                </a:solidFill>
                <a:latin typeface="Arial"/>
                <a:cs typeface="Arial"/>
              </a:rPr>
              <a:t>CAMBIO</a:t>
            </a:r>
            <a:r>
              <a:rPr sz="1000" b="1" spc="-20" dirty="0">
                <a:solidFill>
                  <a:srgbClr val="15395F"/>
                </a:solidFill>
                <a:latin typeface="Arial"/>
                <a:cs typeface="Arial"/>
              </a:rPr>
              <a:t> </a:t>
            </a:r>
            <a:r>
              <a:rPr sz="1000" b="1" spc="30" dirty="0">
                <a:solidFill>
                  <a:srgbClr val="15395F"/>
                </a:solidFill>
                <a:latin typeface="Arial"/>
                <a:cs typeface="Arial"/>
              </a:rPr>
              <a:t>DE</a:t>
            </a:r>
            <a:r>
              <a:rPr sz="1000" b="1" spc="-20" dirty="0">
                <a:solidFill>
                  <a:srgbClr val="15395F"/>
                </a:solidFill>
                <a:latin typeface="Arial"/>
                <a:cs typeface="Arial"/>
              </a:rPr>
              <a:t> </a:t>
            </a:r>
            <a:r>
              <a:rPr sz="1000" b="1" spc="50" dirty="0">
                <a:solidFill>
                  <a:srgbClr val="15395F"/>
                </a:solidFill>
                <a:latin typeface="Arial"/>
                <a:cs typeface="Arial"/>
              </a:rPr>
              <a:t>TODO </a:t>
            </a:r>
            <a:r>
              <a:rPr sz="1000" b="1" spc="-265" dirty="0">
                <a:solidFill>
                  <a:srgbClr val="15395F"/>
                </a:solidFill>
                <a:latin typeface="Arial"/>
                <a:cs typeface="Arial"/>
              </a:rPr>
              <a:t> </a:t>
            </a:r>
            <a:r>
              <a:rPr sz="1000" b="1" spc="50" dirty="0">
                <a:solidFill>
                  <a:srgbClr val="15395F"/>
                </a:solidFill>
                <a:latin typeface="Arial"/>
                <a:cs typeface="Arial"/>
              </a:rPr>
              <a:t>UN</a:t>
            </a:r>
            <a:r>
              <a:rPr sz="1000" b="1" spc="-5" dirty="0">
                <a:solidFill>
                  <a:srgbClr val="15395F"/>
                </a:solidFill>
                <a:latin typeface="Arial"/>
                <a:cs typeface="Arial"/>
              </a:rPr>
              <a:t> </a:t>
            </a:r>
            <a:r>
              <a:rPr sz="1000" b="1" spc="20" dirty="0">
                <a:solidFill>
                  <a:srgbClr val="15395F"/>
                </a:solidFill>
                <a:latin typeface="Arial"/>
                <a:cs typeface="Arial"/>
              </a:rPr>
              <a:t>ECOSISTEMA</a:t>
            </a:r>
            <a:endParaRPr sz="1000">
              <a:latin typeface="Arial"/>
              <a:cs typeface="Arial"/>
            </a:endParaRPr>
          </a:p>
        </p:txBody>
      </p:sp>
      <p:sp>
        <p:nvSpPr>
          <p:cNvPr id="159" name="object 159"/>
          <p:cNvSpPr txBox="1"/>
          <p:nvPr/>
        </p:nvSpPr>
        <p:spPr>
          <a:xfrm rot="840000">
            <a:off x="6812124" y="8000365"/>
            <a:ext cx="1139936" cy="127000"/>
          </a:xfrm>
          <a:prstGeom prst="rect">
            <a:avLst/>
          </a:prstGeom>
        </p:spPr>
        <p:txBody>
          <a:bodyPr vert="horz" wrap="square" lIns="0" tIns="0" rIns="0" bIns="0" rtlCol="0">
            <a:spAutoFit/>
          </a:bodyPr>
          <a:lstStyle/>
          <a:p>
            <a:pPr>
              <a:lnSpc>
                <a:spcPts val="980"/>
              </a:lnSpc>
            </a:pPr>
            <a:r>
              <a:rPr sz="1000" b="1" spc="30" dirty="0">
                <a:solidFill>
                  <a:srgbClr val="15395F"/>
                </a:solidFill>
                <a:latin typeface="Arial"/>
                <a:cs typeface="Arial"/>
              </a:rPr>
              <a:t>REPLICABILIDAD</a:t>
            </a:r>
            <a:endParaRPr sz="1000">
              <a:latin typeface="Arial"/>
              <a:cs typeface="Arial"/>
            </a:endParaRPr>
          </a:p>
        </p:txBody>
      </p:sp>
      <p:sp>
        <p:nvSpPr>
          <p:cNvPr id="160" name="object 160"/>
          <p:cNvSpPr txBox="1"/>
          <p:nvPr/>
        </p:nvSpPr>
        <p:spPr>
          <a:xfrm rot="19980000">
            <a:off x="3787516" y="9264505"/>
            <a:ext cx="1060462" cy="127000"/>
          </a:xfrm>
          <a:prstGeom prst="rect">
            <a:avLst/>
          </a:prstGeom>
        </p:spPr>
        <p:txBody>
          <a:bodyPr vert="horz" wrap="square" lIns="0" tIns="0" rIns="0" bIns="0" rtlCol="0">
            <a:spAutoFit/>
          </a:bodyPr>
          <a:lstStyle/>
          <a:p>
            <a:pPr>
              <a:lnSpc>
                <a:spcPts val="1000"/>
              </a:lnSpc>
            </a:pPr>
            <a:r>
              <a:rPr sz="1000" b="1" spc="60" dirty="0">
                <a:solidFill>
                  <a:srgbClr val="15395F"/>
                </a:solidFill>
                <a:latin typeface="Arial"/>
                <a:cs typeface="Arial"/>
              </a:rPr>
              <a:t>INN</a:t>
            </a:r>
            <a:r>
              <a:rPr sz="1000" b="1" spc="30" dirty="0">
                <a:solidFill>
                  <a:srgbClr val="15395F"/>
                </a:solidFill>
                <a:latin typeface="Arial"/>
                <a:cs typeface="Arial"/>
              </a:rPr>
              <a:t>O</a:t>
            </a:r>
            <a:r>
              <a:rPr sz="1000" b="1" spc="40" dirty="0">
                <a:solidFill>
                  <a:srgbClr val="15395F"/>
                </a:solidFill>
                <a:latin typeface="Arial"/>
                <a:cs typeface="Arial"/>
              </a:rPr>
              <a:t>VACIONES</a:t>
            </a:r>
            <a:endParaRPr sz="1000">
              <a:latin typeface="Arial"/>
              <a:cs typeface="Arial"/>
            </a:endParaRPr>
          </a:p>
        </p:txBody>
      </p:sp>
      <p:sp>
        <p:nvSpPr>
          <p:cNvPr id="161" name="object 161"/>
          <p:cNvSpPr txBox="1"/>
          <p:nvPr/>
        </p:nvSpPr>
        <p:spPr>
          <a:xfrm rot="19980000">
            <a:off x="3843316" y="9143224"/>
            <a:ext cx="2054344" cy="127000"/>
          </a:xfrm>
          <a:prstGeom prst="rect">
            <a:avLst/>
          </a:prstGeom>
        </p:spPr>
        <p:txBody>
          <a:bodyPr vert="horz" wrap="square" lIns="0" tIns="0" rIns="0" bIns="0" rtlCol="0">
            <a:spAutoFit/>
          </a:bodyPr>
          <a:lstStyle/>
          <a:p>
            <a:pPr>
              <a:lnSpc>
                <a:spcPts val="1000"/>
              </a:lnSpc>
            </a:pPr>
            <a:r>
              <a:rPr sz="1000" b="1" spc="60" dirty="0">
                <a:solidFill>
                  <a:srgbClr val="15395F"/>
                </a:solidFill>
                <a:latin typeface="Arial"/>
                <a:cs typeface="Arial"/>
              </a:rPr>
              <a:t>FONDO</a:t>
            </a:r>
            <a:r>
              <a:rPr sz="1000" b="1" spc="10" dirty="0">
                <a:solidFill>
                  <a:srgbClr val="15395F"/>
                </a:solidFill>
                <a:latin typeface="Arial"/>
                <a:cs typeface="Arial"/>
              </a:rPr>
              <a:t> </a:t>
            </a:r>
            <a:r>
              <a:rPr sz="1000" b="1" spc="30" dirty="0">
                <a:solidFill>
                  <a:srgbClr val="15395F"/>
                </a:solidFill>
                <a:latin typeface="Arial"/>
                <a:cs typeface="Arial"/>
              </a:rPr>
              <a:t>DE</a:t>
            </a:r>
            <a:r>
              <a:rPr sz="1000" b="1" spc="10" dirty="0">
                <a:solidFill>
                  <a:srgbClr val="15395F"/>
                </a:solidFill>
                <a:latin typeface="Arial"/>
                <a:cs typeface="Arial"/>
              </a:rPr>
              <a:t> </a:t>
            </a:r>
            <a:r>
              <a:rPr sz="1000" b="1" spc="40" dirty="0">
                <a:solidFill>
                  <a:srgbClr val="15395F"/>
                </a:solidFill>
                <a:latin typeface="Arial"/>
                <a:cs typeface="Arial"/>
              </a:rPr>
              <a:t>INVERSIÓN</a:t>
            </a:r>
            <a:r>
              <a:rPr sz="1000" b="1" spc="10" dirty="0">
                <a:solidFill>
                  <a:srgbClr val="15395F"/>
                </a:solidFill>
                <a:latin typeface="Arial"/>
                <a:cs typeface="Arial"/>
              </a:rPr>
              <a:t> </a:t>
            </a:r>
            <a:r>
              <a:rPr sz="1500" b="1" spc="44" baseline="2777" dirty="0">
                <a:solidFill>
                  <a:srgbClr val="15395F"/>
                </a:solidFill>
                <a:latin typeface="Arial"/>
                <a:cs typeface="Arial"/>
              </a:rPr>
              <a:t>SOCIAL</a:t>
            </a:r>
            <a:endParaRPr sz="1500" baseline="2777">
              <a:latin typeface="Arial"/>
              <a:cs typeface="Arial"/>
            </a:endParaRPr>
          </a:p>
        </p:txBody>
      </p:sp>
      <p:sp>
        <p:nvSpPr>
          <p:cNvPr id="162" name="object 162"/>
          <p:cNvSpPr txBox="1"/>
          <p:nvPr/>
        </p:nvSpPr>
        <p:spPr>
          <a:xfrm rot="19980000">
            <a:off x="3992937" y="9208657"/>
            <a:ext cx="2131671" cy="127000"/>
          </a:xfrm>
          <a:prstGeom prst="rect">
            <a:avLst/>
          </a:prstGeom>
        </p:spPr>
        <p:txBody>
          <a:bodyPr vert="horz" wrap="square" lIns="0" tIns="0" rIns="0" bIns="0" rtlCol="0">
            <a:spAutoFit/>
          </a:bodyPr>
          <a:lstStyle/>
          <a:p>
            <a:pPr>
              <a:lnSpc>
                <a:spcPts val="1000"/>
              </a:lnSpc>
            </a:pPr>
            <a:r>
              <a:rPr sz="1000" b="1" spc="30" dirty="0">
                <a:solidFill>
                  <a:srgbClr val="15395F"/>
                </a:solidFill>
                <a:latin typeface="Arial"/>
                <a:cs typeface="Arial"/>
              </a:rPr>
              <a:t>INVOLUCRAR</a:t>
            </a:r>
            <a:r>
              <a:rPr sz="1000" b="1" spc="15" dirty="0">
                <a:solidFill>
                  <a:srgbClr val="15395F"/>
                </a:solidFill>
                <a:latin typeface="Arial"/>
                <a:cs typeface="Arial"/>
              </a:rPr>
              <a:t> </a:t>
            </a:r>
            <a:r>
              <a:rPr sz="1500" b="1" spc="15" baseline="2777" dirty="0">
                <a:solidFill>
                  <a:srgbClr val="15395F"/>
                </a:solidFill>
                <a:latin typeface="Arial"/>
                <a:cs typeface="Arial"/>
              </a:rPr>
              <a:t>SECTOR</a:t>
            </a:r>
            <a:r>
              <a:rPr sz="1500" b="1" spc="22" baseline="2777" dirty="0">
                <a:solidFill>
                  <a:srgbClr val="15395F"/>
                </a:solidFill>
                <a:latin typeface="Arial"/>
                <a:cs typeface="Arial"/>
              </a:rPr>
              <a:t> </a:t>
            </a:r>
            <a:r>
              <a:rPr sz="1500" b="1" spc="67" baseline="2777" dirty="0">
                <a:solidFill>
                  <a:srgbClr val="15395F"/>
                </a:solidFill>
                <a:latin typeface="Arial"/>
                <a:cs typeface="Arial"/>
              </a:rPr>
              <a:t>PRIVADO</a:t>
            </a:r>
            <a:endParaRPr sz="1500" baseline="2777">
              <a:latin typeface="Arial"/>
              <a:cs typeface="Arial"/>
            </a:endParaRPr>
          </a:p>
        </p:txBody>
      </p:sp>
      <p:grpSp>
        <p:nvGrpSpPr>
          <p:cNvPr id="163" name="object 163"/>
          <p:cNvGrpSpPr/>
          <p:nvPr/>
        </p:nvGrpSpPr>
        <p:grpSpPr>
          <a:xfrm>
            <a:off x="8570725" y="9165058"/>
            <a:ext cx="1670685" cy="1670050"/>
            <a:chOff x="8570725" y="9165058"/>
            <a:chExt cx="1670685" cy="1670050"/>
          </a:xfrm>
        </p:grpSpPr>
        <p:sp>
          <p:nvSpPr>
            <p:cNvPr id="164" name="object 164"/>
            <p:cNvSpPr/>
            <p:nvPr/>
          </p:nvSpPr>
          <p:spPr>
            <a:xfrm>
              <a:off x="8577075" y="9171408"/>
              <a:ext cx="1657985" cy="1657350"/>
            </a:xfrm>
            <a:custGeom>
              <a:avLst/>
              <a:gdLst/>
              <a:ahLst/>
              <a:cxnLst/>
              <a:rect l="l" t="t" r="r" b="b"/>
              <a:pathLst>
                <a:path w="1657984" h="1657350">
                  <a:moveTo>
                    <a:pt x="1332776" y="879678"/>
                  </a:moveTo>
                  <a:lnTo>
                    <a:pt x="1348526" y="904735"/>
                  </a:lnTo>
                  <a:lnTo>
                    <a:pt x="1363884" y="918090"/>
                  </a:lnTo>
                  <a:lnTo>
                    <a:pt x="1382557" y="921599"/>
                  </a:lnTo>
                  <a:lnTo>
                    <a:pt x="1408252" y="917117"/>
                  </a:lnTo>
                  <a:lnTo>
                    <a:pt x="1425004" y="916816"/>
                  </a:lnTo>
                  <a:lnTo>
                    <a:pt x="1439029" y="924029"/>
                  </a:lnTo>
                  <a:lnTo>
                    <a:pt x="1448612" y="937363"/>
                  </a:lnTo>
                  <a:lnTo>
                    <a:pt x="1452041" y="955421"/>
                  </a:lnTo>
                  <a:lnTo>
                    <a:pt x="1450820" y="967248"/>
                  </a:lnTo>
                  <a:lnTo>
                    <a:pt x="1424566" y="1025902"/>
                  </a:lnTo>
                  <a:lnTo>
                    <a:pt x="1389473" y="1071617"/>
                  </a:lnTo>
                  <a:lnTo>
                    <a:pt x="1370660" y="1093546"/>
                  </a:lnTo>
                  <a:lnTo>
                    <a:pt x="1355755" y="1111950"/>
                  </a:lnTo>
                  <a:lnTo>
                    <a:pt x="1343083" y="1131558"/>
                  </a:lnTo>
                  <a:lnTo>
                    <a:pt x="1335157" y="1152598"/>
                  </a:lnTo>
                  <a:lnTo>
                    <a:pt x="1334490" y="1175296"/>
                  </a:lnTo>
                  <a:lnTo>
                    <a:pt x="1329961" y="1220510"/>
                  </a:lnTo>
                  <a:lnTo>
                    <a:pt x="1308607" y="1257814"/>
                  </a:lnTo>
                  <a:lnTo>
                    <a:pt x="1283387" y="1293117"/>
                  </a:lnTo>
                  <a:lnTo>
                    <a:pt x="1267256" y="1332331"/>
                  </a:lnTo>
                  <a:lnTo>
                    <a:pt x="1267117" y="1333131"/>
                  </a:lnTo>
                  <a:lnTo>
                    <a:pt x="1266062" y="1334084"/>
                  </a:lnTo>
                  <a:lnTo>
                    <a:pt x="1265224" y="1334401"/>
                  </a:lnTo>
                  <a:lnTo>
                    <a:pt x="1248239" y="1343979"/>
                  </a:lnTo>
                  <a:lnTo>
                    <a:pt x="1234343" y="1356961"/>
                  </a:lnTo>
                  <a:lnTo>
                    <a:pt x="1221749" y="1371379"/>
                  </a:lnTo>
                  <a:lnTo>
                    <a:pt x="1208671" y="1385265"/>
                  </a:lnTo>
                  <a:lnTo>
                    <a:pt x="1162289" y="1415067"/>
                  </a:lnTo>
                  <a:lnTo>
                    <a:pt x="1127871" y="1424365"/>
                  </a:lnTo>
                  <a:lnTo>
                    <a:pt x="1112316" y="1422520"/>
                  </a:lnTo>
                  <a:lnTo>
                    <a:pt x="1070916" y="1366632"/>
                  </a:lnTo>
                  <a:lnTo>
                    <a:pt x="1054006" y="1328442"/>
                  </a:lnTo>
                  <a:lnTo>
                    <a:pt x="1044508" y="1288866"/>
                  </a:lnTo>
                  <a:lnTo>
                    <a:pt x="1047826" y="1247521"/>
                  </a:lnTo>
                  <a:lnTo>
                    <a:pt x="1054066" y="1208186"/>
                  </a:lnTo>
                  <a:lnTo>
                    <a:pt x="1052331" y="1170590"/>
                  </a:lnTo>
                  <a:lnTo>
                    <a:pt x="1034453" y="1097508"/>
                  </a:lnTo>
                  <a:lnTo>
                    <a:pt x="1006579" y="1045849"/>
                  </a:lnTo>
                  <a:lnTo>
                    <a:pt x="983661" y="1042478"/>
                  </a:lnTo>
                  <a:lnTo>
                    <a:pt x="947140" y="1049845"/>
                  </a:lnTo>
                  <a:lnTo>
                    <a:pt x="919493" y="1055095"/>
                  </a:lnTo>
                  <a:lnTo>
                    <a:pt x="868227" y="1047030"/>
                  </a:lnTo>
                  <a:lnTo>
                    <a:pt x="828354" y="1008969"/>
                  </a:lnTo>
                  <a:lnTo>
                    <a:pt x="800162" y="964032"/>
                  </a:lnTo>
                  <a:lnTo>
                    <a:pt x="781829" y="900580"/>
                  </a:lnTo>
                  <a:lnTo>
                    <a:pt x="778841" y="862396"/>
                  </a:lnTo>
                  <a:lnTo>
                    <a:pt x="784267" y="825208"/>
                  </a:lnTo>
                  <a:lnTo>
                    <a:pt x="800633" y="789901"/>
                  </a:lnTo>
                  <a:lnTo>
                    <a:pt x="833435" y="748594"/>
                  </a:lnTo>
                  <a:lnTo>
                    <a:pt x="871476" y="715065"/>
                  </a:lnTo>
                  <a:lnTo>
                    <a:pt x="914479" y="689299"/>
                  </a:lnTo>
                  <a:lnTo>
                    <a:pt x="962170" y="671281"/>
                  </a:lnTo>
                  <a:lnTo>
                    <a:pt x="1014272" y="660996"/>
                  </a:lnTo>
                  <a:lnTo>
                    <a:pt x="1032054" y="660476"/>
                  </a:lnTo>
                  <a:lnTo>
                    <a:pt x="1049208" y="663406"/>
                  </a:lnTo>
                  <a:lnTo>
                    <a:pt x="1065398" y="670151"/>
                  </a:lnTo>
                  <a:lnTo>
                    <a:pt x="1080287" y="681075"/>
                  </a:lnTo>
                  <a:lnTo>
                    <a:pt x="1086027" y="686409"/>
                  </a:lnTo>
                  <a:lnTo>
                    <a:pt x="1092504" y="691299"/>
                  </a:lnTo>
                  <a:lnTo>
                    <a:pt x="1099400" y="694956"/>
                  </a:lnTo>
                  <a:lnTo>
                    <a:pt x="1105043" y="698474"/>
                  </a:lnTo>
                  <a:lnTo>
                    <a:pt x="1110943" y="701836"/>
                  </a:lnTo>
                  <a:lnTo>
                    <a:pt x="1117022" y="702975"/>
                  </a:lnTo>
                  <a:lnTo>
                    <a:pt x="1123200" y="699820"/>
                  </a:lnTo>
                  <a:lnTo>
                    <a:pt x="1126572" y="693970"/>
                  </a:lnTo>
                  <a:lnTo>
                    <a:pt x="1126545" y="687485"/>
                  </a:lnTo>
                  <a:lnTo>
                    <a:pt x="1100394" y="643185"/>
                  </a:lnTo>
                  <a:lnTo>
                    <a:pt x="1071156" y="618210"/>
                  </a:lnTo>
                  <a:lnTo>
                    <a:pt x="1050283" y="608944"/>
                  </a:lnTo>
                  <a:lnTo>
                    <a:pt x="1039812" y="611032"/>
                  </a:lnTo>
                  <a:lnTo>
                    <a:pt x="1028953" y="617994"/>
                  </a:lnTo>
                  <a:lnTo>
                    <a:pt x="1015391" y="628352"/>
                  </a:lnTo>
                  <a:lnTo>
                    <a:pt x="1000890" y="637208"/>
                  </a:lnTo>
                  <a:lnTo>
                    <a:pt x="985555" y="644585"/>
                  </a:lnTo>
                  <a:lnTo>
                    <a:pt x="969492" y="650506"/>
                  </a:lnTo>
                  <a:lnTo>
                    <a:pt x="927177" y="654047"/>
                  </a:lnTo>
                  <a:lnTo>
                    <a:pt x="890081" y="639465"/>
                  </a:lnTo>
                  <a:lnTo>
                    <a:pt x="863073" y="610132"/>
                  </a:lnTo>
                  <a:lnTo>
                    <a:pt x="851026" y="569417"/>
                  </a:lnTo>
                  <a:lnTo>
                    <a:pt x="855051" y="538949"/>
                  </a:lnTo>
                  <a:lnTo>
                    <a:pt x="869838" y="513975"/>
                  </a:lnTo>
                  <a:lnTo>
                    <a:pt x="893203" y="497097"/>
                  </a:lnTo>
                  <a:lnTo>
                    <a:pt x="922959" y="490918"/>
                  </a:lnTo>
                  <a:lnTo>
                    <a:pt x="933976" y="489163"/>
                  </a:lnTo>
                  <a:lnTo>
                    <a:pt x="940754" y="484211"/>
                  </a:lnTo>
                  <a:lnTo>
                    <a:pt x="944228" y="476561"/>
                  </a:lnTo>
                  <a:lnTo>
                    <a:pt x="945337" y="466712"/>
                  </a:lnTo>
                  <a:lnTo>
                    <a:pt x="945925" y="454746"/>
                  </a:lnTo>
                  <a:lnTo>
                    <a:pt x="947805" y="443212"/>
                  </a:lnTo>
                  <a:lnTo>
                    <a:pt x="951950" y="432452"/>
                  </a:lnTo>
                  <a:lnTo>
                    <a:pt x="959332" y="422808"/>
                  </a:lnTo>
                  <a:lnTo>
                    <a:pt x="972588" y="405738"/>
                  </a:lnTo>
                  <a:lnTo>
                    <a:pt x="979390" y="387149"/>
                  </a:lnTo>
                  <a:lnTo>
                    <a:pt x="980951" y="367222"/>
                  </a:lnTo>
                  <a:lnTo>
                    <a:pt x="978484" y="346138"/>
                  </a:lnTo>
                  <a:lnTo>
                    <a:pt x="975848" y="331522"/>
                  </a:lnTo>
                  <a:lnTo>
                    <a:pt x="974331" y="316790"/>
                  </a:lnTo>
                  <a:lnTo>
                    <a:pt x="1007609" y="255873"/>
                  </a:lnTo>
                  <a:lnTo>
                    <a:pt x="1050859" y="227866"/>
                  </a:lnTo>
                  <a:lnTo>
                    <a:pt x="1099079" y="209094"/>
                  </a:lnTo>
                  <a:lnTo>
                    <a:pt x="1141628" y="204724"/>
                  </a:lnTo>
                  <a:lnTo>
                    <a:pt x="1163600" y="207838"/>
                  </a:lnTo>
                  <a:lnTo>
                    <a:pt x="1185578" y="210981"/>
                  </a:lnTo>
                  <a:lnTo>
                    <a:pt x="1207663" y="213196"/>
                  </a:lnTo>
                  <a:lnTo>
                    <a:pt x="1248821" y="206867"/>
                  </a:lnTo>
                  <a:lnTo>
                    <a:pt x="1254988" y="187807"/>
                  </a:lnTo>
                  <a:lnTo>
                    <a:pt x="1254115" y="172949"/>
                  </a:lnTo>
                  <a:lnTo>
                    <a:pt x="1229626" y="139293"/>
                  </a:lnTo>
                  <a:lnTo>
                    <a:pt x="1191583" y="119105"/>
                  </a:lnTo>
                  <a:lnTo>
                    <a:pt x="1152823" y="100680"/>
                  </a:lnTo>
                  <a:lnTo>
                    <a:pt x="1113215" y="84277"/>
                  </a:lnTo>
                  <a:lnTo>
                    <a:pt x="1072629" y="70154"/>
                  </a:lnTo>
                  <a:lnTo>
                    <a:pt x="1021446" y="55781"/>
                  </a:lnTo>
                  <a:lnTo>
                    <a:pt x="970111" y="44752"/>
                  </a:lnTo>
                  <a:lnTo>
                    <a:pt x="918624" y="37127"/>
                  </a:lnTo>
                  <a:lnTo>
                    <a:pt x="866984" y="32966"/>
                  </a:lnTo>
                  <a:lnTo>
                    <a:pt x="815192" y="32327"/>
                  </a:lnTo>
                  <a:lnTo>
                    <a:pt x="763247" y="35271"/>
                  </a:lnTo>
                  <a:lnTo>
                    <a:pt x="711150" y="41858"/>
                  </a:lnTo>
                  <a:lnTo>
                    <a:pt x="658901" y="52146"/>
                  </a:lnTo>
                  <a:lnTo>
                    <a:pt x="693619" y="53232"/>
                  </a:lnTo>
                  <a:lnTo>
                    <a:pt x="728313" y="53530"/>
                  </a:lnTo>
                  <a:lnTo>
                    <a:pt x="762978" y="51999"/>
                  </a:lnTo>
                  <a:lnTo>
                    <a:pt x="797610" y="47599"/>
                  </a:lnTo>
                  <a:lnTo>
                    <a:pt x="817205" y="44003"/>
                  </a:lnTo>
                  <a:lnTo>
                    <a:pt x="836955" y="41641"/>
                  </a:lnTo>
                  <a:lnTo>
                    <a:pt x="875995" y="49695"/>
                  </a:lnTo>
                  <a:lnTo>
                    <a:pt x="909815" y="79502"/>
                  </a:lnTo>
                  <a:lnTo>
                    <a:pt x="907928" y="93150"/>
                  </a:lnTo>
                  <a:lnTo>
                    <a:pt x="880033" y="120319"/>
                  </a:lnTo>
                  <a:lnTo>
                    <a:pt x="865108" y="127512"/>
                  </a:lnTo>
                  <a:lnTo>
                    <a:pt x="858859" y="132233"/>
                  </a:lnTo>
                  <a:lnTo>
                    <a:pt x="855878" y="139915"/>
                  </a:lnTo>
                  <a:lnTo>
                    <a:pt x="847915" y="168590"/>
                  </a:lnTo>
                  <a:lnTo>
                    <a:pt x="831107" y="186280"/>
                  </a:lnTo>
                  <a:lnTo>
                    <a:pt x="807925" y="196955"/>
                  </a:lnTo>
                  <a:lnTo>
                    <a:pt x="780846" y="204584"/>
                  </a:lnTo>
                  <a:lnTo>
                    <a:pt x="746826" y="212731"/>
                  </a:lnTo>
                  <a:lnTo>
                    <a:pt x="713151" y="222457"/>
                  </a:lnTo>
                  <a:lnTo>
                    <a:pt x="682125" y="238097"/>
                  </a:lnTo>
                  <a:lnTo>
                    <a:pt x="656056" y="263982"/>
                  </a:lnTo>
                  <a:lnTo>
                    <a:pt x="651417" y="268835"/>
                  </a:lnTo>
                  <a:lnTo>
                    <a:pt x="645931" y="271395"/>
                  </a:lnTo>
                  <a:lnTo>
                    <a:pt x="609307" y="249932"/>
                  </a:lnTo>
                  <a:lnTo>
                    <a:pt x="577606" y="186768"/>
                  </a:lnTo>
                  <a:lnTo>
                    <a:pt x="576694" y="156324"/>
                  </a:lnTo>
                  <a:lnTo>
                    <a:pt x="577554" y="148784"/>
                  </a:lnTo>
                  <a:lnTo>
                    <a:pt x="576281" y="143148"/>
                  </a:lnTo>
                  <a:lnTo>
                    <a:pt x="572893" y="138825"/>
                  </a:lnTo>
                  <a:lnTo>
                    <a:pt x="567410" y="135229"/>
                  </a:lnTo>
                  <a:lnTo>
                    <a:pt x="554447" y="126695"/>
                  </a:lnTo>
                  <a:lnTo>
                    <a:pt x="545199" y="115906"/>
                  </a:lnTo>
                  <a:lnTo>
                    <a:pt x="540698" y="102221"/>
                  </a:lnTo>
                  <a:lnTo>
                    <a:pt x="541972" y="85001"/>
                  </a:lnTo>
                  <a:lnTo>
                    <a:pt x="505232" y="100423"/>
                  </a:lnTo>
                  <a:lnTo>
                    <a:pt x="470074" y="116743"/>
                  </a:lnTo>
                  <a:lnTo>
                    <a:pt x="436359" y="134955"/>
                  </a:lnTo>
                  <a:lnTo>
                    <a:pt x="403948" y="156057"/>
                  </a:lnTo>
                  <a:lnTo>
                    <a:pt x="412064" y="159042"/>
                  </a:lnTo>
                  <a:lnTo>
                    <a:pt x="417791" y="160515"/>
                  </a:lnTo>
                  <a:lnTo>
                    <a:pt x="422922" y="163144"/>
                  </a:lnTo>
                  <a:lnTo>
                    <a:pt x="432830" y="168459"/>
                  </a:lnTo>
                  <a:lnTo>
                    <a:pt x="441769" y="174788"/>
                  </a:lnTo>
                  <a:lnTo>
                    <a:pt x="448479" y="183048"/>
                  </a:lnTo>
                  <a:lnTo>
                    <a:pt x="451700" y="194157"/>
                  </a:lnTo>
                  <a:lnTo>
                    <a:pt x="449910" y="205223"/>
                  </a:lnTo>
                  <a:lnTo>
                    <a:pt x="443596" y="212231"/>
                  </a:lnTo>
                  <a:lnTo>
                    <a:pt x="434718" y="216983"/>
                  </a:lnTo>
                  <a:lnTo>
                    <a:pt x="425234" y="221284"/>
                  </a:lnTo>
                  <a:lnTo>
                    <a:pt x="405981" y="236893"/>
                  </a:lnTo>
                  <a:lnTo>
                    <a:pt x="396813" y="257203"/>
                  </a:lnTo>
                  <a:lnTo>
                    <a:pt x="398171" y="279556"/>
                  </a:lnTo>
                  <a:lnTo>
                    <a:pt x="410502" y="301294"/>
                  </a:lnTo>
                  <a:lnTo>
                    <a:pt x="415112" y="306565"/>
                  </a:lnTo>
                  <a:lnTo>
                    <a:pt x="420115" y="311442"/>
                  </a:lnTo>
                  <a:lnTo>
                    <a:pt x="420928" y="318731"/>
                  </a:lnTo>
                  <a:lnTo>
                    <a:pt x="424518" y="331293"/>
                  </a:lnTo>
                  <a:lnTo>
                    <a:pt x="430595" y="334730"/>
                  </a:lnTo>
                  <a:lnTo>
                    <a:pt x="438122" y="331819"/>
                  </a:lnTo>
                  <a:lnTo>
                    <a:pt x="446062" y="325335"/>
                  </a:lnTo>
                  <a:lnTo>
                    <a:pt x="459285" y="312375"/>
                  </a:lnTo>
                  <a:lnTo>
                    <a:pt x="472208" y="299094"/>
                  </a:lnTo>
                  <a:lnTo>
                    <a:pt x="485116" y="285798"/>
                  </a:lnTo>
                  <a:lnTo>
                    <a:pt x="498297" y="272796"/>
                  </a:lnTo>
                  <a:lnTo>
                    <a:pt x="521600" y="261431"/>
                  </a:lnTo>
                  <a:lnTo>
                    <a:pt x="549751" y="261259"/>
                  </a:lnTo>
                  <a:lnTo>
                    <a:pt x="574806" y="271186"/>
                  </a:lnTo>
                  <a:lnTo>
                    <a:pt x="588822" y="290118"/>
                  </a:lnTo>
                  <a:lnTo>
                    <a:pt x="598634" y="345178"/>
                  </a:lnTo>
                  <a:lnTo>
                    <a:pt x="600076" y="400096"/>
                  </a:lnTo>
                  <a:lnTo>
                    <a:pt x="592996" y="454587"/>
                  </a:lnTo>
                  <a:lnTo>
                    <a:pt x="577240" y="508368"/>
                  </a:lnTo>
                  <a:lnTo>
                    <a:pt x="567973" y="523884"/>
                  </a:lnTo>
                  <a:lnTo>
                    <a:pt x="555191" y="531934"/>
                  </a:lnTo>
                  <a:lnTo>
                    <a:pt x="539473" y="532833"/>
                  </a:lnTo>
                  <a:lnTo>
                    <a:pt x="521398" y="526897"/>
                  </a:lnTo>
                  <a:lnTo>
                    <a:pt x="511873" y="522592"/>
                  </a:lnTo>
                  <a:lnTo>
                    <a:pt x="502242" y="519239"/>
                  </a:lnTo>
                  <a:lnTo>
                    <a:pt x="492289" y="517267"/>
                  </a:lnTo>
                  <a:lnTo>
                    <a:pt x="481799" y="517105"/>
                  </a:lnTo>
                  <a:lnTo>
                    <a:pt x="471421" y="518772"/>
                  </a:lnTo>
                  <a:lnTo>
                    <a:pt x="464424" y="522584"/>
                  </a:lnTo>
                  <a:lnTo>
                    <a:pt x="461959" y="529612"/>
                  </a:lnTo>
                  <a:lnTo>
                    <a:pt x="465175" y="540931"/>
                  </a:lnTo>
                  <a:lnTo>
                    <a:pt x="468974" y="554951"/>
                  </a:lnTo>
                  <a:lnTo>
                    <a:pt x="466705" y="566648"/>
                  </a:lnTo>
                  <a:lnTo>
                    <a:pt x="459217" y="576335"/>
                  </a:lnTo>
                  <a:lnTo>
                    <a:pt x="447357" y="584327"/>
                  </a:lnTo>
                  <a:lnTo>
                    <a:pt x="433039" y="592103"/>
                  </a:lnTo>
                  <a:lnTo>
                    <a:pt x="418822" y="600082"/>
                  </a:lnTo>
                  <a:lnTo>
                    <a:pt x="404578" y="608017"/>
                  </a:lnTo>
                  <a:lnTo>
                    <a:pt x="390182" y="615657"/>
                  </a:lnTo>
                  <a:lnTo>
                    <a:pt x="379087" y="622838"/>
                  </a:lnTo>
                  <a:lnTo>
                    <a:pt x="372184" y="631504"/>
                  </a:lnTo>
                  <a:lnTo>
                    <a:pt x="369870" y="642346"/>
                  </a:lnTo>
                  <a:lnTo>
                    <a:pt x="372541" y="656056"/>
                  </a:lnTo>
                  <a:lnTo>
                    <a:pt x="377751" y="676153"/>
                  </a:lnTo>
                  <a:lnTo>
                    <a:pt x="380136" y="696652"/>
                  </a:lnTo>
                  <a:lnTo>
                    <a:pt x="379044" y="738200"/>
                  </a:lnTo>
                  <a:lnTo>
                    <a:pt x="358061" y="759205"/>
                  </a:lnTo>
                  <a:lnTo>
                    <a:pt x="352383" y="756485"/>
                  </a:lnTo>
                  <a:lnTo>
                    <a:pt x="330914" y="717950"/>
                  </a:lnTo>
                  <a:lnTo>
                    <a:pt x="318134" y="689597"/>
                  </a:lnTo>
                  <a:lnTo>
                    <a:pt x="306946" y="670111"/>
                  </a:lnTo>
                  <a:lnTo>
                    <a:pt x="294428" y="661871"/>
                  </a:lnTo>
                  <a:lnTo>
                    <a:pt x="279946" y="665106"/>
                  </a:lnTo>
                  <a:lnTo>
                    <a:pt x="262864" y="680046"/>
                  </a:lnTo>
                  <a:lnTo>
                    <a:pt x="232075" y="733566"/>
                  </a:lnTo>
                  <a:lnTo>
                    <a:pt x="219278" y="794410"/>
                  </a:lnTo>
                  <a:lnTo>
                    <a:pt x="218641" y="804031"/>
                  </a:lnTo>
                  <a:lnTo>
                    <a:pt x="219186" y="813504"/>
                  </a:lnTo>
                  <a:lnTo>
                    <a:pt x="221421" y="822721"/>
                  </a:lnTo>
                  <a:lnTo>
                    <a:pt x="225856" y="831570"/>
                  </a:lnTo>
                  <a:lnTo>
                    <a:pt x="238288" y="851812"/>
                  </a:lnTo>
                  <a:lnTo>
                    <a:pt x="249451" y="872718"/>
                  </a:lnTo>
                  <a:lnTo>
                    <a:pt x="259584" y="894139"/>
                  </a:lnTo>
                  <a:lnTo>
                    <a:pt x="268922" y="915924"/>
                  </a:lnTo>
                  <a:lnTo>
                    <a:pt x="275454" y="927464"/>
                  </a:lnTo>
                  <a:lnTo>
                    <a:pt x="283590" y="933789"/>
                  </a:lnTo>
                  <a:lnTo>
                    <a:pt x="293632" y="934890"/>
                  </a:lnTo>
                  <a:lnTo>
                    <a:pt x="305879" y="930757"/>
                  </a:lnTo>
                  <a:lnTo>
                    <a:pt x="315761" y="927062"/>
                  </a:lnTo>
                  <a:lnTo>
                    <a:pt x="325658" y="925793"/>
                  </a:lnTo>
                  <a:lnTo>
                    <a:pt x="335667" y="926783"/>
                  </a:lnTo>
                  <a:lnTo>
                    <a:pt x="345884" y="929868"/>
                  </a:lnTo>
                  <a:lnTo>
                    <a:pt x="367326" y="938085"/>
                  </a:lnTo>
                  <a:lnTo>
                    <a:pt x="388864" y="946056"/>
                  </a:lnTo>
                  <a:lnTo>
                    <a:pt x="431863" y="962215"/>
                  </a:lnTo>
                  <a:lnTo>
                    <a:pt x="480301" y="988231"/>
                  </a:lnTo>
                  <a:lnTo>
                    <a:pt x="515023" y="1029944"/>
                  </a:lnTo>
                  <a:lnTo>
                    <a:pt x="530228" y="1054824"/>
                  </a:lnTo>
                  <a:lnTo>
                    <a:pt x="549295" y="1074046"/>
                  </a:lnTo>
                  <a:lnTo>
                    <a:pt x="572374" y="1088014"/>
                  </a:lnTo>
                  <a:lnTo>
                    <a:pt x="599617" y="1097127"/>
                  </a:lnTo>
                  <a:lnTo>
                    <a:pt x="607976" y="1099679"/>
                  </a:lnTo>
                  <a:lnTo>
                    <a:pt x="616146" y="1103215"/>
                  </a:lnTo>
                  <a:lnTo>
                    <a:pt x="656461" y="1140325"/>
                  </a:lnTo>
                  <a:lnTo>
                    <a:pt x="659852" y="1157604"/>
                  </a:lnTo>
                  <a:lnTo>
                    <a:pt x="656234" y="1176032"/>
                  </a:lnTo>
                  <a:lnTo>
                    <a:pt x="635982" y="1225129"/>
                  </a:lnTo>
                  <a:lnTo>
                    <a:pt x="603567" y="1267053"/>
                  </a:lnTo>
                  <a:lnTo>
                    <a:pt x="589769" y="1280112"/>
                  </a:lnTo>
                  <a:lnTo>
                    <a:pt x="579200" y="1294699"/>
                  </a:lnTo>
                  <a:lnTo>
                    <a:pt x="571468" y="1310875"/>
                  </a:lnTo>
                  <a:lnTo>
                    <a:pt x="566178" y="1328699"/>
                  </a:lnTo>
                  <a:lnTo>
                    <a:pt x="563139" y="1342484"/>
                  </a:lnTo>
                  <a:lnTo>
                    <a:pt x="559942" y="1356258"/>
                  </a:lnTo>
                  <a:lnTo>
                    <a:pt x="556184" y="1369822"/>
                  </a:lnTo>
                  <a:lnTo>
                    <a:pt x="551459" y="1382979"/>
                  </a:lnTo>
                  <a:lnTo>
                    <a:pt x="538292" y="1429158"/>
                  </a:lnTo>
                  <a:lnTo>
                    <a:pt x="540621" y="1470064"/>
                  </a:lnTo>
                  <a:lnTo>
                    <a:pt x="560669" y="1505124"/>
                  </a:lnTo>
                  <a:lnTo>
                    <a:pt x="600659" y="1533766"/>
                  </a:lnTo>
                  <a:lnTo>
                    <a:pt x="608177" y="1537525"/>
                  </a:lnTo>
                  <a:lnTo>
                    <a:pt x="613346" y="1543977"/>
                  </a:lnTo>
                  <a:lnTo>
                    <a:pt x="610704" y="1553070"/>
                  </a:lnTo>
                  <a:lnTo>
                    <a:pt x="607428" y="1564309"/>
                  </a:lnTo>
                  <a:lnTo>
                    <a:pt x="598017" y="1564373"/>
                  </a:lnTo>
                  <a:lnTo>
                    <a:pt x="588924" y="1562900"/>
                  </a:lnTo>
                  <a:lnTo>
                    <a:pt x="536069" y="1550557"/>
                  </a:lnTo>
                  <a:lnTo>
                    <a:pt x="489003" y="1529538"/>
                  </a:lnTo>
                  <a:lnTo>
                    <a:pt x="449524" y="1496997"/>
                  </a:lnTo>
                  <a:lnTo>
                    <a:pt x="419430" y="1450086"/>
                  </a:lnTo>
                  <a:lnTo>
                    <a:pt x="398605" y="1393026"/>
                  </a:lnTo>
                  <a:lnTo>
                    <a:pt x="389990" y="1363962"/>
                  </a:lnTo>
                  <a:lnTo>
                    <a:pt x="381304" y="1334909"/>
                  </a:lnTo>
                  <a:lnTo>
                    <a:pt x="359282" y="1285110"/>
                  </a:lnTo>
                  <a:lnTo>
                    <a:pt x="308651" y="1237381"/>
                  </a:lnTo>
                  <a:lnTo>
                    <a:pt x="277866" y="1200991"/>
                  </a:lnTo>
                  <a:lnTo>
                    <a:pt x="255403" y="1161545"/>
                  </a:lnTo>
                  <a:lnTo>
                    <a:pt x="242960" y="1118447"/>
                  </a:lnTo>
                  <a:lnTo>
                    <a:pt x="242236" y="1071103"/>
                  </a:lnTo>
                  <a:lnTo>
                    <a:pt x="254927" y="1018921"/>
                  </a:lnTo>
                  <a:lnTo>
                    <a:pt x="257325" y="1009539"/>
                  </a:lnTo>
                  <a:lnTo>
                    <a:pt x="256989" y="1000772"/>
                  </a:lnTo>
                  <a:lnTo>
                    <a:pt x="253135" y="992767"/>
                  </a:lnTo>
                  <a:lnTo>
                    <a:pt x="244982" y="985672"/>
                  </a:lnTo>
                  <a:lnTo>
                    <a:pt x="212964" y="962787"/>
                  </a:lnTo>
                  <a:lnTo>
                    <a:pt x="183546" y="936931"/>
                  </a:lnTo>
                  <a:lnTo>
                    <a:pt x="155671" y="909325"/>
                  </a:lnTo>
                  <a:lnTo>
                    <a:pt x="128282" y="881189"/>
                  </a:lnTo>
                  <a:lnTo>
                    <a:pt x="97275" y="836155"/>
                  </a:lnTo>
                  <a:lnTo>
                    <a:pt x="80466" y="791242"/>
                  </a:lnTo>
                  <a:lnTo>
                    <a:pt x="69554" y="764187"/>
                  </a:lnTo>
                  <a:lnTo>
                    <a:pt x="58199" y="737279"/>
                  </a:lnTo>
                  <a:lnTo>
                    <a:pt x="46951" y="710336"/>
                  </a:lnTo>
                  <a:lnTo>
                    <a:pt x="38435" y="757534"/>
                  </a:lnTo>
                  <a:lnTo>
                    <a:pt x="33674" y="804493"/>
                  </a:lnTo>
                  <a:lnTo>
                    <a:pt x="32477" y="851241"/>
                  </a:lnTo>
                  <a:lnTo>
                    <a:pt x="34651" y="897806"/>
                  </a:lnTo>
                  <a:lnTo>
                    <a:pt x="40006" y="944216"/>
                  </a:lnTo>
                  <a:lnTo>
                    <a:pt x="48348" y="990498"/>
                  </a:lnTo>
                  <a:lnTo>
                    <a:pt x="59651" y="1037257"/>
                  </a:lnTo>
                  <a:lnTo>
                    <a:pt x="73455" y="1082700"/>
                  </a:lnTo>
                  <a:lnTo>
                    <a:pt x="89673" y="1126766"/>
                  </a:lnTo>
                  <a:lnTo>
                    <a:pt x="108220" y="1169392"/>
                  </a:lnTo>
                  <a:lnTo>
                    <a:pt x="129008" y="1210519"/>
                  </a:lnTo>
                  <a:lnTo>
                    <a:pt x="151951" y="1250084"/>
                  </a:lnTo>
                  <a:lnTo>
                    <a:pt x="176963" y="1288027"/>
                  </a:lnTo>
                  <a:lnTo>
                    <a:pt x="203957" y="1324284"/>
                  </a:lnTo>
                  <a:lnTo>
                    <a:pt x="232847" y="1358796"/>
                  </a:lnTo>
                  <a:lnTo>
                    <a:pt x="263546" y="1391501"/>
                  </a:lnTo>
                  <a:lnTo>
                    <a:pt x="295968" y="1422337"/>
                  </a:lnTo>
                  <a:lnTo>
                    <a:pt x="330025" y="1451243"/>
                  </a:lnTo>
                  <a:lnTo>
                    <a:pt x="365632" y="1478157"/>
                  </a:lnTo>
                  <a:lnTo>
                    <a:pt x="402703" y="1503019"/>
                  </a:lnTo>
                  <a:lnTo>
                    <a:pt x="441150" y="1525766"/>
                  </a:lnTo>
                  <a:lnTo>
                    <a:pt x="480887" y="1546337"/>
                  </a:lnTo>
                  <a:lnTo>
                    <a:pt x="521828" y="1564671"/>
                  </a:lnTo>
                  <a:lnTo>
                    <a:pt x="563886" y="1580706"/>
                  </a:lnTo>
                  <a:lnTo>
                    <a:pt x="606974" y="1594382"/>
                  </a:lnTo>
                  <a:lnTo>
                    <a:pt x="651007" y="1605636"/>
                  </a:lnTo>
                  <a:lnTo>
                    <a:pt x="695897" y="1614407"/>
                  </a:lnTo>
                  <a:lnTo>
                    <a:pt x="741559" y="1620633"/>
                  </a:lnTo>
                  <a:lnTo>
                    <a:pt x="787905" y="1624254"/>
                  </a:lnTo>
                  <a:lnTo>
                    <a:pt x="834849" y="1625208"/>
                  </a:lnTo>
                  <a:lnTo>
                    <a:pt x="882305" y="1623433"/>
                  </a:lnTo>
                  <a:lnTo>
                    <a:pt x="930186" y="1618869"/>
                  </a:lnTo>
                  <a:lnTo>
                    <a:pt x="977617" y="1611492"/>
                  </a:lnTo>
                  <a:lnTo>
                    <a:pt x="1024111" y="1601330"/>
                  </a:lnTo>
                  <a:lnTo>
                    <a:pt x="1069577" y="1588468"/>
                  </a:lnTo>
                  <a:lnTo>
                    <a:pt x="1113927" y="1572994"/>
                  </a:lnTo>
                  <a:lnTo>
                    <a:pt x="1157069" y="1554994"/>
                  </a:lnTo>
                  <a:lnTo>
                    <a:pt x="1198914" y="1534555"/>
                  </a:lnTo>
                  <a:lnTo>
                    <a:pt x="1239372" y="1511764"/>
                  </a:lnTo>
                  <a:lnTo>
                    <a:pt x="1278353" y="1486708"/>
                  </a:lnTo>
                  <a:lnTo>
                    <a:pt x="1315766" y="1459473"/>
                  </a:lnTo>
                  <a:lnTo>
                    <a:pt x="1351523" y="1430146"/>
                  </a:lnTo>
                  <a:lnTo>
                    <a:pt x="1385532" y="1398814"/>
                  </a:lnTo>
                  <a:lnTo>
                    <a:pt x="1417705" y="1365564"/>
                  </a:lnTo>
                  <a:lnTo>
                    <a:pt x="1447951" y="1330483"/>
                  </a:lnTo>
                  <a:lnTo>
                    <a:pt x="1476179" y="1293656"/>
                  </a:lnTo>
                  <a:lnTo>
                    <a:pt x="1502301" y="1255172"/>
                  </a:lnTo>
                  <a:lnTo>
                    <a:pt x="1526226" y="1215116"/>
                  </a:lnTo>
                  <a:lnTo>
                    <a:pt x="1547864" y="1173576"/>
                  </a:lnTo>
                  <a:lnTo>
                    <a:pt x="1567126" y="1130639"/>
                  </a:lnTo>
                  <a:lnTo>
                    <a:pt x="1583921" y="1086390"/>
                  </a:lnTo>
                  <a:lnTo>
                    <a:pt x="1598159" y="1040918"/>
                  </a:lnTo>
                  <a:lnTo>
                    <a:pt x="1609750" y="994308"/>
                  </a:lnTo>
                  <a:lnTo>
                    <a:pt x="1614888" y="949836"/>
                  </a:lnTo>
                  <a:lnTo>
                    <a:pt x="1610250" y="909215"/>
                  </a:lnTo>
                  <a:lnTo>
                    <a:pt x="1596246" y="871246"/>
                  </a:lnTo>
                  <a:lnTo>
                    <a:pt x="1573288" y="834732"/>
                  </a:lnTo>
                  <a:lnTo>
                    <a:pt x="1542123" y="805606"/>
                  </a:lnTo>
                  <a:lnTo>
                    <a:pt x="1505207" y="786647"/>
                  </a:lnTo>
                  <a:lnTo>
                    <a:pt x="1464943" y="771103"/>
                  </a:lnTo>
                  <a:lnTo>
                    <a:pt x="1423733" y="752221"/>
                  </a:lnTo>
                  <a:lnTo>
                    <a:pt x="1434943" y="777759"/>
                  </a:lnTo>
                  <a:lnTo>
                    <a:pt x="1446920" y="799579"/>
                  </a:lnTo>
                  <a:lnTo>
                    <a:pt x="1459702" y="818779"/>
                  </a:lnTo>
                  <a:lnTo>
                    <a:pt x="1473327" y="836460"/>
                  </a:lnTo>
                  <a:lnTo>
                    <a:pt x="1481872" y="851015"/>
                  </a:lnTo>
                  <a:lnTo>
                    <a:pt x="1466214" y="889749"/>
                  </a:lnTo>
                  <a:lnTo>
                    <a:pt x="1412995" y="908681"/>
                  </a:lnTo>
                  <a:lnTo>
                    <a:pt x="1385165" y="905036"/>
                  </a:lnTo>
                  <a:lnTo>
                    <a:pt x="1358366" y="892695"/>
                  </a:lnTo>
                  <a:lnTo>
                    <a:pt x="1352626" y="888432"/>
                  </a:lnTo>
                  <a:lnTo>
                    <a:pt x="1346833" y="884053"/>
                  </a:lnTo>
                  <a:lnTo>
                    <a:pt x="1340408" y="880740"/>
                  </a:lnTo>
                  <a:lnTo>
                    <a:pt x="1332776" y="879678"/>
                  </a:lnTo>
                  <a:close/>
                </a:path>
                <a:path w="1657984" h="1657350">
                  <a:moveTo>
                    <a:pt x="826998" y="1657121"/>
                  </a:moveTo>
                  <a:lnTo>
                    <a:pt x="782452" y="1656160"/>
                  </a:lnTo>
                  <a:lnTo>
                    <a:pt x="738230" y="1652751"/>
                  </a:lnTo>
                  <a:lnTo>
                    <a:pt x="694423" y="1646945"/>
                  </a:lnTo>
                  <a:lnTo>
                    <a:pt x="651124" y="1638794"/>
                  </a:lnTo>
                  <a:lnTo>
                    <a:pt x="608422" y="1628349"/>
                  </a:lnTo>
                  <a:lnTo>
                    <a:pt x="566409" y="1615662"/>
                  </a:lnTo>
                  <a:lnTo>
                    <a:pt x="525177" y="1600783"/>
                  </a:lnTo>
                  <a:lnTo>
                    <a:pt x="484816" y="1583765"/>
                  </a:lnTo>
                  <a:lnTo>
                    <a:pt x="445417" y="1564658"/>
                  </a:lnTo>
                  <a:lnTo>
                    <a:pt x="407073" y="1543513"/>
                  </a:lnTo>
                  <a:lnTo>
                    <a:pt x="369873" y="1520383"/>
                  </a:lnTo>
                  <a:lnTo>
                    <a:pt x="333910" y="1495318"/>
                  </a:lnTo>
                  <a:lnTo>
                    <a:pt x="299273" y="1468370"/>
                  </a:lnTo>
                  <a:lnTo>
                    <a:pt x="266055" y="1439589"/>
                  </a:lnTo>
                  <a:lnTo>
                    <a:pt x="234347" y="1409028"/>
                  </a:lnTo>
                  <a:lnTo>
                    <a:pt x="204240" y="1376738"/>
                  </a:lnTo>
                  <a:lnTo>
                    <a:pt x="175824" y="1342770"/>
                  </a:lnTo>
                  <a:lnTo>
                    <a:pt x="149192" y="1307175"/>
                  </a:lnTo>
                  <a:lnTo>
                    <a:pt x="124434" y="1270004"/>
                  </a:lnTo>
                  <a:lnTo>
                    <a:pt x="101642" y="1231310"/>
                  </a:lnTo>
                  <a:lnTo>
                    <a:pt x="80906" y="1191143"/>
                  </a:lnTo>
                  <a:lnTo>
                    <a:pt x="62318" y="1149554"/>
                  </a:lnTo>
                  <a:lnTo>
                    <a:pt x="45969" y="1106596"/>
                  </a:lnTo>
                  <a:lnTo>
                    <a:pt x="31950" y="1062318"/>
                  </a:lnTo>
                  <a:lnTo>
                    <a:pt x="20352" y="1016774"/>
                  </a:lnTo>
                  <a:lnTo>
                    <a:pt x="11268" y="970013"/>
                  </a:lnTo>
                  <a:lnTo>
                    <a:pt x="4786" y="922087"/>
                  </a:lnTo>
                  <a:lnTo>
                    <a:pt x="1000" y="873048"/>
                  </a:lnTo>
                  <a:lnTo>
                    <a:pt x="0" y="822947"/>
                  </a:lnTo>
                  <a:lnTo>
                    <a:pt x="1879" y="772037"/>
                  </a:lnTo>
                  <a:lnTo>
                    <a:pt x="6600" y="722228"/>
                  </a:lnTo>
                  <a:lnTo>
                    <a:pt x="14072" y="673576"/>
                  </a:lnTo>
                  <a:lnTo>
                    <a:pt x="24204" y="626138"/>
                  </a:lnTo>
                  <a:lnTo>
                    <a:pt x="36906" y="579971"/>
                  </a:lnTo>
                  <a:lnTo>
                    <a:pt x="52088" y="535133"/>
                  </a:lnTo>
                  <a:lnTo>
                    <a:pt x="69659" y="491679"/>
                  </a:lnTo>
                  <a:lnTo>
                    <a:pt x="89529" y="449667"/>
                  </a:lnTo>
                  <a:lnTo>
                    <a:pt x="111606" y="409154"/>
                  </a:lnTo>
                  <a:lnTo>
                    <a:pt x="135802" y="370198"/>
                  </a:lnTo>
                  <a:lnTo>
                    <a:pt x="162025" y="332854"/>
                  </a:lnTo>
                  <a:lnTo>
                    <a:pt x="190184" y="297180"/>
                  </a:lnTo>
                  <a:lnTo>
                    <a:pt x="220190" y="263233"/>
                  </a:lnTo>
                  <a:lnTo>
                    <a:pt x="251952" y="231070"/>
                  </a:lnTo>
                  <a:lnTo>
                    <a:pt x="285379" y="200747"/>
                  </a:lnTo>
                  <a:lnTo>
                    <a:pt x="320381" y="172323"/>
                  </a:lnTo>
                  <a:lnTo>
                    <a:pt x="356867" y="145853"/>
                  </a:lnTo>
                  <a:lnTo>
                    <a:pt x="394748" y="121395"/>
                  </a:lnTo>
                  <a:lnTo>
                    <a:pt x="433932" y="99006"/>
                  </a:lnTo>
                  <a:lnTo>
                    <a:pt x="474330" y="78743"/>
                  </a:lnTo>
                  <a:lnTo>
                    <a:pt x="515850" y="60662"/>
                  </a:lnTo>
                  <a:lnTo>
                    <a:pt x="558402" y="44821"/>
                  </a:lnTo>
                  <a:lnTo>
                    <a:pt x="601896" y="31277"/>
                  </a:lnTo>
                  <a:lnTo>
                    <a:pt x="646241" y="20086"/>
                  </a:lnTo>
                  <a:lnTo>
                    <a:pt x="691347" y="11306"/>
                  </a:lnTo>
                  <a:lnTo>
                    <a:pt x="737123" y="4994"/>
                  </a:lnTo>
                  <a:lnTo>
                    <a:pt x="783480" y="1206"/>
                  </a:lnTo>
                  <a:lnTo>
                    <a:pt x="830325" y="0"/>
                  </a:lnTo>
                  <a:lnTo>
                    <a:pt x="877810" y="1442"/>
                  </a:lnTo>
                  <a:lnTo>
                    <a:pt x="924697" y="5515"/>
                  </a:lnTo>
                  <a:lnTo>
                    <a:pt x="970903" y="12152"/>
                  </a:lnTo>
                  <a:lnTo>
                    <a:pt x="1016343" y="21291"/>
                  </a:lnTo>
                  <a:lnTo>
                    <a:pt x="1060933" y="32866"/>
                  </a:lnTo>
                  <a:lnTo>
                    <a:pt x="1104589" y="46813"/>
                  </a:lnTo>
                  <a:lnTo>
                    <a:pt x="1147225" y="63068"/>
                  </a:lnTo>
                  <a:lnTo>
                    <a:pt x="1188757" y="81565"/>
                  </a:lnTo>
                  <a:lnTo>
                    <a:pt x="1229101" y="102241"/>
                  </a:lnTo>
                  <a:lnTo>
                    <a:pt x="1268171" y="125030"/>
                  </a:lnTo>
                  <a:lnTo>
                    <a:pt x="1305885" y="149869"/>
                  </a:lnTo>
                  <a:lnTo>
                    <a:pt x="1342157" y="176693"/>
                  </a:lnTo>
                  <a:lnTo>
                    <a:pt x="1376902" y="205437"/>
                  </a:lnTo>
                  <a:lnTo>
                    <a:pt x="1410036" y="236037"/>
                  </a:lnTo>
                  <a:lnTo>
                    <a:pt x="1441475" y="268428"/>
                  </a:lnTo>
                  <a:lnTo>
                    <a:pt x="1471134" y="302546"/>
                  </a:lnTo>
                  <a:lnTo>
                    <a:pt x="1498928" y="338327"/>
                  </a:lnTo>
                  <a:lnTo>
                    <a:pt x="1524773" y="375705"/>
                  </a:lnTo>
                  <a:lnTo>
                    <a:pt x="1548585" y="414616"/>
                  </a:lnTo>
                  <a:lnTo>
                    <a:pt x="1570279" y="454997"/>
                  </a:lnTo>
                  <a:lnTo>
                    <a:pt x="1589770" y="496781"/>
                  </a:lnTo>
                  <a:lnTo>
                    <a:pt x="1606975" y="539906"/>
                  </a:lnTo>
                  <a:lnTo>
                    <a:pt x="1621807" y="584305"/>
                  </a:lnTo>
                  <a:lnTo>
                    <a:pt x="1634184" y="629916"/>
                  </a:lnTo>
                  <a:lnTo>
                    <a:pt x="1644020" y="676673"/>
                  </a:lnTo>
                  <a:lnTo>
                    <a:pt x="1651230" y="724511"/>
                  </a:lnTo>
                  <a:lnTo>
                    <a:pt x="1655731" y="773367"/>
                  </a:lnTo>
                  <a:lnTo>
                    <a:pt x="1657438" y="823175"/>
                  </a:lnTo>
                  <a:lnTo>
                    <a:pt x="1656286" y="873816"/>
                  </a:lnTo>
                  <a:lnTo>
                    <a:pt x="1652315" y="923333"/>
                  </a:lnTo>
                  <a:lnTo>
                    <a:pt x="1645622" y="971679"/>
                  </a:lnTo>
                  <a:lnTo>
                    <a:pt x="1636302" y="1018805"/>
                  </a:lnTo>
                  <a:lnTo>
                    <a:pt x="1624448" y="1064661"/>
                  </a:lnTo>
                  <a:lnTo>
                    <a:pt x="1610157" y="1109198"/>
                  </a:lnTo>
                  <a:lnTo>
                    <a:pt x="1593523" y="1152368"/>
                  </a:lnTo>
                  <a:lnTo>
                    <a:pt x="1574641" y="1194122"/>
                  </a:lnTo>
                  <a:lnTo>
                    <a:pt x="1553606" y="1234410"/>
                  </a:lnTo>
                  <a:lnTo>
                    <a:pt x="1530513" y="1273185"/>
                  </a:lnTo>
                  <a:lnTo>
                    <a:pt x="1505457" y="1310396"/>
                  </a:lnTo>
                  <a:lnTo>
                    <a:pt x="1478532" y="1345995"/>
                  </a:lnTo>
                  <a:lnTo>
                    <a:pt x="1449835" y="1379933"/>
                  </a:lnTo>
                  <a:lnTo>
                    <a:pt x="1419459" y="1412162"/>
                  </a:lnTo>
                  <a:lnTo>
                    <a:pt x="1387500" y="1442631"/>
                  </a:lnTo>
                  <a:lnTo>
                    <a:pt x="1354053" y="1471293"/>
                  </a:lnTo>
                  <a:lnTo>
                    <a:pt x="1319212" y="1498098"/>
                  </a:lnTo>
                  <a:lnTo>
                    <a:pt x="1283073" y="1522997"/>
                  </a:lnTo>
                  <a:lnTo>
                    <a:pt x="1245730" y="1545942"/>
                  </a:lnTo>
                  <a:lnTo>
                    <a:pt x="1207279" y="1566883"/>
                  </a:lnTo>
                  <a:lnTo>
                    <a:pt x="1167814" y="1585771"/>
                  </a:lnTo>
                  <a:lnTo>
                    <a:pt x="1127431" y="1602559"/>
                  </a:lnTo>
                  <a:lnTo>
                    <a:pt x="1086223" y="1617196"/>
                  </a:lnTo>
                  <a:lnTo>
                    <a:pt x="1044287" y="1629634"/>
                  </a:lnTo>
                  <a:lnTo>
                    <a:pt x="1001717" y="1639823"/>
                  </a:lnTo>
                  <a:lnTo>
                    <a:pt x="958608" y="1647716"/>
                  </a:lnTo>
                  <a:lnTo>
                    <a:pt x="915056" y="1653262"/>
                  </a:lnTo>
                  <a:lnTo>
                    <a:pt x="871154" y="1656413"/>
                  </a:lnTo>
                  <a:lnTo>
                    <a:pt x="826998" y="1657121"/>
                  </a:lnTo>
                  <a:close/>
                </a:path>
              </a:pathLst>
            </a:custGeom>
            <a:ln w="12700">
              <a:solidFill>
                <a:srgbClr val="15395F"/>
              </a:solidFill>
            </a:ln>
          </p:spPr>
          <p:txBody>
            <a:bodyPr wrap="square" lIns="0" tIns="0" rIns="0" bIns="0" rtlCol="0"/>
            <a:lstStyle/>
            <a:p>
              <a:endParaRPr/>
            </a:p>
          </p:txBody>
        </p:sp>
        <p:pic>
          <p:nvPicPr>
            <p:cNvPr id="165" name="object 165"/>
            <p:cNvPicPr/>
            <p:nvPr/>
          </p:nvPicPr>
          <p:blipFill>
            <a:blip r:embed="rId12" cstate="print"/>
            <a:stretch>
              <a:fillRect/>
            </a:stretch>
          </p:blipFill>
          <p:spPr>
            <a:xfrm>
              <a:off x="8912829" y="9982124"/>
              <a:ext cx="117265" cy="81768"/>
            </a:xfrm>
            <a:prstGeom prst="rect">
              <a:avLst/>
            </a:prstGeom>
          </p:spPr>
        </p:pic>
        <p:pic>
          <p:nvPicPr>
            <p:cNvPr id="166" name="object 166"/>
            <p:cNvPicPr/>
            <p:nvPr/>
          </p:nvPicPr>
          <p:blipFill>
            <a:blip r:embed="rId13" cstate="print"/>
            <a:stretch>
              <a:fillRect/>
            </a:stretch>
          </p:blipFill>
          <p:spPr>
            <a:xfrm>
              <a:off x="9871536" y="10384221"/>
              <a:ext cx="133688" cy="164112"/>
            </a:xfrm>
            <a:prstGeom prst="rect">
              <a:avLst/>
            </a:prstGeom>
          </p:spPr>
        </p:pic>
      </p:grpSp>
      <p:sp>
        <p:nvSpPr>
          <p:cNvPr id="167" name="object 167"/>
          <p:cNvSpPr txBox="1"/>
          <p:nvPr/>
        </p:nvSpPr>
        <p:spPr>
          <a:xfrm>
            <a:off x="3300592" y="10118568"/>
            <a:ext cx="4225290" cy="1415415"/>
          </a:xfrm>
          <a:prstGeom prst="rect">
            <a:avLst/>
          </a:prstGeom>
        </p:spPr>
        <p:txBody>
          <a:bodyPr vert="horz" wrap="square" lIns="0" tIns="107950" rIns="0" bIns="0" rtlCol="0">
            <a:spAutoFit/>
          </a:bodyPr>
          <a:lstStyle/>
          <a:p>
            <a:pPr marL="979169">
              <a:lnSpc>
                <a:spcPct val="100000"/>
              </a:lnSpc>
              <a:spcBef>
                <a:spcPts val="850"/>
              </a:spcBef>
            </a:pPr>
            <a:r>
              <a:rPr sz="1400" b="1" spc="35" dirty="0">
                <a:solidFill>
                  <a:srgbClr val="15395F"/>
                </a:solidFill>
                <a:latin typeface="Arial"/>
                <a:cs typeface="Arial"/>
              </a:rPr>
              <a:t>GRANDES</a:t>
            </a:r>
            <a:r>
              <a:rPr sz="1400" b="1" spc="-5" dirty="0">
                <a:solidFill>
                  <a:srgbClr val="15395F"/>
                </a:solidFill>
                <a:latin typeface="Arial"/>
                <a:cs typeface="Arial"/>
              </a:rPr>
              <a:t> </a:t>
            </a:r>
            <a:r>
              <a:rPr sz="1400" b="1" spc="40" dirty="0">
                <a:solidFill>
                  <a:srgbClr val="15395F"/>
                </a:solidFill>
                <a:latin typeface="Arial"/>
                <a:cs typeface="Arial"/>
              </a:rPr>
              <a:t>DESAFÍOS</a:t>
            </a:r>
            <a:endParaRPr sz="1400">
              <a:latin typeface="Arial"/>
              <a:cs typeface="Arial"/>
            </a:endParaRPr>
          </a:p>
          <a:p>
            <a:pPr marL="12700">
              <a:lnSpc>
                <a:spcPct val="100000"/>
              </a:lnSpc>
              <a:spcBef>
                <a:spcPts val="590"/>
              </a:spcBef>
            </a:pPr>
            <a:r>
              <a:rPr sz="1100" spc="-20" dirty="0">
                <a:solidFill>
                  <a:srgbClr val="15395F"/>
                </a:solidFill>
                <a:latin typeface="Arial MT"/>
                <a:cs typeface="Arial MT"/>
              </a:rPr>
              <a:t>Encontrar</a:t>
            </a:r>
            <a:r>
              <a:rPr sz="1100" spc="5" dirty="0">
                <a:solidFill>
                  <a:srgbClr val="15395F"/>
                </a:solidFill>
                <a:latin typeface="Arial MT"/>
                <a:cs typeface="Arial MT"/>
              </a:rPr>
              <a:t> </a:t>
            </a:r>
            <a:r>
              <a:rPr sz="1100" spc="-25" dirty="0">
                <a:solidFill>
                  <a:srgbClr val="15395F"/>
                </a:solidFill>
                <a:latin typeface="Arial MT"/>
                <a:cs typeface="Arial MT"/>
              </a:rPr>
              <a:t>innovaciones</a:t>
            </a:r>
            <a:r>
              <a:rPr sz="1100" spc="5" dirty="0">
                <a:solidFill>
                  <a:srgbClr val="15395F"/>
                </a:solidFill>
                <a:latin typeface="Arial MT"/>
                <a:cs typeface="Arial MT"/>
              </a:rPr>
              <a:t> </a:t>
            </a:r>
            <a:r>
              <a:rPr sz="1100" spc="-5" dirty="0">
                <a:solidFill>
                  <a:srgbClr val="15395F"/>
                </a:solidFill>
                <a:latin typeface="Arial MT"/>
                <a:cs typeface="Arial MT"/>
              </a:rPr>
              <a:t>con</a:t>
            </a:r>
            <a:r>
              <a:rPr sz="1100" spc="10" dirty="0">
                <a:solidFill>
                  <a:srgbClr val="15395F"/>
                </a:solidFill>
                <a:latin typeface="Arial MT"/>
                <a:cs typeface="Arial MT"/>
              </a:rPr>
              <a:t> </a:t>
            </a:r>
            <a:r>
              <a:rPr sz="1100" spc="-15" dirty="0">
                <a:solidFill>
                  <a:srgbClr val="15395F"/>
                </a:solidFill>
                <a:latin typeface="Arial MT"/>
                <a:cs typeface="Arial MT"/>
              </a:rPr>
              <a:t>potencial</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30" dirty="0">
                <a:solidFill>
                  <a:srgbClr val="15395F"/>
                </a:solidFill>
                <a:latin typeface="Arial MT"/>
                <a:cs typeface="Arial MT"/>
              </a:rPr>
              <a:t>generar</a:t>
            </a:r>
            <a:r>
              <a:rPr sz="1100" spc="10" dirty="0">
                <a:solidFill>
                  <a:srgbClr val="15395F"/>
                </a:solidFill>
                <a:latin typeface="Arial MT"/>
                <a:cs typeface="Arial MT"/>
              </a:rPr>
              <a:t> </a:t>
            </a:r>
            <a:r>
              <a:rPr sz="1100" spc="-10" dirty="0">
                <a:solidFill>
                  <a:srgbClr val="15395F"/>
                </a:solidFill>
                <a:latin typeface="Arial MT"/>
                <a:cs typeface="Arial MT"/>
              </a:rPr>
              <a:t>cambio</a:t>
            </a:r>
            <a:r>
              <a:rPr sz="1100" spc="5" dirty="0">
                <a:solidFill>
                  <a:srgbClr val="15395F"/>
                </a:solidFill>
                <a:latin typeface="Arial MT"/>
                <a:cs typeface="Arial MT"/>
              </a:rPr>
              <a:t> </a:t>
            </a:r>
            <a:r>
              <a:rPr sz="1100" spc="-15" dirty="0">
                <a:solidFill>
                  <a:srgbClr val="15395F"/>
                </a:solidFill>
                <a:latin typeface="Arial MT"/>
                <a:cs typeface="Arial MT"/>
              </a:rPr>
              <a:t>sistémico.</a:t>
            </a:r>
            <a:endParaRPr sz="1100">
              <a:latin typeface="Arial MT"/>
              <a:cs typeface="Arial MT"/>
            </a:endParaRPr>
          </a:p>
          <a:p>
            <a:pPr>
              <a:lnSpc>
                <a:spcPct val="100000"/>
              </a:lnSpc>
              <a:spcBef>
                <a:spcPts val="55"/>
              </a:spcBef>
            </a:pPr>
            <a:endParaRPr sz="1100">
              <a:latin typeface="Arial MT"/>
              <a:cs typeface="Arial MT"/>
            </a:endParaRPr>
          </a:p>
          <a:p>
            <a:pPr marL="12700" marR="5080">
              <a:lnSpc>
                <a:spcPct val="100000"/>
              </a:lnSpc>
            </a:pPr>
            <a:r>
              <a:rPr sz="1100" spc="-20" dirty="0">
                <a:solidFill>
                  <a:srgbClr val="15395F"/>
                </a:solidFill>
                <a:latin typeface="Arial MT"/>
                <a:cs typeface="Arial MT"/>
              </a:rPr>
              <a:t>Construir</a:t>
            </a:r>
            <a:r>
              <a:rPr sz="1100" spc="10" dirty="0">
                <a:solidFill>
                  <a:srgbClr val="15395F"/>
                </a:solidFill>
                <a:latin typeface="Arial MT"/>
                <a:cs typeface="Arial MT"/>
              </a:rPr>
              <a:t> </a:t>
            </a:r>
            <a:r>
              <a:rPr sz="1100" spc="-25" dirty="0">
                <a:solidFill>
                  <a:srgbClr val="15395F"/>
                </a:solidFill>
                <a:latin typeface="Arial MT"/>
                <a:cs typeface="Arial MT"/>
              </a:rPr>
              <a:t>un</a:t>
            </a:r>
            <a:r>
              <a:rPr sz="1100" spc="10" dirty="0">
                <a:solidFill>
                  <a:srgbClr val="15395F"/>
                </a:solidFill>
                <a:latin typeface="Arial MT"/>
                <a:cs typeface="Arial MT"/>
              </a:rPr>
              <a:t> </a:t>
            </a:r>
            <a:r>
              <a:rPr sz="1100" spc="-5" dirty="0">
                <a:solidFill>
                  <a:srgbClr val="15395F"/>
                </a:solidFill>
                <a:latin typeface="Arial MT"/>
                <a:cs typeface="Arial MT"/>
              </a:rPr>
              <a:t>fondo</a:t>
            </a:r>
            <a:r>
              <a:rPr sz="1100" spc="10" dirty="0">
                <a:solidFill>
                  <a:srgbClr val="15395F"/>
                </a:solidFill>
                <a:latin typeface="Arial MT"/>
                <a:cs typeface="Arial MT"/>
              </a:rPr>
              <a:t> </a:t>
            </a:r>
            <a:r>
              <a:rPr sz="1100" spc="-15" dirty="0">
                <a:solidFill>
                  <a:srgbClr val="15395F"/>
                </a:solidFill>
                <a:latin typeface="Arial MT"/>
                <a:cs typeface="Arial MT"/>
              </a:rPr>
              <a:t>de</a:t>
            </a:r>
            <a:r>
              <a:rPr sz="1100" spc="15" dirty="0">
                <a:solidFill>
                  <a:srgbClr val="15395F"/>
                </a:solidFill>
                <a:latin typeface="Arial MT"/>
                <a:cs typeface="Arial MT"/>
              </a:rPr>
              <a:t> </a:t>
            </a:r>
            <a:r>
              <a:rPr sz="1100" spc="-30" dirty="0">
                <a:solidFill>
                  <a:srgbClr val="15395F"/>
                </a:solidFill>
                <a:latin typeface="Arial MT"/>
                <a:cs typeface="Arial MT"/>
              </a:rPr>
              <a:t>inversión</a:t>
            </a:r>
            <a:r>
              <a:rPr sz="1100" spc="10" dirty="0">
                <a:solidFill>
                  <a:srgbClr val="15395F"/>
                </a:solidFill>
                <a:latin typeface="Arial MT"/>
                <a:cs typeface="Arial MT"/>
              </a:rPr>
              <a:t> </a:t>
            </a:r>
            <a:r>
              <a:rPr sz="1100" spc="-25" dirty="0">
                <a:solidFill>
                  <a:srgbClr val="15395F"/>
                </a:solidFill>
                <a:latin typeface="Arial MT"/>
                <a:cs typeface="Arial MT"/>
              </a:rPr>
              <a:t>social</a:t>
            </a:r>
            <a:r>
              <a:rPr sz="1100" spc="10" dirty="0">
                <a:solidFill>
                  <a:srgbClr val="15395F"/>
                </a:solidFill>
                <a:latin typeface="Arial MT"/>
                <a:cs typeface="Arial MT"/>
              </a:rPr>
              <a:t> </a:t>
            </a:r>
            <a:r>
              <a:rPr sz="1100" spc="-25" dirty="0">
                <a:solidFill>
                  <a:srgbClr val="15395F"/>
                </a:solidFill>
                <a:latin typeface="Arial MT"/>
                <a:cs typeface="Arial MT"/>
              </a:rPr>
              <a:t>para</a:t>
            </a:r>
            <a:r>
              <a:rPr sz="1100" spc="15" dirty="0">
                <a:solidFill>
                  <a:srgbClr val="15395F"/>
                </a:solidFill>
                <a:latin typeface="Arial MT"/>
                <a:cs typeface="Arial MT"/>
              </a:rPr>
              <a:t> </a:t>
            </a:r>
            <a:r>
              <a:rPr sz="1100" spc="-25" dirty="0">
                <a:solidFill>
                  <a:srgbClr val="15395F"/>
                </a:solidFill>
                <a:latin typeface="Arial MT"/>
                <a:cs typeface="Arial MT"/>
              </a:rPr>
              <a:t>apoyar</a:t>
            </a:r>
            <a:r>
              <a:rPr sz="1100" spc="10" dirty="0">
                <a:solidFill>
                  <a:srgbClr val="15395F"/>
                </a:solidFill>
                <a:latin typeface="Arial MT"/>
                <a:cs typeface="Arial MT"/>
              </a:rPr>
              <a:t> </a:t>
            </a:r>
            <a:r>
              <a:rPr sz="1100" spc="-25" dirty="0">
                <a:solidFill>
                  <a:srgbClr val="15395F"/>
                </a:solidFill>
                <a:latin typeface="Arial MT"/>
                <a:cs typeface="Arial MT"/>
              </a:rPr>
              <a:t>estas</a:t>
            </a:r>
            <a:r>
              <a:rPr sz="1100" spc="10" dirty="0">
                <a:solidFill>
                  <a:srgbClr val="15395F"/>
                </a:solidFill>
                <a:latin typeface="Arial MT"/>
                <a:cs typeface="Arial MT"/>
              </a:rPr>
              <a:t> </a:t>
            </a:r>
            <a:r>
              <a:rPr sz="1100" spc="-25" dirty="0">
                <a:solidFill>
                  <a:srgbClr val="15395F"/>
                </a:solidFill>
                <a:latin typeface="Arial MT"/>
                <a:cs typeface="Arial MT"/>
              </a:rPr>
              <a:t>innovaciones </a:t>
            </a:r>
            <a:r>
              <a:rPr sz="1100" spc="-29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0" dirty="0">
                <a:solidFill>
                  <a:srgbClr val="15395F"/>
                </a:solidFill>
                <a:latin typeface="Arial MT"/>
                <a:cs typeface="Arial MT"/>
              </a:rPr>
              <a:t>alto</a:t>
            </a:r>
            <a:r>
              <a:rPr sz="1100" spc="5" dirty="0">
                <a:solidFill>
                  <a:srgbClr val="15395F"/>
                </a:solidFill>
                <a:latin typeface="Arial MT"/>
                <a:cs typeface="Arial MT"/>
              </a:rPr>
              <a:t> </a:t>
            </a:r>
            <a:r>
              <a:rPr sz="1100" spc="-5" dirty="0">
                <a:solidFill>
                  <a:srgbClr val="15395F"/>
                </a:solidFill>
                <a:latin typeface="Arial MT"/>
                <a:cs typeface="Arial MT"/>
              </a:rPr>
              <a:t>impacto,</a:t>
            </a:r>
            <a:r>
              <a:rPr sz="1100" spc="5" dirty="0">
                <a:solidFill>
                  <a:srgbClr val="15395F"/>
                </a:solidFill>
                <a:latin typeface="Arial MT"/>
                <a:cs typeface="Arial MT"/>
              </a:rPr>
              <a:t> </a:t>
            </a:r>
            <a:r>
              <a:rPr sz="1100" spc="-20" dirty="0">
                <a:solidFill>
                  <a:srgbClr val="15395F"/>
                </a:solidFill>
                <a:latin typeface="Arial MT"/>
                <a:cs typeface="Arial MT"/>
              </a:rPr>
              <a:t>facilitando</a:t>
            </a:r>
            <a:r>
              <a:rPr sz="1100" spc="5" dirty="0">
                <a:solidFill>
                  <a:srgbClr val="15395F"/>
                </a:solidFill>
                <a:latin typeface="Arial MT"/>
                <a:cs typeface="Arial MT"/>
              </a:rPr>
              <a:t> </a:t>
            </a:r>
            <a:r>
              <a:rPr sz="1100" spc="-25" dirty="0">
                <a:solidFill>
                  <a:srgbClr val="15395F"/>
                </a:solidFill>
                <a:latin typeface="Arial MT"/>
                <a:cs typeface="Arial MT"/>
              </a:rPr>
              <a:t>su</a:t>
            </a:r>
            <a:r>
              <a:rPr sz="1100" spc="5" dirty="0">
                <a:solidFill>
                  <a:srgbClr val="15395F"/>
                </a:solidFill>
                <a:latin typeface="Arial MT"/>
                <a:cs typeface="Arial MT"/>
              </a:rPr>
              <a:t> </a:t>
            </a:r>
            <a:r>
              <a:rPr sz="1100" spc="-30" dirty="0">
                <a:solidFill>
                  <a:srgbClr val="15395F"/>
                </a:solidFill>
                <a:latin typeface="Arial MT"/>
                <a:cs typeface="Arial MT"/>
              </a:rPr>
              <a:t>escala</a:t>
            </a:r>
            <a:r>
              <a:rPr sz="1100" spc="5"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20" dirty="0">
                <a:solidFill>
                  <a:srgbClr val="15395F"/>
                </a:solidFill>
                <a:latin typeface="Arial MT"/>
                <a:cs typeface="Arial MT"/>
              </a:rPr>
              <a:t>fortaleciento</a:t>
            </a:r>
            <a:r>
              <a:rPr sz="1100" spc="5" dirty="0">
                <a:solidFill>
                  <a:srgbClr val="15395F"/>
                </a:solidFill>
                <a:latin typeface="Arial MT"/>
                <a:cs typeface="Arial MT"/>
              </a:rPr>
              <a:t> </a:t>
            </a:r>
            <a:r>
              <a:rPr sz="1100" spc="-25" dirty="0">
                <a:solidFill>
                  <a:srgbClr val="15395F"/>
                </a:solidFill>
                <a:latin typeface="Arial MT"/>
                <a:cs typeface="Arial MT"/>
              </a:rPr>
              <a:t>su</a:t>
            </a:r>
            <a:r>
              <a:rPr sz="1100" spc="5" dirty="0">
                <a:solidFill>
                  <a:srgbClr val="15395F"/>
                </a:solidFill>
                <a:latin typeface="Arial MT"/>
                <a:cs typeface="Arial MT"/>
              </a:rPr>
              <a:t> </a:t>
            </a:r>
            <a:r>
              <a:rPr sz="1100" spc="-5" dirty="0">
                <a:solidFill>
                  <a:srgbClr val="15395F"/>
                </a:solidFill>
                <a:latin typeface="Arial MT"/>
                <a:cs typeface="Arial MT"/>
              </a:rPr>
              <a:t>impacto.</a:t>
            </a:r>
            <a:endParaRPr sz="1100">
              <a:latin typeface="Arial MT"/>
              <a:cs typeface="Arial MT"/>
            </a:endParaRPr>
          </a:p>
          <a:p>
            <a:pPr>
              <a:lnSpc>
                <a:spcPct val="100000"/>
              </a:lnSpc>
              <a:spcBef>
                <a:spcPts val="55"/>
              </a:spcBef>
            </a:pPr>
            <a:endParaRPr sz="1100">
              <a:latin typeface="Arial MT"/>
              <a:cs typeface="Arial MT"/>
            </a:endParaRPr>
          </a:p>
          <a:p>
            <a:pPr marL="12700">
              <a:lnSpc>
                <a:spcPct val="100000"/>
              </a:lnSpc>
            </a:pPr>
            <a:r>
              <a:rPr sz="1100" spc="-25" dirty="0">
                <a:solidFill>
                  <a:srgbClr val="15395F"/>
                </a:solidFill>
                <a:latin typeface="Arial MT"/>
                <a:cs typeface="Arial MT"/>
              </a:rPr>
              <a:t>Involucrar</a:t>
            </a:r>
            <a:r>
              <a:rPr sz="1100" spc="-5" dirty="0">
                <a:solidFill>
                  <a:srgbClr val="15395F"/>
                </a:solidFill>
                <a:latin typeface="Arial MT"/>
                <a:cs typeface="Arial MT"/>
              </a:rPr>
              <a:t> </a:t>
            </a:r>
            <a:r>
              <a:rPr sz="1100" spc="-45" dirty="0">
                <a:solidFill>
                  <a:srgbClr val="15395F"/>
                </a:solidFill>
                <a:latin typeface="Arial MT"/>
                <a:cs typeface="Arial MT"/>
              </a:rPr>
              <a:t>al</a:t>
            </a:r>
            <a:r>
              <a:rPr sz="1100" dirty="0">
                <a:solidFill>
                  <a:srgbClr val="15395F"/>
                </a:solidFill>
                <a:latin typeface="Arial MT"/>
                <a:cs typeface="Arial MT"/>
              </a:rPr>
              <a:t> </a:t>
            </a:r>
            <a:r>
              <a:rPr sz="1100" spc="-10" dirty="0">
                <a:solidFill>
                  <a:srgbClr val="15395F"/>
                </a:solidFill>
                <a:latin typeface="Arial MT"/>
                <a:cs typeface="Arial MT"/>
              </a:rPr>
              <a:t>sector</a:t>
            </a:r>
            <a:r>
              <a:rPr sz="1100" spc="-5" dirty="0">
                <a:solidFill>
                  <a:srgbClr val="15395F"/>
                </a:solidFill>
                <a:latin typeface="Arial MT"/>
                <a:cs typeface="Arial MT"/>
              </a:rPr>
              <a:t> </a:t>
            </a:r>
            <a:r>
              <a:rPr sz="1100" spc="-15" dirty="0">
                <a:solidFill>
                  <a:srgbClr val="15395F"/>
                </a:solidFill>
                <a:latin typeface="Arial MT"/>
                <a:cs typeface="Arial MT"/>
              </a:rPr>
              <a:t>privado</a:t>
            </a:r>
            <a:r>
              <a:rPr sz="1100"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30" dirty="0">
                <a:solidFill>
                  <a:srgbClr val="15395F"/>
                </a:solidFill>
                <a:latin typeface="Arial MT"/>
                <a:cs typeface="Arial MT"/>
              </a:rPr>
              <a:t>iniciativa</a:t>
            </a:r>
            <a:endParaRPr sz="1100">
              <a:latin typeface="Arial MT"/>
              <a:cs typeface="Arial MT"/>
            </a:endParaRPr>
          </a:p>
        </p:txBody>
      </p:sp>
      <p:sp>
        <p:nvSpPr>
          <p:cNvPr id="168" name="object 168"/>
          <p:cNvSpPr/>
          <p:nvPr/>
        </p:nvSpPr>
        <p:spPr>
          <a:xfrm>
            <a:off x="4831152" y="9305154"/>
            <a:ext cx="1001394" cy="858519"/>
          </a:xfrm>
          <a:custGeom>
            <a:avLst/>
            <a:gdLst/>
            <a:ahLst/>
            <a:cxnLst/>
            <a:rect l="l" t="t" r="r" b="b"/>
            <a:pathLst>
              <a:path w="1001395" h="858520">
                <a:moveTo>
                  <a:pt x="896687" y="835660"/>
                </a:moveTo>
                <a:lnTo>
                  <a:pt x="53771" y="835660"/>
                </a:lnTo>
                <a:lnTo>
                  <a:pt x="152677" y="838200"/>
                </a:lnTo>
                <a:lnTo>
                  <a:pt x="350485" y="853440"/>
                </a:lnTo>
                <a:lnTo>
                  <a:pt x="449389" y="858520"/>
                </a:lnTo>
                <a:lnTo>
                  <a:pt x="548572" y="858520"/>
                </a:lnTo>
                <a:lnTo>
                  <a:pt x="648033" y="853440"/>
                </a:lnTo>
                <a:lnTo>
                  <a:pt x="846957" y="838200"/>
                </a:lnTo>
                <a:lnTo>
                  <a:pt x="896687" y="835660"/>
                </a:lnTo>
                <a:close/>
              </a:path>
              <a:path w="1001395" h="858520">
                <a:moveTo>
                  <a:pt x="491902" y="0"/>
                </a:moveTo>
                <a:lnTo>
                  <a:pt x="441083" y="3810"/>
                </a:lnTo>
                <a:lnTo>
                  <a:pt x="394957" y="13970"/>
                </a:lnTo>
                <a:lnTo>
                  <a:pt x="351902" y="30480"/>
                </a:lnTo>
                <a:lnTo>
                  <a:pt x="312138" y="50800"/>
                </a:lnTo>
                <a:lnTo>
                  <a:pt x="275884" y="74930"/>
                </a:lnTo>
                <a:lnTo>
                  <a:pt x="243359" y="102870"/>
                </a:lnTo>
                <a:lnTo>
                  <a:pt x="214781" y="134620"/>
                </a:lnTo>
                <a:lnTo>
                  <a:pt x="190370" y="170180"/>
                </a:lnTo>
                <a:lnTo>
                  <a:pt x="170344" y="208280"/>
                </a:lnTo>
                <a:lnTo>
                  <a:pt x="154923" y="247650"/>
                </a:lnTo>
                <a:lnTo>
                  <a:pt x="144325" y="289560"/>
                </a:lnTo>
                <a:lnTo>
                  <a:pt x="138769" y="331470"/>
                </a:lnTo>
                <a:lnTo>
                  <a:pt x="138475" y="375920"/>
                </a:lnTo>
                <a:lnTo>
                  <a:pt x="143660" y="420370"/>
                </a:lnTo>
                <a:lnTo>
                  <a:pt x="154545" y="464820"/>
                </a:lnTo>
                <a:lnTo>
                  <a:pt x="171348" y="508000"/>
                </a:lnTo>
                <a:lnTo>
                  <a:pt x="176036" y="521970"/>
                </a:lnTo>
                <a:lnTo>
                  <a:pt x="134557" y="601980"/>
                </a:lnTo>
                <a:lnTo>
                  <a:pt x="102567" y="646430"/>
                </a:lnTo>
                <a:lnTo>
                  <a:pt x="70814" y="692150"/>
                </a:lnTo>
                <a:lnTo>
                  <a:pt x="39294" y="736600"/>
                </a:lnTo>
                <a:lnTo>
                  <a:pt x="8000" y="782320"/>
                </a:lnTo>
                <a:lnTo>
                  <a:pt x="0" y="810260"/>
                </a:lnTo>
                <a:lnTo>
                  <a:pt x="1803" y="817880"/>
                </a:lnTo>
                <a:lnTo>
                  <a:pt x="6998" y="824230"/>
                </a:lnTo>
                <a:lnTo>
                  <a:pt x="15139" y="828040"/>
                </a:lnTo>
                <a:lnTo>
                  <a:pt x="34010" y="835660"/>
                </a:lnTo>
                <a:lnTo>
                  <a:pt x="39865" y="836930"/>
                </a:lnTo>
                <a:lnTo>
                  <a:pt x="47142" y="835660"/>
                </a:lnTo>
                <a:lnTo>
                  <a:pt x="896687" y="835660"/>
                </a:lnTo>
                <a:lnTo>
                  <a:pt x="946416" y="834390"/>
                </a:lnTo>
                <a:lnTo>
                  <a:pt x="959749" y="834390"/>
                </a:lnTo>
                <a:lnTo>
                  <a:pt x="973513" y="831850"/>
                </a:lnTo>
                <a:lnTo>
                  <a:pt x="985880" y="826770"/>
                </a:lnTo>
                <a:lnTo>
                  <a:pt x="995019" y="820420"/>
                </a:lnTo>
                <a:lnTo>
                  <a:pt x="1000831" y="806450"/>
                </a:lnTo>
                <a:lnTo>
                  <a:pt x="997670" y="792480"/>
                </a:lnTo>
                <a:lnTo>
                  <a:pt x="989504" y="779780"/>
                </a:lnTo>
                <a:lnTo>
                  <a:pt x="980300" y="767080"/>
                </a:lnTo>
                <a:lnTo>
                  <a:pt x="949178" y="722630"/>
                </a:lnTo>
                <a:lnTo>
                  <a:pt x="918021" y="679450"/>
                </a:lnTo>
                <a:lnTo>
                  <a:pt x="908212" y="665480"/>
                </a:lnTo>
                <a:lnTo>
                  <a:pt x="191960" y="665480"/>
                </a:lnTo>
                <a:lnTo>
                  <a:pt x="159372" y="624840"/>
                </a:lnTo>
                <a:lnTo>
                  <a:pt x="250075" y="496570"/>
                </a:lnTo>
                <a:lnTo>
                  <a:pt x="206133" y="496570"/>
                </a:lnTo>
                <a:lnTo>
                  <a:pt x="189987" y="463550"/>
                </a:lnTo>
                <a:lnTo>
                  <a:pt x="178711" y="425450"/>
                </a:lnTo>
                <a:lnTo>
                  <a:pt x="172776" y="383540"/>
                </a:lnTo>
                <a:lnTo>
                  <a:pt x="172654" y="339090"/>
                </a:lnTo>
                <a:lnTo>
                  <a:pt x="178816" y="293370"/>
                </a:lnTo>
                <a:lnTo>
                  <a:pt x="191734" y="247650"/>
                </a:lnTo>
                <a:lnTo>
                  <a:pt x="211880" y="201930"/>
                </a:lnTo>
                <a:lnTo>
                  <a:pt x="239726" y="160020"/>
                </a:lnTo>
                <a:lnTo>
                  <a:pt x="275742" y="120650"/>
                </a:lnTo>
                <a:lnTo>
                  <a:pt x="312954" y="90170"/>
                </a:lnTo>
                <a:lnTo>
                  <a:pt x="353352" y="67310"/>
                </a:lnTo>
                <a:lnTo>
                  <a:pt x="396186" y="49530"/>
                </a:lnTo>
                <a:lnTo>
                  <a:pt x="440704" y="39370"/>
                </a:lnTo>
                <a:lnTo>
                  <a:pt x="486157" y="34290"/>
                </a:lnTo>
                <a:lnTo>
                  <a:pt x="651455" y="34290"/>
                </a:lnTo>
                <a:lnTo>
                  <a:pt x="632128" y="25400"/>
                </a:lnTo>
                <a:lnTo>
                  <a:pt x="587800" y="10160"/>
                </a:lnTo>
                <a:lnTo>
                  <a:pt x="540932" y="1270"/>
                </a:lnTo>
                <a:lnTo>
                  <a:pt x="491902" y="0"/>
                </a:lnTo>
                <a:close/>
              </a:path>
              <a:path w="1001395" h="858520">
                <a:moveTo>
                  <a:pt x="247253" y="612140"/>
                </a:moveTo>
                <a:lnTo>
                  <a:pt x="231633" y="619760"/>
                </a:lnTo>
                <a:lnTo>
                  <a:pt x="209689" y="640080"/>
                </a:lnTo>
                <a:lnTo>
                  <a:pt x="205224" y="646430"/>
                </a:lnTo>
                <a:lnTo>
                  <a:pt x="201048" y="651510"/>
                </a:lnTo>
                <a:lnTo>
                  <a:pt x="196761" y="657860"/>
                </a:lnTo>
                <a:lnTo>
                  <a:pt x="191960" y="665480"/>
                </a:lnTo>
                <a:lnTo>
                  <a:pt x="806043" y="665480"/>
                </a:lnTo>
                <a:lnTo>
                  <a:pt x="797033" y="654050"/>
                </a:lnTo>
                <a:lnTo>
                  <a:pt x="788439" y="643890"/>
                </a:lnTo>
                <a:lnTo>
                  <a:pt x="783126" y="637540"/>
                </a:lnTo>
                <a:lnTo>
                  <a:pt x="708799" y="637540"/>
                </a:lnTo>
                <a:lnTo>
                  <a:pt x="707262" y="636270"/>
                </a:lnTo>
                <a:lnTo>
                  <a:pt x="706373" y="636270"/>
                </a:lnTo>
                <a:lnTo>
                  <a:pt x="705878" y="635000"/>
                </a:lnTo>
                <a:lnTo>
                  <a:pt x="289140" y="635000"/>
                </a:lnTo>
                <a:lnTo>
                  <a:pt x="263953" y="617220"/>
                </a:lnTo>
                <a:lnTo>
                  <a:pt x="247253" y="612140"/>
                </a:lnTo>
                <a:close/>
              </a:path>
              <a:path w="1001395" h="858520">
                <a:moveTo>
                  <a:pt x="826477" y="497840"/>
                </a:moveTo>
                <a:lnTo>
                  <a:pt x="748677" y="497840"/>
                </a:lnTo>
                <a:lnTo>
                  <a:pt x="841501" y="628650"/>
                </a:lnTo>
                <a:lnTo>
                  <a:pt x="806043" y="665480"/>
                </a:lnTo>
                <a:lnTo>
                  <a:pt x="908212" y="665480"/>
                </a:lnTo>
                <a:lnTo>
                  <a:pt x="824128" y="546100"/>
                </a:lnTo>
                <a:lnTo>
                  <a:pt x="819204" y="538480"/>
                </a:lnTo>
                <a:lnTo>
                  <a:pt x="816630" y="530860"/>
                </a:lnTo>
                <a:lnTo>
                  <a:pt x="816811" y="521970"/>
                </a:lnTo>
                <a:lnTo>
                  <a:pt x="820153" y="513080"/>
                </a:lnTo>
                <a:lnTo>
                  <a:pt x="826477" y="497840"/>
                </a:lnTo>
                <a:close/>
              </a:path>
              <a:path w="1001395" h="858520">
                <a:moveTo>
                  <a:pt x="747526" y="608330"/>
                </a:moveTo>
                <a:lnTo>
                  <a:pt x="737105" y="612140"/>
                </a:lnTo>
                <a:lnTo>
                  <a:pt x="723150" y="624840"/>
                </a:lnTo>
                <a:lnTo>
                  <a:pt x="718451" y="628650"/>
                </a:lnTo>
                <a:lnTo>
                  <a:pt x="713435" y="632460"/>
                </a:lnTo>
                <a:lnTo>
                  <a:pt x="708799" y="637540"/>
                </a:lnTo>
                <a:lnTo>
                  <a:pt x="783126" y="637540"/>
                </a:lnTo>
                <a:lnTo>
                  <a:pt x="779938" y="633730"/>
                </a:lnTo>
                <a:lnTo>
                  <a:pt x="771207" y="624840"/>
                </a:lnTo>
                <a:lnTo>
                  <a:pt x="757774" y="612140"/>
                </a:lnTo>
                <a:lnTo>
                  <a:pt x="747526" y="608330"/>
                </a:lnTo>
                <a:close/>
              </a:path>
              <a:path w="1001395" h="858520">
                <a:moveTo>
                  <a:pt x="250650" y="458470"/>
                </a:moveTo>
                <a:lnTo>
                  <a:pt x="233713" y="464820"/>
                </a:lnTo>
                <a:lnTo>
                  <a:pt x="213956" y="487680"/>
                </a:lnTo>
                <a:lnTo>
                  <a:pt x="211543" y="490220"/>
                </a:lnTo>
                <a:lnTo>
                  <a:pt x="208927" y="494030"/>
                </a:lnTo>
                <a:lnTo>
                  <a:pt x="206133" y="496570"/>
                </a:lnTo>
                <a:lnTo>
                  <a:pt x="250075" y="496570"/>
                </a:lnTo>
                <a:lnTo>
                  <a:pt x="281873" y="541020"/>
                </a:lnTo>
                <a:lnTo>
                  <a:pt x="297017" y="562610"/>
                </a:lnTo>
                <a:lnTo>
                  <a:pt x="311670" y="584200"/>
                </a:lnTo>
                <a:lnTo>
                  <a:pt x="314680" y="588010"/>
                </a:lnTo>
                <a:lnTo>
                  <a:pt x="295275" y="626110"/>
                </a:lnTo>
                <a:lnTo>
                  <a:pt x="289140" y="635000"/>
                </a:lnTo>
                <a:lnTo>
                  <a:pt x="705878" y="635000"/>
                </a:lnTo>
                <a:lnTo>
                  <a:pt x="688003" y="613410"/>
                </a:lnTo>
                <a:lnTo>
                  <a:pt x="681621" y="598170"/>
                </a:lnTo>
                <a:lnTo>
                  <a:pt x="683598" y="591820"/>
                </a:lnTo>
                <a:lnTo>
                  <a:pt x="437730" y="591820"/>
                </a:lnTo>
                <a:lnTo>
                  <a:pt x="410486" y="562610"/>
                </a:lnTo>
                <a:lnTo>
                  <a:pt x="339255" y="562610"/>
                </a:lnTo>
                <a:lnTo>
                  <a:pt x="286562" y="488950"/>
                </a:lnTo>
                <a:lnTo>
                  <a:pt x="267392" y="466090"/>
                </a:lnTo>
                <a:lnTo>
                  <a:pt x="250650" y="458470"/>
                </a:lnTo>
                <a:close/>
              </a:path>
              <a:path w="1001395" h="858520">
                <a:moveTo>
                  <a:pt x="498494" y="529590"/>
                </a:moveTo>
                <a:lnTo>
                  <a:pt x="464009" y="558800"/>
                </a:lnTo>
                <a:lnTo>
                  <a:pt x="446891" y="580390"/>
                </a:lnTo>
                <a:lnTo>
                  <a:pt x="437730" y="591820"/>
                </a:lnTo>
                <a:lnTo>
                  <a:pt x="561911" y="591820"/>
                </a:lnTo>
                <a:lnTo>
                  <a:pt x="552782" y="581660"/>
                </a:lnTo>
                <a:lnTo>
                  <a:pt x="543436" y="570230"/>
                </a:lnTo>
                <a:lnTo>
                  <a:pt x="533790" y="558800"/>
                </a:lnTo>
                <a:lnTo>
                  <a:pt x="523760" y="548640"/>
                </a:lnTo>
                <a:lnTo>
                  <a:pt x="509067" y="534670"/>
                </a:lnTo>
                <a:lnTo>
                  <a:pt x="498494" y="529590"/>
                </a:lnTo>
                <a:close/>
              </a:path>
              <a:path w="1001395" h="858520">
                <a:moveTo>
                  <a:pt x="538771" y="400050"/>
                </a:moveTo>
                <a:lnTo>
                  <a:pt x="496430" y="400050"/>
                </a:lnTo>
                <a:lnTo>
                  <a:pt x="604443" y="552450"/>
                </a:lnTo>
                <a:lnTo>
                  <a:pt x="561911" y="591820"/>
                </a:lnTo>
                <a:lnTo>
                  <a:pt x="683598" y="591820"/>
                </a:lnTo>
                <a:lnTo>
                  <a:pt x="686365" y="582930"/>
                </a:lnTo>
                <a:lnTo>
                  <a:pt x="697559" y="566420"/>
                </a:lnTo>
                <a:lnTo>
                  <a:pt x="655167" y="566420"/>
                </a:lnTo>
                <a:lnTo>
                  <a:pt x="627398" y="527050"/>
                </a:lnTo>
                <a:lnTo>
                  <a:pt x="600086" y="488950"/>
                </a:lnTo>
                <a:lnTo>
                  <a:pt x="573328" y="450850"/>
                </a:lnTo>
                <a:lnTo>
                  <a:pt x="547223" y="412750"/>
                </a:lnTo>
                <a:lnTo>
                  <a:pt x="538771" y="400050"/>
                </a:lnTo>
                <a:close/>
              </a:path>
              <a:path w="1001395" h="858520">
                <a:moveTo>
                  <a:pt x="745686" y="458470"/>
                </a:moveTo>
                <a:lnTo>
                  <a:pt x="731810" y="463550"/>
                </a:lnTo>
                <a:lnTo>
                  <a:pt x="718604" y="476250"/>
                </a:lnTo>
                <a:lnTo>
                  <a:pt x="703055" y="497840"/>
                </a:lnTo>
                <a:lnTo>
                  <a:pt x="687495" y="520700"/>
                </a:lnTo>
                <a:lnTo>
                  <a:pt x="655167" y="566420"/>
                </a:lnTo>
                <a:lnTo>
                  <a:pt x="697559" y="566420"/>
                </a:lnTo>
                <a:lnTo>
                  <a:pt x="701865" y="560070"/>
                </a:lnTo>
                <a:lnTo>
                  <a:pt x="711898" y="544830"/>
                </a:lnTo>
                <a:lnTo>
                  <a:pt x="743115" y="501650"/>
                </a:lnTo>
                <a:lnTo>
                  <a:pt x="744804" y="500380"/>
                </a:lnTo>
                <a:lnTo>
                  <a:pt x="748677" y="497840"/>
                </a:lnTo>
                <a:lnTo>
                  <a:pt x="826477" y="497840"/>
                </a:lnTo>
                <a:lnTo>
                  <a:pt x="828058" y="494030"/>
                </a:lnTo>
                <a:lnTo>
                  <a:pt x="789152" y="494030"/>
                </a:lnTo>
                <a:lnTo>
                  <a:pt x="783666" y="487680"/>
                </a:lnTo>
                <a:lnTo>
                  <a:pt x="778725" y="481330"/>
                </a:lnTo>
                <a:lnTo>
                  <a:pt x="773683" y="474980"/>
                </a:lnTo>
                <a:lnTo>
                  <a:pt x="759791" y="462280"/>
                </a:lnTo>
                <a:lnTo>
                  <a:pt x="745686" y="458470"/>
                </a:lnTo>
                <a:close/>
              </a:path>
              <a:path w="1001395" h="858520">
                <a:moveTo>
                  <a:pt x="597734" y="181610"/>
                </a:moveTo>
                <a:lnTo>
                  <a:pt x="531876" y="181610"/>
                </a:lnTo>
                <a:lnTo>
                  <a:pt x="498944" y="182880"/>
                </a:lnTo>
                <a:lnTo>
                  <a:pt x="488931" y="185420"/>
                </a:lnTo>
                <a:lnTo>
                  <a:pt x="483109" y="190500"/>
                </a:lnTo>
                <a:lnTo>
                  <a:pt x="480405" y="199390"/>
                </a:lnTo>
                <a:lnTo>
                  <a:pt x="479742" y="208280"/>
                </a:lnTo>
                <a:lnTo>
                  <a:pt x="479849" y="299720"/>
                </a:lnTo>
                <a:lnTo>
                  <a:pt x="479722" y="314960"/>
                </a:lnTo>
                <a:lnTo>
                  <a:pt x="478051" y="354330"/>
                </a:lnTo>
                <a:lnTo>
                  <a:pt x="436006" y="426720"/>
                </a:lnTo>
                <a:lnTo>
                  <a:pt x="339255" y="562610"/>
                </a:lnTo>
                <a:lnTo>
                  <a:pt x="410486" y="562610"/>
                </a:lnTo>
                <a:lnTo>
                  <a:pt x="393903" y="544830"/>
                </a:lnTo>
                <a:lnTo>
                  <a:pt x="496430" y="400050"/>
                </a:lnTo>
                <a:lnTo>
                  <a:pt x="538771" y="400050"/>
                </a:lnTo>
                <a:lnTo>
                  <a:pt x="521868" y="374650"/>
                </a:lnTo>
                <a:lnTo>
                  <a:pt x="516734" y="361950"/>
                </a:lnTo>
                <a:lnTo>
                  <a:pt x="514438" y="347980"/>
                </a:lnTo>
                <a:lnTo>
                  <a:pt x="513267" y="331470"/>
                </a:lnTo>
                <a:lnTo>
                  <a:pt x="511505" y="314960"/>
                </a:lnTo>
                <a:lnTo>
                  <a:pt x="620712" y="314960"/>
                </a:lnTo>
                <a:lnTo>
                  <a:pt x="636114" y="312420"/>
                </a:lnTo>
                <a:lnTo>
                  <a:pt x="642611" y="309880"/>
                </a:lnTo>
                <a:lnTo>
                  <a:pt x="645896" y="306070"/>
                </a:lnTo>
                <a:lnTo>
                  <a:pt x="646334" y="299720"/>
                </a:lnTo>
                <a:lnTo>
                  <a:pt x="644712" y="292100"/>
                </a:lnTo>
                <a:lnTo>
                  <a:pt x="641799" y="284480"/>
                </a:lnTo>
                <a:lnTo>
                  <a:pt x="639739" y="280670"/>
                </a:lnTo>
                <a:lnTo>
                  <a:pt x="515785" y="280670"/>
                </a:lnTo>
                <a:lnTo>
                  <a:pt x="515785" y="217170"/>
                </a:lnTo>
                <a:lnTo>
                  <a:pt x="641789" y="217170"/>
                </a:lnTo>
                <a:lnTo>
                  <a:pt x="644905" y="212090"/>
                </a:lnTo>
                <a:lnTo>
                  <a:pt x="649273" y="201930"/>
                </a:lnTo>
                <a:lnTo>
                  <a:pt x="648095" y="191770"/>
                </a:lnTo>
                <a:lnTo>
                  <a:pt x="641757" y="185420"/>
                </a:lnTo>
                <a:lnTo>
                  <a:pt x="630643" y="182880"/>
                </a:lnTo>
                <a:lnTo>
                  <a:pt x="597734" y="181610"/>
                </a:lnTo>
                <a:close/>
              </a:path>
              <a:path w="1001395" h="858520">
                <a:moveTo>
                  <a:pt x="651455" y="34290"/>
                </a:moveTo>
                <a:lnTo>
                  <a:pt x="486157" y="34290"/>
                </a:lnTo>
                <a:lnTo>
                  <a:pt x="531793" y="35560"/>
                </a:lnTo>
                <a:lnTo>
                  <a:pt x="576862" y="44450"/>
                </a:lnTo>
                <a:lnTo>
                  <a:pt x="620612" y="58420"/>
                </a:lnTo>
                <a:lnTo>
                  <a:pt x="662293" y="78740"/>
                </a:lnTo>
                <a:lnTo>
                  <a:pt x="701154" y="105410"/>
                </a:lnTo>
                <a:lnTo>
                  <a:pt x="741534" y="144780"/>
                </a:lnTo>
                <a:lnTo>
                  <a:pt x="773106" y="187960"/>
                </a:lnTo>
                <a:lnTo>
                  <a:pt x="796367" y="233680"/>
                </a:lnTo>
                <a:lnTo>
                  <a:pt x="811811" y="279400"/>
                </a:lnTo>
                <a:lnTo>
                  <a:pt x="819935" y="327660"/>
                </a:lnTo>
                <a:lnTo>
                  <a:pt x="821236" y="373380"/>
                </a:lnTo>
                <a:lnTo>
                  <a:pt x="816208" y="417830"/>
                </a:lnTo>
                <a:lnTo>
                  <a:pt x="805348" y="458470"/>
                </a:lnTo>
                <a:lnTo>
                  <a:pt x="789152" y="494030"/>
                </a:lnTo>
                <a:lnTo>
                  <a:pt x="828058" y="494030"/>
                </a:lnTo>
                <a:lnTo>
                  <a:pt x="837018" y="472440"/>
                </a:lnTo>
                <a:lnTo>
                  <a:pt x="848163" y="430530"/>
                </a:lnTo>
                <a:lnTo>
                  <a:pt x="853993" y="388620"/>
                </a:lnTo>
                <a:lnTo>
                  <a:pt x="854913" y="344170"/>
                </a:lnTo>
                <a:lnTo>
                  <a:pt x="850323" y="298450"/>
                </a:lnTo>
                <a:lnTo>
                  <a:pt x="839816" y="252730"/>
                </a:lnTo>
                <a:lnTo>
                  <a:pt x="823768" y="209550"/>
                </a:lnTo>
                <a:lnTo>
                  <a:pt x="802554" y="170180"/>
                </a:lnTo>
                <a:lnTo>
                  <a:pt x="776549" y="133350"/>
                </a:lnTo>
                <a:lnTo>
                  <a:pt x="746128" y="99060"/>
                </a:lnTo>
                <a:lnTo>
                  <a:pt x="711668" y="69850"/>
                </a:lnTo>
                <a:lnTo>
                  <a:pt x="673543" y="44450"/>
                </a:lnTo>
                <a:lnTo>
                  <a:pt x="651455" y="34290"/>
                </a:lnTo>
                <a:close/>
              </a:path>
              <a:path w="1001395" h="858520">
                <a:moveTo>
                  <a:pt x="641789" y="217170"/>
                </a:moveTo>
                <a:lnTo>
                  <a:pt x="597611" y="217170"/>
                </a:lnTo>
                <a:lnTo>
                  <a:pt x="586587" y="232410"/>
                </a:lnTo>
                <a:lnTo>
                  <a:pt x="581755" y="247650"/>
                </a:lnTo>
                <a:lnTo>
                  <a:pt x="585781" y="264160"/>
                </a:lnTo>
                <a:lnTo>
                  <a:pt x="601332" y="280670"/>
                </a:lnTo>
                <a:lnTo>
                  <a:pt x="639739" y="280670"/>
                </a:lnTo>
                <a:lnTo>
                  <a:pt x="638365" y="278130"/>
                </a:lnTo>
                <a:lnTo>
                  <a:pt x="633930" y="270510"/>
                </a:lnTo>
                <a:lnTo>
                  <a:pt x="628783" y="264160"/>
                </a:lnTo>
                <a:lnTo>
                  <a:pt x="623245" y="256540"/>
                </a:lnTo>
                <a:lnTo>
                  <a:pt x="617639" y="248920"/>
                </a:lnTo>
                <a:lnTo>
                  <a:pt x="624908" y="240030"/>
                </a:lnTo>
                <a:lnTo>
                  <a:pt x="631963" y="231140"/>
                </a:lnTo>
                <a:lnTo>
                  <a:pt x="638672" y="222250"/>
                </a:lnTo>
                <a:lnTo>
                  <a:pt x="641789" y="217170"/>
                </a:lnTo>
                <a:close/>
              </a:path>
            </a:pathLst>
          </a:custGeom>
          <a:solidFill>
            <a:srgbClr val="15395F"/>
          </a:solidFill>
        </p:spPr>
        <p:txBody>
          <a:bodyPr wrap="square" lIns="0" tIns="0" rIns="0" bIns="0" rtlCol="0"/>
          <a:lstStyle/>
          <a:p>
            <a:endParaRPr/>
          </a:p>
        </p:txBody>
      </p:sp>
      <p:grpSp>
        <p:nvGrpSpPr>
          <p:cNvPr id="169" name="object 169"/>
          <p:cNvGrpSpPr/>
          <p:nvPr/>
        </p:nvGrpSpPr>
        <p:grpSpPr>
          <a:xfrm>
            <a:off x="2817646" y="8545257"/>
            <a:ext cx="677545" cy="457200"/>
            <a:chOff x="2817646" y="8545257"/>
            <a:chExt cx="677545" cy="457200"/>
          </a:xfrm>
        </p:grpSpPr>
        <p:sp>
          <p:nvSpPr>
            <p:cNvPr id="170" name="object 170"/>
            <p:cNvSpPr/>
            <p:nvPr/>
          </p:nvSpPr>
          <p:spPr>
            <a:xfrm>
              <a:off x="2817646" y="8545257"/>
              <a:ext cx="585470" cy="349250"/>
            </a:xfrm>
            <a:custGeom>
              <a:avLst/>
              <a:gdLst/>
              <a:ahLst/>
              <a:cxnLst/>
              <a:rect l="l" t="t" r="r" b="b"/>
              <a:pathLst>
                <a:path w="585470" h="349250">
                  <a:moveTo>
                    <a:pt x="9301" y="0"/>
                  </a:moveTo>
                  <a:lnTo>
                    <a:pt x="3237" y="430"/>
                  </a:lnTo>
                  <a:lnTo>
                    <a:pt x="0" y="5041"/>
                  </a:lnTo>
                  <a:lnTo>
                    <a:pt x="355" y="10958"/>
                  </a:lnTo>
                  <a:lnTo>
                    <a:pt x="5072" y="15303"/>
                  </a:lnTo>
                  <a:lnTo>
                    <a:pt x="52543" y="33329"/>
                  </a:lnTo>
                  <a:lnTo>
                    <a:pt x="99472" y="52666"/>
                  </a:lnTo>
                  <a:lnTo>
                    <a:pt x="145826" y="73295"/>
                  </a:lnTo>
                  <a:lnTo>
                    <a:pt x="191576" y="95199"/>
                  </a:lnTo>
                  <a:lnTo>
                    <a:pt x="236692" y="118361"/>
                  </a:lnTo>
                  <a:lnTo>
                    <a:pt x="281142" y="142762"/>
                  </a:lnTo>
                  <a:lnTo>
                    <a:pt x="324898" y="168385"/>
                  </a:lnTo>
                  <a:lnTo>
                    <a:pt x="367927" y="195212"/>
                  </a:lnTo>
                  <a:lnTo>
                    <a:pt x="410200" y="223225"/>
                  </a:lnTo>
                  <a:lnTo>
                    <a:pt x="451687" y="252407"/>
                  </a:lnTo>
                  <a:lnTo>
                    <a:pt x="492356" y="282740"/>
                  </a:lnTo>
                  <a:lnTo>
                    <a:pt x="532179" y="314205"/>
                  </a:lnTo>
                  <a:lnTo>
                    <a:pt x="571123" y="346786"/>
                  </a:lnTo>
                  <a:lnTo>
                    <a:pt x="577221" y="348768"/>
                  </a:lnTo>
                  <a:lnTo>
                    <a:pt x="582537" y="346163"/>
                  </a:lnTo>
                  <a:lnTo>
                    <a:pt x="584954" y="341064"/>
                  </a:lnTo>
                  <a:lnTo>
                    <a:pt x="582350" y="335559"/>
                  </a:lnTo>
                  <a:lnTo>
                    <a:pt x="542900" y="302559"/>
                  </a:lnTo>
                  <a:lnTo>
                    <a:pt x="502573" y="270695"/>
                  </a:lnTo>
                  <a:lnTo>
                    <a:pt x="461398" y="239985"/>
                  </a:lnTo>
                  <a:lnTo>
                    <a:pt x="419404" y="210445"/>
                  </a:lnTo>
                  <a:lnTo>
                    <a:pt x="376620" y="182091"/>
                  </a:lnTo>
                  <a:lnTo>
                    <a:pt x="333073" y="154942"/>
                  </a:lnTo>
                  <a:lnTo>
                    <a:pt x="288792" y="129013"/>
                  </a:lnTo>
                  <a:lnTo>
                    <a:pt x="243807" y="104320"/>
                  </a:lnTo>
                  <a:lnTo>
                    <a:pt x="198144" y="80882"/>
                  </a:lnTo>
                  <a:lnTo>
                    <a:pt x="151834" y="58714"/>
                  </a:lnTo>
                  <a:lnTo>
                    <a:pt x="104904" y="37833"/>
                  </a:lnTo>
                  <a:lnTo>
                    <a:pt x="57384" y="18256"/>
                  </a:lnTo>
                  <a:lnTo>
                    <a:pt x="9301" y="0"/>
                  </a:lnTo>
                  <a:close/>
                </a:path>
              </a:pathLst>
            </a:custGeom>
            <a:solidFill>
              <a:srgbClr val="15395F"/>
            </a:solidFill>
          </p:spPr>
          <p:txBody>
            <a:bodyPr wrap="square" lIns="0" tIns="0" rIns="0" bIns="0" rtlCol="0"/>
            <a:lstStyle/>
            <a:p>
              <a:endParaRPr/>
            </a:p>
          </p:txBody>
        </p:sp>
        <p:pic>
          <p:nvPicPr>
            <p:cNvPr id="171" name="object 171"/>
            <p:cNvPicPr/>
            <p:nvPr/>
          </p:nvPicPr>
          <p:blipFill>
            <a:blip r:embed="rId14" cstate="print"/>
            <a:stretch>
              <a:fillRect/>
            </a:stretch>
          </p:blipFill>
          <p:spPr>
            <a:xfrm>
              <a:off x="3333347" y="8840594"/>
              <a:ext cx="161759" cy="161759"/>
            </a:xfrm>
            <a:prstGeom prst="rect">
              <a:avLst/>
            </a:prstGeom>
          </p:spPr>
        </p:pic>
      </p:grpSp>
      <p:grpSp>
        <p:nvGrpSpPr>
          <p:cNvPr id="172" name="object 172"/>
          <p:cNvGrpSpPr/>
          <p:nvPr/>
        </p:nvGrpSpPr>
        <p:grpSpPr>
          <a:xfrm>
            <a:off x="2678466" y="6427394"/>
            <a:ext cx="1440180" cy="1425575"/>
            <a:chOff x="2678466" y="6427394"/>
            <a:chExt cx="1440180" cy="1425575"/>
          </a:xfrm>
        </p:grpSpPr>
        <p:sp>
          <p:nvSpPr>
            <p:cNvPr id="173" name="object 173"/>
            <p:cNvSpPr/>
            <p:nvPr/>
          </p:nvSpPr>
          <p:spPr>
            <a:xfrm>
              <a:off x="2869158" y="6833641"/>
              <a:ext cx="557530" cy="291465"/>
            </a:xfrm>
            <a:custGeom>
              <a:avLst/>
              <a:gdLst/>
              <a:ahLst/>
              <a:cxnLst/>
              <a:rect l="l" t="t" r="r" b="b"/>
              <a:pathLst>
                <a:path w="557529" h="291465">
                  <a:moveTo>
                    <a:pt x="46215" y="150876"/>
                  </a:moveTo>
                  <a:lnTo>
                    <a:pt x="46202" y="145783"/>
                  </a:lnTo>
                  <a:lnTo>
                    <a:pt x="46189" y="140652"/>
                  </a:lnTo>
                  <a:lnTo>
                    <a:pt x="42710" y="137020"/>
                  </a:lnTo>
                  <a:lnTo>
                    <a:pt x="30010" y="136740"/>
                  </a:lnTo>
                  <a:lnTo>
                    <a:pt x="16179" y="136753"/>
                  </a:lnTo>
                  <a:lnTo>
                    <a:pt x="3530" y="137033"/>
                  </a:lnTo>
                  <a:lnTo>
                    <a:pt x="0" y="140754"/>
                  </a:lnTo>
                  <a:lnTo>
                    <a:pt x="25" y="150926"/>
                  </a:lnTo>
                  <a:lnTo>
                    <a:pt x="3517" y="154457"/>
                  </a:lnTo>
                  <a:lnTo>
                    <a:pt x="9309" y="154749"/>
                  </a:lnTo>
                  <a:lnTo>
                    <a:pt x="36957" y="154749"/>
                  </a:lnTo>
                  <a:lnTo>
                    <a:pt x="42722" y="154457"/>
                  </a:lnTo>
                  <a:lnTo>
                    <a:pt x="46215" y="150876"/>
                  </a:lnTo>
                  <a:close/>
                </a:path>
                <a:path w="557529" h="291465">
                  <a:moveTo>
                    <a:pt x="78562" y="23495"/>
                  </a:moveTo>
                  <a:lnTo>
                    <a:pt x="77774" y="22288"/>
                  </a:lnTo>
                  <a:lnTo>
                    <a:pt x="76809" y="19164"/>
                  </a:lnTo>
                  <a:lnTo>
                    <a:pt x="68351" y="13893"/>
                  </a:lnTo>
                  <a:lnTo>
                    <a:pt x="61937" y="10096"/>
                  </a:lnTo>
                  <a:lnTo>
                    <a:pt x="55422" y="6438"/>
                  </a:lnTo>
                  <a:lnTo>
                    <a:pt x="44792" y="901"/>
                  </a:lnTo>
                  <a:lnTo>
                    <a:pt x="40474" y="2019"/>
                  </a:lnTo>
                  <a:lnTo>
                    <a:pt x="35433" y="10185"/>
                  </a:lnTo>
                  <a:lnTo>
                    <a:pt x="36271" y="15519"/>
                  </a:lnTo>
                  <a:lnTo>
                    <a:pt x="71869" y="35699"/>
                  </a:lnTo>
                  <a:lnTo>
                    <a:pt x="78333" y="31318"/>
                  </a:lnTo>
                  <a:lnTo>
                    <a:pt x="78562" y="23495"/>
                  </a:lnTo>
                  <a:close/>
                </a:path>
                <a:path w="557529" h="291465">
                  <a:moveTo>
                    <a:pt x="78625" y="260223"/>
                  </a:moveTo>
                  <a:lnTo>
                    <a:pt x="71691" y="255879"/>
                  </a:lnTo>
                  <a:lnTo>
                    <a:pt x="65506" y="259143"/>
                  </a:lnTo>
                  <a:lnTo>
                    <a:pt x="59321" y="262483"/>
                  </a:lnTo>
                  <a:lnTo>
                    <a:pt x="53200" y="265938"/>
                  </a:lnTo>
                  <a:lnTo>
                    <a:pt x="41059" y="273062"/>
                  </a:lnTo>
                  <a:lnTo>
                    <a:pt x="36537" y="275805"/>
                  </a:lnTo>
                  <a:lnTo>
                    <a:pt x="35331" y="280809"/>
                  </a:lnTo>
                  <a:lnTo>
                    <a:pt x="39878" y="289115"/>
                  </a:lnTo>
                  <a:lnTo>
                    <a:pt x="44958" y="290855"/>
                  </a:lnTo>
                  <a:lnTo>
                    <a:pt x="55753" y="285038"/>
                  </a:lnTo>
                  <a:lnTo>
                    <a:pt x="61874" y="281584"/>
                  </a:lnTo>
                  <a:lnTo>
                    <a:pt x="67945" y="278015"/>
                  </a:lnTo>
                  <a:lnTo>
                    <a:pt x="76238" y="272872"/>
                  </a:lnTo>
                  <a:lnTo>
                    <a:pt x="77584" y="269862"/>
                  </a:lnTo>
                  <a:lnTo>
                    <a:pt x="78473" y="268706"/>
                  </a:lnTo>
                  <a:lnTo>
                    <a:pt x="78625" y="260223"/>
                  </a:lnTo>
                  <a:close/>
                </a:path>
                <a:path w="557529" h="291465">
                  <a:moveTo>
                    <a:pt x="490486" y="143395"/>
                  </a:moveTo>
                  <a:lnTo>
                    <a:pt x="485978" y="138912"/>
                  </a:lnTo>
                  <a:lnTo>
                    <a:pt x="468503" y="121183"/>
                  </a:lnTo>
                  <a:lnTo>
                    <a:pt x="468503" y="145783"/>
                  </a:lnTo>
                  <a:lnTo>
                    <a:pt x="439013" y="174053"/>
                  </a:lnTo>
                  <a:lnTo>
                    <a:pt x="406615" y="197307"/>
                  </a:lnTo>
                  <a:lnTo>
                    <a:pt x="371068" y="215265"/>
                  </a:lnTo>
                  <a:lnTo>
                    <a:pt x="332130" y="227647"/>
                  </a:lnTo>
                  <a:lnTo>
                    <a:pt x="334365" y="225615"/>
                  </a:lnTo>
                  <a:lnTo>
                    <a:pt x="350469" y="211010"/>
                  </a:lnTo>
                  <a:lnTo>
                    <a:pt x="364286" y="191947"/>
                  </a:lnTo>
                  <a:lnTo>
                    <a:pt x="372999" y="170268"/>
                  </a:lnTo>
                  <a:lnTo>
                    <a:pt x="375996" y="145719"/>
                  </a:lnTo>
                  <a:lnTo>
                    <a:pt x="372948" y="121234"/>
                  </a:lnTo>
                  <a:lnTo>
                    <a:pt x="364274" y="99580"/>
                  </a:lnTo>
                  <a:lnTo>
                    <a:pt x="358216" y="91224"/>
                  </a:lnTo>
                  <a:lnTo>
                    <a:pt x="358216" y="148031"/>
                  </a:lnTo>
                  <a:lnTo>
                    <a:pt x="352082" y="178333"/>
                  </a:lnTo>
                  <a:lnTo>
                    <a:pt x="335089" y="203111"/>
                  </a:lnTo>
                  <a:lnTo>
                    <a:pt x="309689" y="219633"/>
                  </a:lnTo>
                  <a:lnTo>
                    <a:pt x="278206" y="225615"/>
                  </a:lnTo>
                  <a:lnTo>
                    <a:pt x="246811" y="219468"/>
                  </a:lnTo>
                  <a:lnTo>
                    <a:pt x="221576" y="202692"/>
                  </a:lnTo>
                  <a:lnTo>
                    <a:pt x="204774" y="177558"/>
                  </a:lnTo>
                  <a:lnTo>
                    <a:pt x="198729" y="146443"/>
                  </a:lnTo>
                  <a:lnTo>
                    <a:pt x="198843" y="145719"/>
                  </a:lnTo>
                  <a:lnTo>
                    <a:pt x="204838" y="114223"/>
                  </a:lnTo>
                  <a:lnTo>
                    <a:pt x="221691" y="88760"/>
                  </a:lnTo>
                  <a:lnTo>
                    <a:pt x="247243" y="72009"/>
                  </a:lnTo>
                  <a:lnTo>
                    <a:pt x="279438" y="65989"/>
                  </a:lnTo>
                  <a:lnTo>
                    <a:pt x="310870" y="72186"/>
                  </a:lnTo>
                  <a:lnTo>
                    <a:pt x="335876" y="89281"/>
                  </a:lnTo>
                  <a:lnTo>
                    <a:pt x="352386" y="115138"/>
                  </a:lnTo>
                  <a:lnTo>
                    <a:pt x="358089" y="146443"/>
                  </a:lnTo>
                  <a:lnTo>
                    <a:pt x="358216" y="148031"/>
                  </a:lnTo>
                  <a:lnTo>
                    <a:pt x="358216" y="91224"/>
                  </a:lnTo>
                  <a:lnTo>
                    <a:pt x="350507" y="80581"/>
                  </a:lnTo>
                  <a:lnTo>
                    <a:pt x="334352" y="65989"/>
                  </a:lnTo>
                  <a:lnTo>
                    <a:pt x="332193" y="64033"/>
                  </a:lnTo>
                  <a:lnTo>
                    <a:pt x="371081" y="76314"/>
                  </a:lnTo>
                  <a:lnTo>
                    <a:pt x="406565" y="94259"/>
                  </a:lnTo>
                  <a:lnTo>
                    <a:pt x="438937" y="117513"/>
                  </a:lnTo>
                  <a:lnTo>
                    <a:pt x="468503" y="145783"/>
                  </a:lnTo>
                  <a:lnTo>
                    <a:pt x="468503" y="121183"/>
                  </a:lnTo>
                  <a:lnTo>
                    <a:pt x="404901" y="73634"/>
                  </a:lnTo>
                  <a:lnTo>
                    <a:pt x="383019" y="64033"/>
                  </a:lnTo>
                  <a:lnTo>
                    <a:pt x="382676" y="63881"/>
                  </a:lnTo>
                  <a:lnTo>
                    <a:pt x="359092" y="53517"/>
                  </a:lnTo>
                  <a:lnTo>
                    <a:pt x="311200" y="42837"/>
                  </a:lnTo>
                  <a:lnTo>
                    <a:pt x="261239" y="41783"/>
                  </a:lnTo>
                  <a:lnTo>
                    <a:pt x="225933" y="47752"/>
                  </a:lnTo>
                  <a:lnTo>
                    <a:pt x="225933" y="63881"/>
                  </a:lnTo>
                  <a:lnTo>
                    <a:pt x="206959" y="80581"/>
                  </a:lnTo>
                  <a:lnTo>
                    <a:pt x="192874" y="99644"/>
                  </a:lnTo>
                  <a:lnTo>
                    <a:pt x="184073" y="121399"/>
                  </a:lnTo>
                  <a:lnTo>
                    <a:pt x="181114" y="145719"/>
                  </a:lnTo>
                  <a:lnTo>
                    <a:pt x="181127" y="146443"/>
                  </a:lnTo>
                  <a:lnTo>
                    <a:pt x="184150" y="170510"/>
                  </a:lnTo>
                  <a:lnTo>
                    <a:pt x="192849" y="192138"/>
                  </a:lnTo>
                  <a:lnTo>
                    <a:pt x="206641" y="211137"/>
                  </a:lnTo>
                  <a:lnTo>
                    <a:pt x="224980" y="227711"/>
                  </a:lnTo>
                  <a:lnTo>
                    <a:pt x="185864" y="215557"/>
                  </a:lnTo>
                  <a:lnTo>
                    <a:pt x="150202" y="197688"/>
                  </a:lnTo>
                  <a:lnTo>
                    <a:pt x="117729" y="174523"/>
                  </a:lnTo>
                  <a:lnTo>
                    <a:pt x="88201" y="146443"/>
                  </a:lnTo>
                  <a:lnTo>
                    <a:pt x="111874" y="121234"/>
                  </a:lnTo>
                  <a:lnTo>
                    <a:pt x="149237" y="95123"/>
                  </a:lnTo>
                  <a:lnTo>
                    <a:pt x="190538" y="74015"/>
                  </a:lnTo>
                  <a:lnTo>
                    <a:pt x="225933" y="63881"/>
                  </a:lnTo>
                  <a:lnTo>
                    <a:pt x="225933" y="47752"/>
                  </a:lnTo>
                  <a:lnTo>
                    <a:pt x="169379" y="64427"/>
                  </a:lnTo>
                  <a:lnTo>
                    <a:pt x="133045" y="84112"/>
                  </a:lnTo>
                  <a:lnTo>
                    <a:pt x="100025" y="109105"/>
                  </a:lnTo>
                  <a:lnTo>
                    <a:pt x="70027" y="138963"/>
                  </a:lnTo>
                  <a:lnTo>
                    <a:pt x="65646" y="147866"/>
                  </a:lnTo>
                  <a:lnTo>
                    <a:pt x="74790" y="157835"/>
                  </a:lnTo>
                  <a:lnTo>
                    <a:pt x="130644" y="205778"/>
                  </a:lnTo>
                  <a:lnTo>
                    <a:pt x="175323" y="229920"/>
                  </a:lnTo>
                  <a:lnTo>
                    <a:pt x="223012" y="244919"/>
                  </a:lnTo>
                  <a:lnTo>
                    <a:pt x="273418" y="250571"/>
                  </a:lnTo>
                  <a:lnTo>
                    <a:pt x="293674" y="249897"/>
                  </a:lnTo>
                  <a:lnTo>
                    <a:pt x="312635" y="248119"/>
                  </a:lnTo>
                  <a:lnTo>
                    <a:pt x="330669" y="245173"/>
                  </a:lnTo>
                  <a:lnTo>
                    <a:pt x="348145" y="240969"/>
                  </a:lnTo>
                  <a:lnTo>
                    <a:pt x="384746" y="227711"/>
                  </a:lnTo>
                  <a:lnTo>
                    <a:pt x="384924" y="227647"/>
                  </a:lnTo>
                  <a:lnTo>
                    <a:pt x="423646" y="207060"/>
                  </a:lnTo>
                  <a:lnTo>
                    <a:pt x="456425" y="182333"/>
                  </a:lnTo>
                  <a:lnTo>
                    <a:pt x="486105" y="152755"/>
                  </a:lnTo>
                  <a:lnTo>
                    <a:pt x="490245" y="148031"/>
                  </a:lnTo>
                  <a:lnTo>
                    <a:pt x="490486" y="143395"/>
                  </a:lnTo>
                  <a:close/>
                </a:path>
                <a:path w="557529" h="291465">
                  <a:moveTo>
                    <a:pt x="520509" y="12573"/>
                  </a:moveTo>
                  <a:lnTo>
                    <a:pt x="520369" y="4178"/>
                  </a:lnTo>
                  <a:lnTo>
                    <a:pt x="513816" y="0"/>
                  </a:lnTo>
                  <a:lnTo>
                    <a:pt x="507707" y="3149"/>
                  </a:lnTo>
                  <a:lnTo>
                    <a:pt x="477266" y="25184"/>
                  </a:lnTo>
                  <a:lnTo>
                    <a:pt x="482434" y="33578"/>
                  </a:lnTo>
                  <a:lnTo>
                    <a:pt x="487197" y="34963"/>
                  </a:lnTo>
                  <a:lnTo>
                    <a:pt x="491883" y="32397"/>
                  </a:lnTo>
                  <a:lnTo>
                    <a:pt x="503936" y="25692"/>
                  </a:lnTo>
                  <a:lnTo>
                    <a:pt x="509879" y="22212"/>
                  </a:lnTo>
                  <a:lnTo>
                    <a:pt x="518160" y="17043"/>
                  </a:lnTo>
                  <a:lnTo>
                    <a:pt x="519544" y="13855"/>
                  </a:lnTo>
                  <a:lnTo>
                    <a:pt x="520509" y="12573"/>
                  </a:lnTo>
                  <a:close/>
                </a:path>
                <a:path w="557529" h="291465">
                  <a:moveTo>
                    <a:pt x="521817" y="279628"/>
                  </a:moveTo>
                  <a:lnTo>
                    <a:pt x="520217" y="275590"/>
                  </a:lnTo>
                  <a:lnTo>
                    <a:pt x="516267" y="273215"/>
                  </a:lnTo>
                  <a:lnTo>
                    <a:pt x="504609" y="266407"/>
                  </a:lnTo>
                  <a:lnTo>
                    <a:pt x="487286" y="256692"/>
                  </a:lnTo>
                  <a:lnTo>
                    <a:pt x="482600" y="257683"/>
                  </a:lnTo>
                  <a:lnTo>
                    <a:pt x="477012" y="266941"/>
                  </a:lnTo>
                  <a:lnTo>
                    <a:pt x="478637" y="271919"/>
                  </a:lnTo>
                  <a:lnTo>
                    <a:pt x="491540" y="279463"/>
                  </a:lnTo>
                  <a:lnTo>
                    <a:pt x="507860" y="288645"/>
                  </a:lnTo>
                  <a:lnTo>
                    <a:pt x="509739" y="289077"/>
                  </a:lnTo>
                  <a:lnTo>
                    <a:pt x="513029" y="290296"/>
                  </a:lnTo>
                  <a:lnTo>
                    <a:pt x="515150" y="288290"/>
                  </a:lnTo>
                  <a:lnTo>
                    <a:pt x="518426" y="286423"/>
                  </a:lnTo>
                  <a:lnTo>
                    <a:pt x="521817" y="279628"/>
                  </a:lnTo>
                  <a:close/>
                </a:path>
                <a:path w="557529" h="291465">
                  <a:moveTo>
                    <a:pt x="557085" y="150825"/>
                  </a:moveTo>
                  <a:lnTo>
                    <a:pt x="557009" y="140677"/>
                  </a:lnTo>
                  <a:lnTo>
                    <a:pt x="553415" y="137109"/>
                  </a:lnTo>
                  <a:lnTo>
                    <a:pt x="547712" y="136842"/>
                  </a:lnTo>
                  <a:lnTo>
                    <a:pt x="520052" y="136867"/>
                  </a:lnTo>
                  <a:lnTo>
                    <a:pt x="514311" y="137160"/>
                  </a:lnTo>
                  <a:lnTo>
                    <a:pt x="510832" y="140779"/>
                  </a:lnTo>
                  <a:lnTo>
                    <a:pt x="510908" y="151003"/>
                  </a:lnTo>
                  <a:lnTo>
                    <a:pt x="514362" y="154584"/>
                  </a:lnTo>
                  <a:lnTo>
                    <a:pt x="527100" y="154876"/>
                  </a:lnTo>
                  <a:lnTo>
                    <a:pt x="534022" y="154914"/>
                  </a:lnTo>
                  <a:lnTo>
                    <a:pt x="540931" y="154876"/>
                  </a:lnTo>
                  <a:lnTo>
                    <a:pt x="553580" y="154571"/>
                  </a:lnTo>
                  <a:lnTo>
                    <a:pt x="557085" y="150825"/>
                  </a:lnTo>
                  <a:close/>
                </a:path>
              </a:pathLst>
            </a:custGeom>
            <a:solidFill>
              <a:srgbClr val="15395F"/>
            </a:solidFill>
          </p:spPr>
          <p:txBody>
            <a:bodyPr wrap="square" lIns="0" tIns="0" rIns="0" bIns="0" rtlCol="0"/>
            <a:lstStyle/>
            <a:p>
              <a:endParaRPr/>
            </a:p>
          </p:txBody>
        </p:sp>
        <p:pic>
          <p:nvPicPr>
            <p:cNvPr id="174" name="object 174"/>
            <p:cNvPicPr/>
            <p:nvPr/>
          </p:nvPicPr>
          <p:blipFill>
            <a:blip r:embed="rId15" cstate="print"/>
            <a:stretch>
              <a:fillRect/>
            </a:stretch>
          </p:blipFill>
          <p:spPr>
            <a:xfrm>
              <a:off x="3100444" y="6932182"/>
              <a:ext cx="94500" cy="94513"/>
            </a:xfrm>
            <a:prstGeom prst="rect">
              <a:avLst/>
            </a:prstGeom>
          </p:spPr>
        </p:pic>
        <p:sp>
          <p:nvSpPr>
            <p:cNvPr id="175" name="object 175"/>
            <p:cNvSpPr/>
            <p:nvPr/>
          </p:nvSpPr>
          <p:spPr>
            <a:xfrm>
              <a:off x="3138716" y="6895998"/>
              <a:ext cx="980440" cy="956944"/>
            </a:xfrm>
            <a:custGeom>
              <a:avLst/>
              <a:gdLst/>
              <a:ahLst/>
              <a:cxnLst/>
              <a:rect l="l" t="t" r="r" b="b"/>
              <a:pathLst>
                <a:path w="980439" h="956945">
                  <a:moveTo>
                    <a:pt x="18034" y="332168"/>
                  </a:moveTo>
                  <a:lnTo>
                    <a:pt x="17767" y="319265"/>
                  </a:lnTo>
                  <a:lnTo>
                    <a:pt x="14071" y="315683"/>
                  </a:lnTo>
                  <a:lnTo>
                    <a:pt x="8712" y="315823"/>
                  </a:lnTo>
                  <a:lnTo>
                    <a:pt x="3670" y="315963"/>
                  </a:lnTo>
                  <a:lnTo>
                    <a:pt x="279" y="319519"/>
                  </a:lnTo>
                  <a:lnTo>
                    <a:pt x="12" y="325361"/>
                  </a:lnTo>
                  <a:lnTo>
                    <a:pt x="0" y="352437"/>
                  </a:lnTo>
                  <a:lnTo>
                    <a:pt x="215" y="358216"/>
                  </a:lnTo>
                  <a:lnTo>
                    <a:pt x="3632" y="361861"/>
                  </a:lnTo>
                  <a:lnTo>
                    <a:pt x="13970" y="362191"/>
                  </a:lnTo>
                  <a:lnTo>
                    <a:pt x="17767" y="358546"/>
                  </a:lnTo>
                  <a:lnTo>
                    <a:pt x="18034" y="345719"/>
                  </a:lnTo>
                  <a:lnTo>
                    <a:pt x="18034" y="332168"/>
                  </a:lnTo>
                  <a:close/>
                </a:path>
                <a:path w="980439" h="956945">
                  <a:moveTo>
                    <a:pt x="153873" y="316763"/>
                  </a:moveTo>
                  <a:lnTo>
                    <a:pt x="133083" y="284581"/>
                  </a:lnTo>
                  <a:lnTo>
                    <a:pt x="131724" y="283464"/>
                  </a:lnTo>
                  <a:lnTo>
                    <a:pt x="123075" y="283641"/>
                  </a:lnTo>
                  <a:lnTo>
                    <a:pt x="119062" y="290550"/>
                  </a:lnTo>
                  <a:lnTo>
                    <a:pt x="125691" y="302844"/>
                  </a:lnTo>
                  <a:lnTo>
                    <a:pt x="129082" y="308851"/>
                  </a:lnTo>
                  <a:lnTo>
                    <a:pt x="138912" y="325475"/>
                  </a:lnTo>
                  <a:lnTo>
                    <a:pt x="144145" y="326771"/>
                  </a:lnTo>
                  <a:lnTo>
                    <a:pt x="152654" y="321792"/>
                  </a:lnTo>
                  <a:lnTo>
                    <a:pt x="153873" y="316763"/>
                  </a:lnTo>
                  <a:close/>
                </a:path>
                <a:path w="980439" h="956945">
                  <a:moveTo>
                    <a:pt x="979868" y="950849"/>
                  </a:moveTo>
                  <a:lnTo>
                    <a:pt x="907224" y="805421"/>
                  </a:lnTo>
                  <a:lnTo>
                    <a:pt x="882929" y="759091"/>
                  </a:lnTo>
                  <a:lnTo>
                    <a:pt x="858367" y="712863"/>
                  </a:lnTo>
                  <a:lnTo>
                    <a:pt x="833501" y="666788"/>
                  </a:lnTo>
                  <a:lnTo>
                    <a:pt x="808253" y="620928"/>
                  </a:lnTo>
                  <a:lnTo>
                    <a:pt x="782548" y="575335"/>
                  </a:lnTo>
                  <a:lnTo>
                    <a:pt x="756335" y="530072"/>
                  </a:lnTo>
                  <a:lnTo>
                    <a:pt x="729526" y="485165"/>
                  </a:lnTo>
                  <a:lnTo>
                    <a:pt x="702043" y="440702"/>
                  </a:lnTo>
                  <a:lnTo>
                    <a:pt x="673849" y="396722"/>
                  </a:lnTo>
                  <a:lnTo>
                    <a:pt x="644855" y="353275"/>
                  </a:lnTo>
                  <a:lnTo>
                    <a:pt x="614997" y="310413"/>
                  </a:lnTo>
                  <a:lnTo>
                    <a:pt x="586968" y="271957"/>
                  </a:lnTo>
                  <a:lnTo>
                    <a:pt x="557822" y="234137"/>
                  </a:lnTo>
                  <a:lnTo>
                    <a:pt x="527380" y="197319"/>
                  </a:lnTo>
                  <a:lnTo>
                    <a:pt x="495439" y="161861"/>
                  </a:lnTo>
                  <a:lnTo>
                    <a:pt x="461784" y="128104"/>
                  </a:lnTo>
                  <a:lnTo>
                    <a:pt x="426237" y="96405"/>
                  </a:lnTo>
                  <a:lnTo>
                    <a:pt x="382651" y="63195"/>
                  </a:lnTo>
                  <a:lnTo>
                    <a:pt x="335661" y="34874"/>
                  </a:lnTo>
                  <a:lnTo>
                    <a:pt x="285394" y="13525"/>
                  </a:lnTo>
                  <a:lnTo>
                    <a:pt x="231990" y="1244"/>
                  </a:lnTo>
                  <a:lnTo>
                    <a:pt x="181762" y="0"/>
                  </a:lnTo>
                  <a:lnTo>
                    <a:pt x="133375" y="8445"/>
                  </a:lnTo>
                  <a:lnTo>
                    <a:pt x="87185" y="25184"/>
                  </a:lnTo>
                  <a:lnTo>
                    <a:pt x="43573" y="48806"/>
                  </a:lnTo>
                  <a:lnTo>
                    <a:pt x="2870" y="77914"/>
                  </a:lnTo>
                  <a:lnTo>
                    <a:pt x="152" y="83261"/>
                  </a:lnTo>
                  <a:lnTo>
                    <a:pt x="2527" y="88303"/>
                  </a:lnTo>
                  <a:lnTo>
                    <a:pt x="7886" y="90957"/>
                  </a:lnTo>
                  <a:lnTo>
                    <a:pt x="14097" y="89128"/>
                  </a:lnTo>
                  <a:lnTo>
                    <a:pt x="59740" y="57226"/>
                  </a:lnTo>
                  <a:lnTo>
                    <a:pt x="109258" y="32854"/>
                  </a:lnTo>
                  <a:lnTo>
                    <a:pt x="162115" y="18249"/>
                  </a:lnTo>
                  <a:lnTo>
                    <a:pt x="217766" y="15659"/>
                  </a:lnTo>
                  <a:lnTo>
                    <a:pt x="270586" y="25349"/>
                  </a:lnTo>
                  <a:lnTo>
                    <a:pt x="320598" y="44894"/>
                  </a:lnTo>
                  <a:lnTo>
                    <a:pt x="367360" y="71869"/>
                  </a:lnTo>
                  <a:lnTo>
                    <a:pt x="410464" y="103873"/>
                  </a:lnTo>
                  <a:lnTo>
                    <a:pt x="452018" y="140690"/>
                  </a:lnTo>
                  <a:lnTo>
                    <a:pt x="490982" y="180327"/>
                  </a:lnTo>
                  <a:lnTo>
                    <a:pt x="527659" y="222199"/>
                  </a:lnTo>
                  <a:lnTo>
                    <a:pt x="562368" y="265696"/>
                  </a:lnTo>
                  <a:lnTo>
                    <a:pt x="571334" y="277799"/>
                  </a:lnTo>
                  <a:lnTo>
                    <a:pt x="569569" y="277456"/>
                  </a:lnTo>
                  <a:lnTo>
                    <a:pt x="565188" y="281470"/>
                  </a:lnTo>
                  <a:lnTo>
                    <a:pt x="544918" y="326618"/>
                  </a:lnTo>
                  <a:lnTo>
                    <a:pt x="522986" y="370890"/>
                  </a:lnTo>
                  <a:lnTo>
                    <a:pt x="499452" y="414286"/>
                  </a:lnTo>
                  <a:lnTo>
                    <a:pt x="474370" y="456768"/>
                  </a:lnTo>
                  <a:lnTo>
                    <a:pt x="447789" y="498309"/>
                  </a:lnTo>
                  <a:lnTo>
                    <a:pt x="419760" y="538911"/>
                  </a:lnTo>
                  <a:lnTo>
                    <a:pt x="390359" y="578535"/>
                  </a:lnTo>
                  <a:lnTo>
                    <a:pt x="359625" y="617156"/>
                  </a:lnTo>
                  <a:lnTo>
                    <a:pt x="327609" y="654773"/>
                  </a:lnTo>
                  <a:lnTo>
                    <a:pt x="294373" y="691349"/>
                  </a:lnTo>
                  <a:lnTo>
                    <a:pt x="259981" y="726859"/>
                  </a:lnTo>
                  <a:lnTo>
                    <a:pt x="227469" y="758482"/>
                  </a:lnTo>
                  <a:lnTo>
                    <a:pt x="194119" y="789203"/>
                  </a:lnTo>
                  <a:lnTo>
                    <a:pt x="159994" y="819061"/>
                  </a:lnTo>
                  <a:lnTo>
                    <a:pt x="125145" y="848093"/>
                  </a:lnTo>
                  <a:lnTo>
                    <a:pt x="122440" y="853465"/>
                  </a:lnTo>
                  <a:lnTo>
                    <a:pt x="124828" y="858532"/>
                  </a:lnTo>
                  <a:lnTo>
                    <a:pt x="130187" y="861174"/>
                  </a:lnTo>
                  <a:lnTo>
                    <a:pt x="136372" y="859332"/>
                  </a:lnTo>
                  <a:lnTo>
                    <a:pt x="173837" y="828014"/>
                  </a:lnTo>
                  <a:lnTo>
                    <a:pt x="210451" y="795693"/>
                  </a:lnTo>
                  <a:lnTo>
                    <a:pt x="246151" y="762368"/>
                  </a:lnTo>
                  <a:lnTo>
                    <a:pt x="280873" y="728027"/>
                  </a:lnTo>
                  <a:lnTo>
                    <a:pt x="314553" y="692696"/>
                  </a:lnTo>
                  <a:lnTo>
                    <a:pt x="347129" y="656374"/>
                  </a:lnTo>
                  <a:lnTo>
                    <a:pt x="378548" y="619048"/>
                  </a:lnTo>
                  <a:lnTo>
                    <a:pt x="408736" y="580745"/>
                  </a:lnTo>
                  <a:lnTo>
                    <a:pt x="437629" y="541451"/>
                  </a:lnTo>
                  <a:lnTo>
                    <a:pt x="465188" y="501167"/>
                  </a:lnTo>
                  <a:lnTo>
                    <a:pt x="491324" y="459917"/>
                  </a:lnTo>
                  <a:lnTo>
                    <a:pt x="516001" y="417690"/>
                  </a:lnTo>
                  <a:lnTo>
                    <a:pt x="549160" y="354431"/>
                  </a:lnTo>
                  <a:lnTo>
                    <a:pt x="578904" y="289496"/>
                  </a:lnTo>
                  <a:lnTo>
                    <a:pt x="578916" y="288010"/>
                  </a:lnTo>
                  <a:lnTo>
                    <a:pt x="595439" y="310261"/>
                  </a:lnTo>
                  <a:lnTo>
                    <a:pt x="622617" y="348894"/>
                  </a:lnTo>
                  <a:lnTo>
                    <a:pt x="648995" y="388086"/>
                  </a:lnTo>
                  <a:lnTo>
                    <a:pt x="674636" y="427774"/>
                  </a:lnTo>
                  <a:lnTo>
                    <a:pt x="699630" y="467880"/>
                  </a:lnTo>
                  <a:lnTo>
                    <a:pt x="724052" y="508342"/>
                  </a:lnTo>
                  <a:lnTo>
                    <a:pt x="747979" y="549084"/>
                  </a:lnTo>
                  <a:lnTo>
                    <a:pt x="771499" y="590042"/>
                  </a:lnTo>
                  <a:lnTo>
                    <a:pt x="796709" y="634847"/>
                  </a:lnTo>
                  <a:lnTo>
                    <a:pt x="821550" y="679843"/>
                  </a:lnTo>
                  <a:lnTo>
                    <a:pt x="846074" y="725017"/>
                  </a:lnTo>
                  <a:lnTo>
                    <a:pt x="894372" y="815771"/>
                  </a:lnTo>
                  <a:lnTo>
                    <a:pt x="965669" y="952512"/>
                  </a:lnTo>
                  <a:lnTo>
                    <a:pt x="970457" y="956360"/>
                  </a:lnTo>
                  <a:lnTo>
                    <a:pt x="976045" y="955306"/>
                  </a:lnTo>
                  <a:lnTo>
                    <a:pt x="979868" y="950849"/>
                  </a:lnTo>
                  <a:close/>
                </a:path>
              </a:pathLst>
            </a:custGeom>
            <a:solidFill>
              <a:srgbClr val="15395F"/>
            </a:solidFill>
          </p:spPr>
          <p:txBody>
            <a:bodyPr wrap="square" lIns="0" tIns="0" rIns="0" bIns="0" rtlCol="0"/>
            <a:lstStyle/>
            <a:p>
              <a:endParaRPr/>
            </a:p>
          </p:txBody>
        </p:sp>
        <p:pic>
          <p:nvPicPr>
            <p:cNvPr id="176" name="object 176"/>
            <p:cNvPicPr/>
            <p:nvPr/>
          </p:nvPicPr>
          <p:blipFill>
            <a:blip r:embed="rId16" cstate="print"/>
            <a:stretch>
              <a:fillRect/>
            </a:stretch>
          </p:blipFill>
          <p:spPr>
            <a:xfrm>
              <a:off x="3188600" y="7668834"/>
              <a:ext cx="161759" cy="161747"/>
            </a:xfrm>
            <a:prstGeom prst="rect">
              <a:avLst/>
            </a:prstGeom>
          </p:spPr>
        </p:pic>
        <p:sp>
          <p:nvSpPr>
            <p:cNvPr id="177" name="object 177"/>
            <p:cNvSpPr/>
            <p:nvPr/>
          </p:nvSpPr>
          <p:spPr>
            <a:xfrm>
              <a:off x="2678455" y="6427393"/>
              <a:ext cx="613410" cy="1330325"/>
            </a:xfrm>
            <a:custGeom>
              <a:avLst/>
              <a:gdLst/>
              <a:ahLst/>
              <a:cxnLst/>
              <a:rect l="l" t="t" r="r" b="b"/>
              <a:pathLst>
                <a:path w="613410" h="1330325">
                  <a:moveTo>
                    <a:pt x="358101" y="343941"/>
                  </a:moveTo>
                  <a:lnTo>
                    <a:pt x="357136" y="343039"/>
                  </a:lnTo>
                  <a:lnTo>
                    <a:pt x="357035" y="342290"/>
                  </a:lnTo>
                  <a:lnTo>
                    <a:pt x="357149" y="341401"/>
                  </a:lnTo>
                  <a:lnTo>
                    <a:pt x="348919" y="326771"/>
                  </a:lnTo>
                  <a:lnTo>
                    <a:pt x="344893" y="319824"/>
                  </a:lnTo>
                  <a:lnTo>
                    <a:pt x="340702" y="312991"/>
                  </a:lnTo>
                  <a:lnTo>
                    <a:pt x="338251" y="309156"/>
                  </a:lnTo>
                  <a:lnTo>
                    <a:pt x="333756" y="309130"/>
                  </a:lnTo>
                  <a:lnTo>
                    <a:pt x="325653" y="313601"/>
                  </a:lnTo>
                  <a:lnTo>
                    <a:pt x="324319" y="317944"/>
                  </a:lnTo>
                  <a:lnTo>
                    <a:pt x="329907" y="328676"/>
                  </a:lnTo>
                  <a:lnTo>
                    <a:pt x="348234" y="353364"/>
                  </a:lnTo>
                  <a:lnTo>
                    <a:pt x="354266" y="349313"/>
                  </a:lnTo>
                  <a:lnTo>
                    <a:pt x="355993" y="346354"/>
                  </a:lnTo>
                  <a:lnTo>
                    <a:pt x="358101" y="343941"/>
                  </a:lnTo>
                  <a:close/>
                </a:path>
                <a:path w="613410" h="1330325">
                  <a:moveTo>
                    <a:pt x="358406" y="760742"/>
                  </a:moveTo>
                  <a:lnTo>
                    <a:pt x="357009" y="755967"/>
                  </a:lnTo>
                  <a:lnTo>
                    <a:pt x="352806" y="753402"/>
                  </a:lnTo>
                  <a:lnTo>
                    <a:pt x="348589" y="750824"/>
                  </a:lnTo>
                  <a:lnTo>
                    <a:pt x="323443" y="787412"/>
                  </a:lnTo>
                  <a:lnTo>
                    <a:pt x="327660" y="793965"/>
                  </a:lnTo>
                  <a:lnTo>
                    <a:pt x="336054" y="794080"/>
                  </a:lnTo>
                  <a:lnTo>
                    <a:pt x="337324" y="793102"/>
                  </a:lnTo>
                  <a:lnTo>
                    <a:pt x="340499" y="791718"/>
                  </a:lnTo>
                  <a:lnTo>
                    <a:pt x="345668" y="783424"/>
                  </a:lnTo>
                  <a:lnTo>
                    <a:pt x="349148" y="777468"/>
                  </a:lnTo>
                  <a:lnTo>
                    <a:pt x="358406" y="760742"/>
                  </a:lnTo>
                  <a:close/>
                </a:path>
                <a:path w="613410" h="1330325">
                  <a:moveTo>
                    <a:pt x="478180" y="282778"/>
                  </a:moveTo>
                  <a:lnTo>
                    <a:pt x="477875" y="276987"/>
                  </a:lnTo>
                  <a:lnTo>
                    <a:pt x="474370" y="273494"/>
                  </a:lnTo>
                  <a:lnTo>
                    <a:pt x="464185" y="273456"/>
                  </a:lnTo>
                  <a:lnTo>
                    <a:pt x="460463" y="276987"/>
                  </a:lnTo>
                  <a:lnTo>
                    <a:pt x="460171" y="289661"/>
                  </a:lnTo>
                  <a:lnTo>
                    <a:pt x="460171" y="303491"/>
                  </a:lnTo>
                  <a:lnTo>
                    <a:pt x="460438" y="316179"/>
                  </a:lnTo>
                  <a:lnTo>
                    <a:pt x="464070" y="319659"/>
                  </a:lnTo>
                  <a:lnTo>
                    <a:pt x="469201" y="319671"/>
                  </a:lnTo>
                  <a:lnTo>
                    <a:pt x="474294" y="319684"/>
                  </a:lnTo>
                  <a:lnTo>
                    <a:pt x="477875" y="316204"/>
                  </a:lnTo>
                  <a:lnTo>
                    <a:pt x="478167" y="310426"/>
                  </a:lnTo>
                  <a:lnTo>
                    <a:pt x="478180" y="282778"/>
                  </a:lnTo>
                  <a:close/>
                </a:path>
                <a:path w="613410" h="1330325">
                  <a:moveTo>
                    <a:pt x="598855" y="1320279"/>
                  </a:moveTo>
                  <a:lnTo>
                    <a:pt x="595020" y="1315453"/>
                  </a:lnTo>
                  <a:lnTo>
                    <a:pt x="550608" y="1290523"/>
                  </a:lnTo>
                  <a:lnTo>
                    <a:pt x="507492" y="1263230"/>
                  </a:lnTo>
                  <a:lnTo>
                    <a:pt x="465759" y="1233716"/>
                  </a:lnTo>
                  <a:lnTo>
                    <a:pt x="425450" y="1202156"/>
                  </a:lnTo>
                  <a:lnTo>
                    <a:pt x="386651" y="1168704"/>
                  </a:lnTo>
                  <a:lnTo>
                    <a:pt x="349415" y="1133538"/>
                  </a:lnTo>
                  <a:lnTo>
                    <a:pt x="313804" y="1096797"/>
                  </a:lnTo>
                  <a:lnTo>
                    <a:pt x="279882" y="1058646"/>
                  </a:lnTo>
                  <a:lnTo>
                    <a:pt x="247713" y="1019251"/>
                  </a:lnTo>
                  <a:lnTo>
                    <a:pt x="216573" y="977455"/>
                  </a:lnTo>
                  <a:lnTo>
                    <a:pt x="187490" y="934313"/>
                  </a:lnTo>
                  <a:lnTo>
                    <a:pt x="160515" y="889889"/>
                  </a:lnTo>
                  <a:lnTo>
                    <a:pt x="135699" y="844296"/>
                  </a:lnTo>
                  <a:lnTo>
                    <a:pt x="113080" y="797623"/>
                  </a:lnTo>
                  <a:lnTo>
                    <a:pt x="92684" y="749947"/>
                  </a:lnTo>
                  <a:lnTo>
                    <a:pt x="74587" y="701357"/>
                  </a:lnTo>
                  <a:lnTo>
                    <a:pt x="58801" y="651954"/>
                  </a:lnTo>
                  <a:lnTo>
                    <a:pt x="45402" y="601814"/>
                  </a:lnTo>
                  <a:lnTo>
                    <a:pt x="34404" y="551040"/>
                  </a:lnTo>
                  <a:lnTo>
                    <a:pt x="25857" y="499706"/>
                  </a:lnTo>
                  <a:lnTo>
                    <a:pt x="19812" y="447903"/>
                  </a:lnTo>
                  <a:lnTo>
                    <a:pt x="16383" y="398818"/>
                  </a:lnTo>
                  <a:lnTo>
                    <a:pt x="15062" y="349694"/>
                  </a:lnTo>
                  <a:lnTo>
                    <a:pt x="15786" y="300609"/>
                  </a:lnTo>
                  <a:lnTo>
                    <a:pt x="18453" y="251599"/>
                  </a:lnTo>
                  <a:lnTo>
                    <a:pt x="23012" y="202730"/>
                  </a:lnTo>
                  <a:lnTo>
                    <a:pt x="29375" y="154038"/>
                  </a:lnTo>
                  <a:lnTo>
                    <a:pt x="37465" y="105575"/>
                  </a:lnTo>
                  <a:lnTo>
                    <a:pt x="47205" y="57391"/>
                  </a:lnTo>
                  <a:lnTo>
                    <a:pt x="58508" y="9537"/>
                  </a:lnTo>
                  <a:lnTo>
                    <a:pt x="57531" y="3314"/>
                  </a:lnTo>
                  <a:lnTo>
                    <a:pt x="52730" y="0"/>
                  </a:lnTo>
                  <a:lnTo>
                    <a:pt x="47002" y="419"/>
                  </a:lnTo>
                  <a:lnTo>
                    <a:pt x="43192" y="5321"/>
                  </a:lnTo>
                  <a:lnTo>
                    <a:pt x="31788" y="53759"/>
                  </a:lnTo>
                  <a:lnTo>
                    <a:pt x="22034" y="102527"/>
                  </a:lnTo>
                  <a:lnTo>
                    <a:pt x="13995" y="151549"/>
                  </a:lnTo>
                  <a:lnTo>
                    <a:pt x="7721" y="200774"/>
                  </a:lnTo>
                  <a:lnTo>
                    <a:pt x="3263" y="250126"/>
                  </a:lnTo>
                  <a:lnTo>
                    <a:pt x="673" y="299554"/>
                  </a:lnTo>
                  <a:lnTo>
                    <a:pt x="0" y="348996"/>
                  </a:lnTo>
                  <a:lnTo>
                    <a:pt x="1308" y="398373"/>
                  </a:lnTo>
                  <a:lnTo>
                    <a:pt x="4648" y="447636"/>
                  </a:lnTo>
                  <a:lnTo>
                    <a:pt x="10071" y="496709"/>
                  </a:lnTo>
                  <a:lnTo>
                    <a:pt x="17614" y="545528"/>
                  </a:lnTo>
                  <a:lnTo>
                    <a:pt x="27355" y="594042"/>
                  </a:lnTo>
                  <a:lnTo>
                    <a:pt x="39319" y="642175"/>
                  </a:lnTo>
                  <a:lnTo>
                    <a:pt x="53594" y="689851"/>
                  </a:lnTo>
                  <a:lnTo>
                    <a:pt x="70192" y="737031"/>
                  </a:lnTo>
                  <a:lnTo>
                    <a:pt x="89496" y="784491"/>
                  </a:lnTo>
                  <a:lnTo>
                    <a:pt x="110998" y="830935"/>
                  </a:lnTo>
                  <a:lnTo>
                    <a:pt x="134607" y="876325"/>
                  </a:lnTo>
                  <a:lnTo>
                    <a:pt x="160261" y="920584"/>
                  </a:lnTo>
                  <a:lnTo>
                    <a:pt x="187883" y="963650"/>
                  </a:lnTo>
                  <a:lnTo>
                    <a:pt x="217398" y="1005433"/>
                  </a:lnTo>
                  <a:lnTo>
                    <a:pt x="248742" y="1045883"/>
                  </a:lnTo>
                  <a:lnTo>
                    <a:pt x="281838" y="1084935"/>
                  </a:lnTo>
                  <a:lnTo>
                    <a:pt x="316611" y="1122502"/>
                  </a:lnTo>
                  <a:lnTo>
                    <a:pt x="352971" y="1158532"/>
                  </a:lnTo>
                  <a:lnTo>
                    <a:pt x="390867" y="1192936"/>
                  </a:lnTo>
                  <a:lnTo>
                    <a:pt x="427583" y="1223606"/>
                  </a:lnTo>
                  <a:lnTo>
                    <a:pt x="465556" y="1252778"/>
                  </a:lnTo>
                  <a:lnTo>
                    <a:pt x="504799" y="1280236"/>
                  </a:lnTo>
                  <a:lnTo>
                    <a:pt x="545287" y="1305763"/>
                  </a:lnTo>
                  <a:lnTo>
                    <a:pt x="587006" y="1329169"/>
                  </a:lnTo>
                  <a:lnTo>
                    <a:pt x="593344" y="1329702"/>
                  </a:lnTo>
                  <a:lnTo>
                    <a:pt x="597801" y="1325880"/>
                  </a:lnTo>
                  <a:lnTo>
                    <a:pt x="598855" y="1320279"/>
                  </a:lnTo>
                  <a:close/>
                </a:path>
                <a:path w="613410" h="1330325">
                  <a:moveTo>
                    <a:pt x="612825" y="319900"/>
                  </a:moveTo>
                  <a:lnTo>
                    <a:pt x="612762" y="314718"/>
                  </a:lnTo>
                  <a:lnTo>
                    <a:pt x="610857" y="311619"/>
                  </a:lnTo>
                  <a:lnTo>
                    <a:pt x="602221" y="309168"/>
                  </a:lnTo>
                  <a:lnTo>
                    <a:pt x="598652" y="310730"/>
                  </a:lnTo>
                  <a:lnTo>
                    <a:pt x="589737" y="326097"/>
                  </a:lnTo>
                  <a:lnTo>
                    <a:pt x="580072" y="343281"/>
                  </a:lnTo>
                  <a:lnTo>
                    <a:pt x="581215" y="348284"/>
                  </a:lnTo>
                  <a:lnTo>
                    <a:pt x="586066" y="350939"/>
                  </a:lnTo>
                  <a:lnTo>
                    <a:pt x="590626" y="353415"/>
                  </a:lnTo>
                  <a:lnTo>
                    <a:pt x="595337" y="351790"/>
                  </a:lnTo>
                  <a:lnTo>
                    <a:pt x="602818" y="339115"/>
                  </a:lnTo>
                  <a:lnTo>
                    <a:pt x="612013" y="322821"/>
                  </a:lnTo>
                  <a:lnTo>
                    <a:pt x="612444" y="320929"/>
                  </a:lnTo>
                  <a:lnTo>
                    <a:pt x="612825" y="319900"/>
                  </a:lnTo>
                  <a:close/>
                </a:path>
              </a:pathLst>
            </a:custGeom>
            <a:solidFill>
              <a:srgbClr val="15395F"/>
            </a:solidFill>
          </p:spPr>
          <p:txBody>
            <a:bodyPr wrap="square" lIns="0" tIns="0" rIns="0" bIns="0" rtlCol="0"/>
            <a:lstStyle/>
            <a:p>
              <a:endParaRPr/>
            </a:p>
          </p:txBody>
        </p:sp>
        <p:pic>
          <p:nvPicPr>
            <p:cNvPr id="178" name="object 178"/>
            <p:cNvPicPr/>
            <p:nvPr/>
          </p:nvPicPr>
          <p:blipFill>
            <a:blip r:embed="rId17" cstate="print"/>
            <a:stretch>
              <a:fillRect/>
            </a:stretch>
          </p:blipFill>
          <p:spPr>
            <a:xfrm>
              <a:off x="3631137" y="7101851"/>
              <a:ext cx="159249" cy="159247"/>
            </a:xfrm>
            <a:prstGeom prst="rect">
              <a:avLst/>
            </a:prstGeom>
          </p:spPr>
        </p:pic>
      </p:grpSp>
      <p:sp>
        <p:nvSpPr>
          <p:cNvPr id="179" name="object 179"/>
          <p:cNvSpPr txBox="1"/>
          <p:nvPr/>
        </p:nvSpPr>
        <p:spPr>
          <a:xfrm>
            <a:off x="426568" y="7128551"/>
            <a:ext cx="1772623" cy="859210"/>
          </a:xfrm>
          <a:prstGeom prst="rect">
            <a:avLst/>
          </a:prstGeom>
        </p:spPr>
        <p:txBody>
          <a:bodyPr vert="horz" wrap="square" lIns="0" tIns="12700" rIns="0" bIns="0" rtlCol="0">
            <a:spAutoFit/>
          </a:bodyPr>
          <a:lstStyle/>
          <a:p>
            <a:pPr marL="12700" marR="5080">
              <a:lnSpc>
                <a:spcPct val="100000"/>
              </a:lnSpc>
              <a:spcBef>
                <a:spcPts val="100"/>
              </a:spcBef>
            </a:pPr>
            <a:r>
              <a:rPr sz="1100" spc="-40" dirty="0">
                <a:solidFill>
                  <a:srgbClr val="15395F"/>
                </a:solidFill>
                <a:latin typeface="Arial MT"/>
                <a:cs typeface="Arial MT"/>
              </a:rPr>
              <a:t>Para</a:t>
            </a:r>
            <a:r>
              <a:rPr sz="1100" spc="-5" dirty="0">
                <a:solidFill>
                  <a:srgbClr val="15395F"/>
                </a:solidFill>
                <a:latin typeface="Arial MT"/>
                <a:cs typeface="Arial MT"/>
              </a:rPr>
              <a:t> </a:t>
            </a:r>
            <a:r>
              <a:rPr sz="1100" spc="-25" dirty="0">
                <a:solidFill>
                  <a:srgbClr val="15395F"/>
                </a:solidFill>
                <a:latin typeface="Arial MT"/>
                <a:cs typeface="Arial MT"/>
              </a:rPr>
              <a:t>ayudar</a:t>
            </a:r>
            <a:r>
              <a:rPr sz="1100" spc="-5" dirty="0">
                <a:solidFill>
                  <a:srgbClr val="15395F"/>
                </a:solidFill>
                <a:latin typeface="Arial MT"/>
                <a:cs typeface="Arial MT"/>
              </a:rPr>
              <a:t> </a:t>
            </a:r>
            <a:r>
              <a:rPr sz="1100" spc="-45" dirty="0">
                <a:solidFill>
                  <a:srgbClr val="15395F"/>
                </a:solidFill>
                <a:latin typeface="Arial MT"/>
                <a:cs typeface="Arial MT"/>
              </a:rPr>
              <a:t>la</a:t>
            </a:r>
            <a:r>
              <a:rPr sz="1100" spc="-5" dirty="0">
                <a:solidFill>
                  <a:srgbClr val="15395F"/>
                </a:solidFill>
                <a:latin typeface="Arial MT"/>
                <a:cs typeface="Arial MT"/>
              </a:rPr>
              <a:t> </a:t>
            </a:r>
            <a:r>
              <a:rPr sz="1100" spc="-20" dirty="0">
                <a:solidFill>
                  <a:srgbClr val="15395F"/>
                </a:solidFill>
                <a:latin typeface="Arial MT"/>
                <a:cs typeface="Arial MT"/>
              </a:rPr>
              <a:t>integración</a:t>
            </a:r>
            <a:r>
              <a:rPr sz="1100" spc="-5" dirty="0">
                <a:solidFill>
                  <a:srgbClr val="15395F"/>
                </a:solidFill>
                <a:latin typeface="Arial MT"/>
                <a:cs typeface="Arial MT"/>
              </a:rPr>
              <a:t> </a:t>
            </a:r>
            <a:r>
              <a:rPr sz="1100" spc="-15" dirty="0">
                <a:solidFill>
                  <a:srgbClr val="15395F"/>
                </a:solidFill>
                <a:latin typeface="Arial MT"/>
                <a:cs typeface="Arial MT"/>
              </a:rPr>
              <a:t>de </a:t>
            </a:r>
            <a:r>
              <a:rPr sz="1100" spc="-10"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20" dirty="0">
                <a:solidFill>
                  <a:srgbClr val="15395F"/>
                </a:solidFill>
                <a:latin typeface="Arial MT"/>
                <a:cs typeface="Arial MT"/>
              </a:rPr>
              <a:t>migrantes,</a:t>
            </a:r>
            <a:r>
              <a:rPr sz="1100" dirty="0">
                <a:solidFill>
                  <a:srgbClr val="15395F"/>
                </a:solidFill>
                <a:latin typeface="Arial MT"/>
                <a:cs typeface="Arial MT"/>
              </a:rPr>
              <a:t> </a:t>
            </a:r>
            <a:r>
              <a:rPr sz="1100" spc="-35" dirty="0">
                <a:solidFill>
                  <a:srgbClr val="15395F"/>
                </a:solidFill>
                <a:latin typeface="Arial MT"/>
                <a:cs typeface="Arial MT"/>
              </a:rPr>
              <a:t>se</a:t>
            </a:r>
            <a:r>
              <a:rPr sz="1100" dirty="0">
                <a:solidFill>
                  <a:srgbClr val="15395F"/>
                </a:solidFill>
                <a:latin typeface="Arial MT"/>
                <a:cs typeface="Arial MT"/>
              </a:rPr>
              <a:t> </a:t>
            </a:r>
            <a:r>
              <a:rPr sz="1100" spc="-25" dirty="0">
                <a:solidFill>
                  <a:srgbClr val="15395F"/>
                </a:solidFill>
                <a:latin typeface="Arial MT"/>
                <a:cs typeface="Arial MT"/>
              </a:rPr>
              <a:t>necesita </a:t>
            </a:r>
            <a:r>
              <a:rPr sz="1100" spc="-20" dirty="0">
                <a:solidFill>
                  <a:srgbClr val="15395F"/>
                </a:solidFill>
                <a:latin typeface="Arial MT"/>
                <a:cs typeface="Arial MT"/>
              </a:rPr>
              <a:t> </a:t>
            </a:r>
            <a:r>
              <a:rPr sz="1100" spc="-25" dirty="0">
                <a:solidFill>
                  <a:srgbClr val="15395F"/>
                </a:solidFill>
                <a:latin typeface="Arial MT"/>
                <a:cs typeface="Arial MT"/>
              </a:rPr>
              <a:t>activar</a:t>
            </a:r>
            <a:r>
              <a:rPr sz="1100" spc="-10" dirty="0">
                <a:solidFill>
                  <a:srgbClr val="15395F"/>
                </a:solidFill>
                <a:latin typeface="Arial MT"/>
                <a:cs typeface="Arial MT"/>
              </a:rPr>
              <a:t> </a:t>
            </a:r>
            <a:r>
              <a:rPr sz="1100" spc="-45" dirty="0">
                <a:solidFill>
                  <a:srgbClr val="15395F"/>
                </a:solidFill>
                <a:latin typeface="Arial MT"/>
                <a:cs typeface="Arial MT"/>
              </a:rPr>
              <a:t>el</a:t>
            </a:r>
            <a:r>
              <a:rPr sz="1100" spc="-5" dirty="0">
                <a:solidFill>
                  <a:srgbClr val="15395F"/>
                </a:solidFill>
                <a:latin typeface="Arial MT"/>
                <a:cs typeface="Arial MT"/>
              </a:rPr>
              <a:t> </a:t>
            </a:r>
            <a:r>
              <a:rPr sz="1100" spc="-15" dirty="0">
                <a:solidFill>
                  <a:srgbClr val="15395F"/>
                </a:solidFill>
                <a:latin typeface="Arial MT"/>
                <a:cs typeface="Arial MT"/>
              </a:rPr>
              <a:t>potencial</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10" dirty="0">
                <a:solidFill>
                  <a:srgbClr val="15395F"/>
                </a:solidFill>
                <a:latin typeface="Arial MT"/>
                <a:cs typeface="Arial MT"/>
              </a:rPr>
              <a:t>cambio </a:t>
            </a:r>
            <a:r>
              <a:rPr sz="1100" spc="-295" dirty="0">
                <a:solidFill>
                  <a:srgbClr val="15395F"/>
                </a:solidFill>
                <a:latin typeface="Arial MT"/>
                <a:cs typeface="Arial MT"/>
              </a:rPr>
              <a:t> </a:t>
            </a:r>
            <a:r>
              <a:rPr sz="1100" spc="-15" dirty="0">
                <a:solidFill>
                  <a:srgbClr val="15395F"/>
                </a:solidFill>
                <a:latin typeface="Arial MT"/>
                <a:cs typeface="Arial MT"/>
              </a:rPr>
              <a:t>de</a:t>
            </a:r>
            <a:r>
              <a:rPr sz="1100" spc="-10" dirty="0">
                <a:solidFill>
                  <a:srgbClr val="15395F"/>
                </a:solidFill>
                <a:latin typeface="Arial MT"/>
                <a:cs typeface="Arial MT"/>
              </a:rPr>
              <a:t> </a:t>
            </a:r>
            <a:r>
              <a:rPr sz="1100" spc="5" dirty="0">
                <a:solidFill>
                  <a:srgbClr val="15395F"/>
                </a:solidFill>
                <a:latin typeface="Arial MT"/>
                <a:cs typeface="Arial MT"/>
              </a:rPr>
              <a:t>todo</a:t>
            </a:r>
            <a:r>
              <a:rPr sz="1100" spc="-5" dirty="0">
                <a:solidFill>
                  <a:srgbClr val="15395F"/>
                </a:solidFill>
                <a:latin typeface="Arial MT"/>
                <a:cs typeface="Arial MT"/>
              </a:rPr>
              <a:t> </a:t>
            </a:r>
            <a:r>
              <a:rPr sz="1100" spc="-25" dirty="0">
                <a:solidFill>
                  <a:srgbClr val="15395F"/>
                </a:solidFill>
                <a:latin typeface="Arial MT"/>
                <a:cs typeface="Arial MT"/>
              </a:rPr>
              <a:t>un</a:t>
            </a:r>
            <a:r>
              <a:rPr sz="1100" spc="-5" dirty="0">
                <a:solidFill>
                  <a:srgbClr val="15395F"/>
                </a:solidFill>
                <a:latin typeface="Arial MT"/>
                <a:cs typeface="Arial MT"/>
              </a:rPr>
              <a:t> </a:t>
            </a:r>
            <a:r>
              <a:rPr sz="1100" spc="-15" dirty="0">
                <a:solidFill>
                  <a:srgbClr val="15395F"/>
                </a:solidFill>
                <a:latin typeface="Arial MT"/>
                <a:cs typeface="Arial MT"/>
              </a:rPr>
              <a:t>ecosistema:</a:t>
            </a:r>
            <a:endParaRPr sz="1100">
              <a:latin typeface="Arial MT"/>
              <a:cs typeface="Arial MT"/>
            </a:endParaRPr>
          </a:p>
        </p:txBody>
      </p:sp>
      <p:sp>
        <p:nvSpPr>
          <p:cNvPr id="180" name="object 180"/>
          <p:cNvSpPr txBox="1"/>
          <p:nvPr/>
        </p:nvSpPr>
        <p:spPr>
          <a:xfrm>
            <a:off x="398853" y="7952894"/>
            <a:ext cx="1707514" cy="1198880"/>
          </a:xfrm>
          <a:prstGeom prst="rect">
            <a:avLst/>
          </a:prstGeom>
        </p:spPr>
        <p:txBody>
          <a:bodyPr vert="horz" wrap="square" lIns="0" tIns="12700" rIns="0" bIns="0" rtlCol="0">
            <a:spAutoFit/>
          </a:bodyPr>
          <a:lstStyle/>
          <a:p>
            <a:pPr marL="12700" marR="5080">
              <a:lnSpc>
                <a:spcPct val="100000"/>
              </a:lnSpc>
              <a:spcBef>
                <a:spcPts val="100"/>
              </a:spcBef>
            </a:pPr>
            <a:r>
              <a:rPr sz="1100" spc="-35" dirty="0">
                <a:solidFill>
                  <a:srgbClr val="15395F"/>
                </a:solidFill>
                <a:latin typeface="Arial MT"/>
                <a:cs typeface="Arial MT"/>
              </a:rPr>
              <a:t>Quienes</a:t>
            </a:r>
            <a:r>
              <a:rPr sz="1100" spc="-10"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15" dirty="0">
                <a:solidFill>
                  <a:srgbClr val="15395F"/>
                </a:solidFill>
                <a:latin typeface="Arial MT"/>
                <a:cs typeface="Arial MT"/>
              </a:rPr>
              <a:t>recibimos, </a:t>
            </a:r>
            <a:r>
              <a:rPr sz="1100" spc="-10" dirty="0">
                <a:solidFill>
                  <a:srgbClr val="15395F"/>
                </a:solidFill>
                <a:latin typeface="Arial MT"/>
                <a:cs typeface="Arial MT"/>
              </a:rPr>
              <a:t> </a:t>
            </a:r>
            <a:r>
              <a:rPr sz="1100" spc="-25" dirty="0">
                <a:solidFill>
                  <a:srgbClr val="15395F"/>
                </a:solidFill>
                <a:latin typeface="Arial MT"/>
                <a:cs typeface="Arial MT"/>
              </a:rPr>
              <a:t>quienes</a:t>
            </a:r>
            <a:r>
              <a:rPr sz="1100" spc="-10"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15" dirty="0">
                <a:solidFill>
                  <a:srgbClr val="15395F"/>
                </a:solidFill>
                <a:latin typeface="Arial MT"/>
                <a:cs typeface="Arial MT"/>
              </a:rPr>
              <a:t>apoyamos, </a:t>
            </a:r>
            <a:r>
              <a:rPr sz="1100" spc="-10" dirty="0">
                <a:solidFill>
                  <a:srgbClr val="15395F"/>
                </a:solidFill>
                <a:latin typeface="Arial MT"/>
                <a:cs typeface="Arial MT"/>
              </a:rPr>
              <a:t> </a:t>
            </a:r>
            <a:r>
              <a:rPr sz="1100" spc="-25" dirty="0">
                <a:solidFill>
                  <a:srgbClr val="15395F"/>
                </a:solidFill>
                <a:latin typeface="Arial MT"/>
                <a:cs typeface="Arial MT"/>
              </a:rPr>
              <a:t>quienes</a:t>
            </a:r>
            <a:r>
              <a:rPr sz="1100" spc="-15" dirty="0">
                <a:solidFill>
                  <a:srgbClr val="15395F"/>
                </a:solidFill>
                <a:latin typeface="Arial MT"/>
                <a:cs typeface="Arial MT"/>
              </a:rPr>
              <a:t> </a:t>
            </a:r>
            <a:r>
              <a:rPr sz="1100" spc="-30" dirty="0">
                <a:solidFill>
                  <a:srgbClr val="15395F"/>
                </a:solidFill>
                <a:latin typeface="Arial MT"/>
                <a:cs typeface="Arial MT"/>
              </a:rPr>
              <a:t>innovan</a:t>
            </a:r>
            <a:r>
              <a:rPr sz="1100" spc="-15" dirty="0">
                <a:solidFill>
                  <a:srgbClr val="15395F"/>
                </a:solidFill>
                <a:latin typeface="Arial MT"/>
                <a:cs typeface="Arial MT"/>
              </a:rPr>
              <a:t> </a:t>
            </a:r>
            <a:r>
              <a:rPr sz="1100" spc="-25" dirty="0">
                <a:solidFill>
                  <a:srgbClr val="15395F"/>
                </a:solidFill>
                <a:latin typeface="Arial MT"/>
                <a:cs typeface="Arial MT"/>
              </a:rPr>
              <a:t>para</a:t>
            </a:r>
            <a:r>
              <a:rPr sz="1100" spc="-15" dirty="0">
                <a:solidFill>
                  <a:srgbClr val="15395F"/>
                </a:solidFill>
                <a:latin typeface="Arial MT"/>
                <a:cs typeface="Arial MT"/>
              </a:rPr>
              <a:t> </a:t>
            </a:r>
            <a:r>
              <a:rPr sz="1100" spc="-25" dirty="0">
                <a:solidFill>
                  <a:srgbClr val="15395F"/>
                </a:solidFill>
                <a:latin typeface="Arial MT"/>
                <a:cs typeface="Arial MT"/>
              </a:rPr>
              <a:t>darles </a:t>
            </a:r>
            <a:r>
              <a:rPr sz="1100" spc="-295" dirty="0">
                <a:solidFill>
                  <a:srgbClr val="15395F"/>
                </a:solidFill>
                <a:latin typeface="Arial MT"/>
                <a:cs typeface="Arial MT"/>
              </a:rPr>
              <a:t> </a:t>
            </a:r>
            <a:r>
              <a:rPr sz="1100" spc="-30" dirty="0">
                <a:solidFill>
                  <a:srgbClr val="15395F"/>
                </a:solidFill>
                <a:latin typeface="Arial MT"/>
                <a:cs typeface="Arial MT"/>
              </a:rPr>
              <a:t>mejores</a:t>
            </a:r>
            <a:r>
              <a:rPr sz="1100" spc="-15" dirty="0">
                <a:solidFill>
                  <a:srgbClr val="15395F"/>
                </a:solidFill>
                <a:latin typeface="Arial MT"/>
                <a:cs typeface="Arial MT"/>
              </a:rPr>
              <a:t> </a:t>
            </a:r>
            <a:r>
              <a:rPr sz="1100" spc="-10" dirty="0">
                <a:solidFill>
                  <a:srgbClr val="15395F"/>
                </a:solidFill>
                <a:latin typeface="Arial MT"/>
                <a:cs typeface="Arial MT"/>
              </a:rPr>
              <a:t>oportunidades</a:t>
            </a:r>
            <a:r>
              <a:rPr sz="1100" spc="-15" dirty="0">
                <a:solidFill>
                  <a:srgbClr val="15395F"/>
                </a:solidFill>
                <a:latin typeface="Arial MT"/>
                <a:cs typeface="Arial MT"/>
              </a:rPr>
              <a:t> de </a:t>
            </a:r>
            <a:r>
              <a:rPr sz="1100" spc="-10" dirty="0">
                <a:solidFill>
                  <a:srgbClr val="15395F"/>
                </a:solidFill>
                <a:latin typeface="Arial MT"/>
                <a:cs typeface="Arial MT"/>
              </a:rPr>
              <a:t> </a:t>
            </a:r>
            <a:r>
              <a:rPr sz="1100" spc="-25" dirty="0">
                <a:solidFill>
                  <a:srgbClr val="15395F"/>
                </a:solidFill>
                <a:latin typeface="Arial MT"/>
                <a:cs typeface="Arial MT"/>
              </a:rPr>
              <a:t>vida,</a:t>
            </a:r>
            <a:r>
              <a:rPr sz="1100" spc="-5"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30" dirty="0">
                <a:solidFill>
                  <a:srgbClr val="15395F"/>
                </a:solidFill>
                <a:latin typeface="Arial MT"/>
                <a:cs typeface="Arial MT"/>
              </a:rPr>
              <a:t>ellos</a:t>
            </a:r>
            <a:r>
              <a:rPr sz="1100" dirty="0">
                <a:solidFill>
                  <a:srgbClr val="15395F"/>
                </a:solidFill>
                <a:latin typeface="Arial MT"/>
                <a:cs typeface="Arial MT"/>
              </a:rPr>
              <a:t> </a:t>
            </a:r>
            <a:r>
              <a:rPr sz="1100" spc="-15" dirty="0">
                <a:solidFill>
                  <a:srgbClr val="15395F"/>
                </a:solidFill>
                <a:latin typeface="Arial MT"/>
                <a:cs typeface="Arial MT"/>
              </a:rPr>
              <a:t>mismos,</a:t>
            </a:r>
            <a:r>
              <a:rPr sz="1100" spc="-5" dirty="0">
                <a:solidFill>
                  <a:srgbClr val="15395F"/>
                </a:solidFill>
                <a:latin typeface="Arial MT"/>
                <a:cs typeface="Arial MT"/>
              </a:rPr>
              <a:t> </a:t>
            </a:r>
            <a:r>
              <a:rPr sz="1100" spc="-45" dirty="0">
                <a:solidFill>
                  <a:srgbClr val="15395F"/>
                </a:solidFill>
                <a:latin typeface="Arial MT"/>
                <a:cs typeface="Arial MT"/>
              </a:rPr>
              <a:t>al </a:t>
            </a:r>
            <a:r>
              <a:rPr sz="1100" spc="-40" dirty="0">
                <a:solidFill>
                  <a:srgbClr val="15395F"/>
                </a:solidFill>
                <a:latin typeface="Arial MT"/>
                <a:cs typeface="Arial MT"/>
              </a:rPr>
              <a:t> </a:t>
            </a:r>
            <a:r>
              <a:rPr sz="1100" spc="-30" dirty="0">
                <a:solidFill>
                  <a:srgbClr val="15395F"/>
                </a:solidFill>
                <a:latin typeface="Arial MT"/>
                <a:cs typeface="Arial MT"/>
              </a:rPr>
              <a:t>enfatizar</a:t>
            </a:r>
            <a:r>
              <a:rPr sz="1100" spc="-5"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25" dirty="0">
                <a:solidFill>
                  <a:srgbClr val="15395F"/>
                </a:solidFill>
                <a:latin typeface="Arial MT"/>
                <a:cs typeface="Arial MT"/>
              </a:rPr>
              <a:t>sus</a:t>
            </a:r>
            <a:r>
              <a:rPr sz="1100" spc="-5" dirty="0">
                <a:solidFill>
                  <a:srgbClr val="15395F"/>
                </a:solidFill>
                <a:latin typeface="Arial MT"/>
                <a:cs typeface="Arial MT"/>
              </a:rPr>
              <a:t> </a:t>
            </a:r>
            <a:r>
              <a:rPr sz="1100" spc="-25" dirty="0">
                <a:solidFill>
                  <a:srgbClr val="15395F"/>
                </a:solidFill>
                <a:latin typeface="Arial MT"/>
                <a:cs typeface="Arial MT"/>
              </a:rPr>
              <a:t>historias </a:t>
            </a:r>
            <a:r>
              <a:rPr sz="1100" spc="-20" dirty="0">
                <a:solidFill>
                  <a:srgbClr val="15395F"/>
                </a:solidFill>
                <a:latin typeface="Arial MT"/>
                <a:cs typeface="Arial MT"/>
              </a:rPr>
              <a:t> </a:t>
            </a:r>
            <a:r>
              <a:rPr sz="1100" spc="5" dirty="0">
                <a:solidFill>
                  <a:srgbClr val="15395F"/>
                </a:solidFill>
                <a:latin typeface="Arial MT"/>
                <a:cs typeface="Arial MT"/>
              </a:rPr>
              <a:t>como</a:t>
            </a:r>
            <a:r>
              <a:rPr sz="1100" spc="-10" dirty="0">
                <a:solidFill>
                  <a:srgbClr val="15395F"/>
                </a:solidFill>
                <a:latin typeface="Arial MT"/>
                <a:cs typeface="Arial MT"/>
              </a:rPr>
              <a:t> </a:t>
            </a:r>
            <a:r>
              <a:rPr sz="1100" spc="-25" dirty="0">
                <a:solidFill>
                  <a:srgbClr val="15395F"/>
                </a:solidFill>
                <a:latin typeface="Arial MT"/>
                <a:cs typeface="Arial MT"/>
              </a:rPr>
              <a:t>agentes</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10" dirty="0">
                <a:solidFill>
                  <a:srgbClr val="15395F"/>
                </a:solidFill>
                <a:latin typeface="Arial MT"/>
                <a:cs typeface="Arial MT"/>
              </a:rPr>
              <a:t>cambio.</a:t>
            </a:r>
            <a:endParaRPr sz="1100">
              <a:latin typeface="Arial MT"/>
              <a:cs typeface="Arial MT"/>
            </a:endParaRPr>
          </a:p>
        </p:txBody>
      </p:sp>
      <p:grpSp>
        <p:nvGrpSpPr>
          <p:cNvPr id="181" name="object 181"/>
          <p:cNvGrpSpPr/>
          <p:nvPr/>
        </p:nvGrpSpPr>
        <p:grpSpPr>
          <a:xfrm>
            <a:off x="3668010" y="8400068"/>
            <a:ext cx="933450" cy="1181735"/>
            <a:chOff x="3668010" y="8400068"/>
            <a:chExt cx="933450" cy="1181735"/>
          </a:xfrm>
        </p:grpSpPr>
        <p:sp>
          <p:nvSpPr>
            <p:cNvPr id="182" name="object 182"/>
            <p:cNvSpPr/>
            <p:nvPr/>
          </p:nvSpPr>
          <p:spPr>
            <a:xfrm>
              <a:off x="3668010" y="8400068"/>
              <a:ext cx="933450" cy="1181735"/>
            </a:xfrm>
            <a:custGeom>
              <a:avLst/>
              <a:gdLst/>
              <a:ahLst/>
              <a:cxnLst/>
              <a:rect l="l" t="t" r="r" b="b"/>
              <a:pathLst>
                <a:path w="933450" h="1181734">
                  <a:moveTo>
                    <a:pt x="769395" y="0"/>
                  </a:moveTo>
                  <a:lnTo>
                    <a:pt x="716358" y="1735"/>
                  </a:lnTo>
                  <a:lnTo>
                    <a:pt x="663473" y="7076"/>
                  </a:lnTo>
                  <a:lnTo>
                    <a:pt x="612481" y="16060"/>
                  </a:lnTo>
                  <a:lnTo>
                    <a:pt x="562387" y="28944"/>
                  </a:lnTo>
                  <a:lnTo>
                    <a:pt x="513529" y="45793"/>
                  </a:lnTo>
                  <a:lnTo>
                    <a:pt x="466242" y="66671"/>
                  </a:lnTo>
                  <a:lnTo>
                    <a:pt x="420865" y="91645"/>
                  </a:lnTo>
                  <a:lnTo>
                    <a:pt x="381676" y="117799"/>
                  </a:lnTo>
                  <a:lnTo>
                    <a:pt x="344754" y="146862"/>
                  </a:lnTo>
                  <a:lnTo>
                    <a:pt x="310114" y="178569"/>
                  </a:lnTo>
                  <a:lnTo>
                    <a:pt x="277773" y="212658"/>
                  </a:lnTo>
                  <a:lnTo>
                    <a:pt x="247747" y="248867"/>
                  </a:lnTo>
                  <a:lnTo>
                    <a:pt x="220052" y="286933"/>
                  </a:lnTo>
                  <a:lnTo>
                    <a:pt x="192230" y="330574"/>
                  </a:lnTo>
                  <a:lnTo>
                    <a:pt x="167025" y="375756"/>
                  </a:lnTo>
                  <a:lnTo>
                    <a:pt x="144276" y="422260"/>
                  </a:lnTo>
                  <a:lnTo>
                    <a:pt x="123821" y="469866"/>
                  </a:lnTo>
                  <a:lnTo>
                    <a:pt x="105497" y="518356"/>
                  </a:lnTo>
                  <a:lnTo>
                    <a:pt x="89144" y="567509"/>
                  </a:lnTo>
                  <a:lnTo>
                    <a:pt x="74599" y="617108"/>
                  </a:lnTo>
                  <a:lnTo>
                    <a:pt x="62301" y="664464"/>
                  </a:lnTo>
                  <a:lnTo>
                    <a:pt x="51342" y="712145"/>
                  </a:lnTo>
                  <a:lnTo>
                    <a:pt x="41649" y="760111"/>
                  </a:lnTo>
                  <a:lnTo>
                    <a:pt x="33147" y="808320"/>
                  </a:lnTo>
                  <a:lnTo>
                    <a:pt x="25763" y="856730"/>
                  </a:lnTo>
                  <a:lnTo>
                    <a:pt x="19423" y="905299"/>
                  </a:lnTo>
                  <a:lnTo>
                    <a:pt x="14055" y="953987"/>
                  </a:lnTo>
                  <a:lnTo>
                    <a:pt x="9583" y="1002751"/>
                  </a:lnTo>
                  <a:lnTo>
                    <a:pt x="5934" y="1051550"/>
                  </a:lnTo>
                  <a:lnTo>
                    <a:pt x="3035" y="1100343"/>
                  </a:lnTo>
                  <a:lnTo>
                    <a:pt x="622" y="1155446"/>
                  </a:lnTo>
                  <a:lnTo>
                    <a:pt x="0" y="1173825"/>
                  </a:lnTo>
                  <a:lnTo>
                    <a:pt x="2301" y="1179574"/>
                  </a:lnTo>
                  <a:lnTo>
                    <a:pt x="7699" y="1181488"/>
                  </a:lnTo>
                  <a:lnTo>
                    <a:pt x="13215" y="1179570"/>
                  </a:lnTo>
                  <a:lnTo>
                    <a:pt x="15875" y="1173825"/>
                  </a:lnTo>
                  <a:lnTo>
                    <a:pt x="17790" y="1123641"/>
                  </a:lnTo>
                  <a:lnTo>
                    <a:pt x="20415" y="1073451"/>
                  </a:lnTo>
                  <a:lnTo>
                    <a:pt x="23826" y="1023289"/>
                  </a:lnTo>
                  <a:lnTo>
                    <a:pt x="28096" y="973186"/>
                  </a:lnTo>
                  <a:lnTo>
                    <a:pt x="33300" y="923178"/>
                  </a:lnTo>
                  <a:lnTo>
                    <a:pt x="39514" y="873295"/>
                  </a:lnTo>
                  <a:lnTo>
                    <a:pt x="46813" y="823573"/>
                  </a:lnTo>
                  <a:lnTo>
                    <a:pt x="55269" y="774043"/>
                  </a:lnTo>
                  <a:lnTo>
                    <a:pt x="64960" y="724738"/>
                  </a:lnTo>
                  <a:lnTo>
                    <a:pt x="75958" y="675693"/>
                  </a:lnTo>
                  <a:lnTo>
                    <a:pt x="88985" y="624603"/>
                  </a:lnTo>
                  <a:lnTo>
                    <a:pt x="103734" y="573895"/>
                  </a:lnTo>
                  <a:lnTo>
                    <a:pt x="120381" y="523758"/>
                  </a:lnTo>
                  <a:lnTo>
                    <a:pt x="139102" y="474385"/>
                  </a:lnTo>
                  <a:lnTo>
                    <a:pt x="160074" y="425964"/>
                  </a:lnTo>
                  <a:lnTo>
                    <a:pt x="183472" y="378686"/>
                  </a:lnTo>
                  <a:lnTo>
                    <a:pt x="209473" y="332742"/>
                  </a:lnTo>
                  <a:lnTo>
                    <a:pt x="235299" y="292754"/>
                  </a:lnTo>
                  <a:lnTo>
                    <a:pt x="263527" y="254403"/>
                  </a:lnTo>
                  <a:lnTo>
                    <a:pt x="294178" y="217999"/>
                  </a:lnTo>
                  <a:lnTo>
                    <a:pt x="327272" y="183853"/>
                  </a:lnTo>
                  <a:lnTo>
                    <a:pt x="362831" y="152274"/>
                  </a:lnTo>
                  <a:lnTo>
                    <a:pt x="400875" y="123573"/>
                  </a:lnTo>
                  <a:lnTo>
                    <a:pt x="443788" y="96642"/>
                  </a:lnTo>
                  <a:lnTo>
                    <a:pt x="488755" y="73631"/>
                  </a:lnTo>
                  <a:lnTo>
                    <a:pt x="535484" y="54527"/>
                  </a:lnTo>
                  <a:lnTo>
                    <a:pt x="583682" y="39318"/>
                  </a:lnTo>
                  <a:lnTo>
                    <a:pt x="633056" y="27993"/>
                  </a:lnTo>
                  <a:lnTo>
                    <a:pt x="684152" y="20374"/>
                  </a:lnTo>
                  <a:lnTo>
                    <a:pt x="735653" y="16443"/>
                  </a:lnTo>
                  <a:lnTo>
                    <a:pt x="787334" y="15897"/>
                  </a:lnTo>
                  <a:lnTo>
                    <a:pt x="838969" y="18434"/>
                  </a:lnTo>
                  <a:lnTo>
                    <a:pt x="890333" y="23751"/>
                  </a:lnTo>
                  <a:lnTo>
                    <a:pt x="923772" y="28666"/>
                  </a:lnTo>
                  <a:lnTo>
                    <a:pt x="930064" y="27184"/>
                  </a:lnTo>
                  <a:lnTo>
                    <a:pt x="933405" y="22227"/>
                  </a:lnTo>
                  <a:lnTo>
                    <a:pt x="932984" y="16661"/>
                  </a:lnTo>
                  <a:lnTo>
                    <a:pt x="927988" y="13350"/>
                  </a:lnTo>
                  <a:lnTo>
                    <a:pt x="875354" y="6115"/>
                  </a:lnTo>
                  <a:lnTo>
                    <a:pt x="822441" y="1562"/>
                  </a:lnTo>
                  <a:lnTo>
                    <a:pt x="769395" y="0"/>
                  </a:lnTo>
                  <a:close/>
                </a:path>
              </a:pathLst>
            </a:custGeom>
            <a:solidFill>
              <a:srgbClr val="15395F"/>
            </a:solidFill>
          </p:spPr>
          <p:txBody>
            <a:bodyPr wrap="square" lIns="0" tIns="0" rIns="0" bIns="0" rtlCol="0"/>
            <a:lstStyle/>
            <a:p>
              <a:endParaRPr/>
            </a:p>
          </p:txBody>
        </p:sp>
        <p:pic>
          <p:nvPicPr>
            <p:cNvPr id="183" name="object 183"/>
            <p:cNvPicPr/>
            <p:nvPr/>
          </p:nvPicPr>
          <p:blipFill>
            <a:blip r:embed="rId18" cstate="print"/>
            <a:stretch>
              <a:fillRect/>
            </a:stretch>
          </p:blipFill>
          <p:spPr>
            <a:xfrm>
              <a:off x="3769365" y="8650094"/>
              <a:ext cx="161759" cy="161747"/>
            </a:xfrm>
            <a:prstGeom prst="rect">
              <a:avLst/>
            </a:prstGeom>
          </p:spPr>
        </p:pic>
      </p:grpSp>
      <p:pic>
        <p:nvPicPr>
          <p:cNvPr id="184" name="object 184"/>
          <p:cNvPicPr/>
          <p:nvPr/>
        </p:nvPicPr>
        <p:blipFill>
          <a:blip r:embed="rId19" cstate="print"/>
          <a:stretch>
            <a:fillRect/>
          </a:stretch>
        </p:blipFill>
        <p:spPr>
          <a:xfrm>
            <a:off x="9621402" y="756869"/>
            <a:ext cx="763920" cy="763913"/>
          </a:xfrm>
          <a:prstGeom prst="rect">
            <a:avLst/>
          </a:prstGeom>
        </p:spPr>
      </p:pic>
      <p:grpSp>
        <p:nvGrpSpPr>
          <p:cNvPr id="185" name="object 185"/>
          <p:cNvGrpSpPr/>
          <p:nvPr/>
        </p:nvGrpSpPr>
        <p:grpSpPr>
          <a:xfrm>
            <a:off x="7179596" y="898278"/>
            <a:ext cx="1001394" cy="481330"/>
            <a:chOff x="7179596" y="898278"/>
            <a:chExt cx="1001394" cy="481330"/>
          </a:xfrm>
        </p:grpSpPr>
        <p:sp>
          <p:nvSpPr>
            <p:cNvPr id="186" name="object 186"/>
            <p:cNvSpPr/>
            <p:nvPr/>
          </p:nvSpPr>
          <p:spPr>
            <a:xfrm>
              <a:off x="7179589" y="898283"/>
              <a:ext cx="1001394" cy="481330"/>
            </a:xfrm>
            <a:custGeom>
              <a:avLst/>
              <a:gdLst/>
              <a:ahLst/>
              <a:cxnLst/>
              <a:rect l="l" t="t" r="r" b="b"/>
              <a:pathLst>
                <a:path w="1001395" h="481330">
                  <a:moveTo>
                    <a:pt x="586257" y="0"/>
                  </a:moveTo>
                  <a:lnTo>
                    <a:pt x="927" y="0"/>
                  </a:lnTo>
                  <a:lnTo>
                    <a:pt x="596" y="3073"/>
                  </a:lnTo>
                  <a:lnTo>
                    <a:pt x="0" y="6146"/>
                  </a:lnTo>
                  <a:lnTo>
                    <a:pt x="25" y="472351"/>
                  </a:lnTo>
                  <a:lnTo>
                    <a:pt x="1003" y="476224"/>
                  </a:lnTo>
                  <a:lnTo>
                    <a:pt x="1625" y="480885"/>
                  </a:lnTo>
                  <a:lnTo>
                    <a:pt x="358990" y="480885"/>
                  </a:lnTo>
                  <a:lnTo>
                    <a:pt x="410603" y="481139"/>
                  </a:lnTo>
                  <a:lnTo>
                    <a:pt x="416445" y="479259"/>
                  </a:lnTo>
                  <a:lnTo>
                    <a:pt x="418655" y="468896"/>
                  </a:lnTo>
                  <a:lnTo>
                    <a:pt x="420395" y="462267"/>
                  </a:lnTo>
                  <a:lnTo>
                    <a:pt x="427913" y="440944"/>
                  </a:lnTo>
                  <a:lnTo>
                    <a:pt x="39293" y="440944"/>
                  </a:lnTo>
                  <a:lnTo>
                    <a:pt x="39293" y="39611"/>
                  </a:lnTo>
                  <a:lnTo>
                    <a:pt x="529196" y="39560"/>
                  </a:lnTo>
                  <a:lnTo>
                    <a:pt x="551256" y="40817"/>
                  </a:lnTo>
                  <a:lnTo>
                    <a:pt x="561594" y="40284"/>
                  </a:lnTo>
                  <a:lnTo>
                    <a:pt x="570077" y="37096"/>
                  </a:lnTo>
                  <a:lnTo>
                    <a:pt x="575881" y="30365"/>
                  </a:lnTo>
                  <a:lnTo>
                    <a:pt x="579818" y="20929"/>
                  </a:lnTo>
                  <a:lnTo>
                    <a:pt x="582917" y="10299"/>
                  </a:lnTo>
                  <a:lnTo>
                    <a:pt x="586257" y="0"/>
                  </a:lnTo>
                  <a:close/>
                </a:path>
                <a:path w="1001395" h="481330">
                  <a:moveTo>
                    <a:pt x="1001331" y="479920"/>
                  </a:moveTo>
                  <a:lnTo>
                    <a:pt x="1001293" y="13868"/>
                  </a:lnTo>
                  <a:lnTo>
                    <a:pt x="1001293" y="9245"/>
                  </a:lnTo>
                  <a:lnTo>
                    <a:pt x="1000683" y="4622"/>
                  </a:lnTo>
                  <a:lnTo>
                    <a:pt x="1000379" y="0"/>
                  </a:lnTo>
                  <a:lnTo>
                    <a:pt x="626745" y="0"/>
                  </a:lnTo>
                  <a:lnTo>
                    <a:pt x="612711" y="39585"/>
                  </a:lnTo>
                  <a:lnTo>
                    <a:pt x="962025" y="39585"/>
                  </a:lnTo>
                  <a:lnTo>
                    <a:pt x="962025" y="440956"/>
                  </a:lnTo>
                  <a:lnTo>
                    <a:pt x="476186" y="441198"/>
                  </a:lnTo>
                  <a:lnTo>
                    <a:pt x="453821" y="479920"/>
                  </a:lnTo>
                  <a:lnTo>
                    <a:pt x="1001331" y="479920"/>
                  </a:lnTo>
                  <a:close/>
                </a:path>
              </a:pathLst>
            </a:custGeom>
            <a:solidFill>
              <a:srgbClr val="FFFFFF"/>
            </a:solidFill>
          </p:spPr>
          <p:txBody>
            <a:bodyPr wrap="square" lIns="0" tIns="0" rIns="0" bIns="0" rtlCol="0"/>
            <a:lstStyle/>
            <a:p>
              <a:endParaRPr/>
            </a:p>
          </p:txBody>
        </p:sp>
        <p:pic>
          <p:nvPicPr>
            <p:cNvPr id="187" name="object 187"/>
            <p:cNvPicPr/>
            <p:nvPr/>
          </p:nvPicPr>
          <p:blipFill>
            <a:blip r:embed="rId20" cstate="print"/>
            <a:stretch>
              <a:fillRect/>
            </a:stretch>
          </p:blipFill>
          <p:spPr>
            <a:xfrm>
              <a:off x="7300847" y="1003248"/>
              <a:ext cx="169615" cy="250240"/>
            </a:xfrm>
            <a:prstGeom prst="rect">
              <a:avLst/>
            </a:prstGeom>
          </p:spPr>
        </p:pic>
        <p:sp>
          <p:nvSpPr>
            <p:cNvPr id="188" name="object 188"/>
            <p:cNvSpPr/>
            <p:nvPr/>
          </p:nvSpPr>
          <p:spPr>
            <a:xfrm>
              <a:off x="7544282" y="1003833"/>
              <a:ext cx="525780" cy="256540"/>
            </a:xfrm>
            <a:custGeom>
              <a:avLst/>
              <a:gdLst/>
              <a:ahLst/>
              <a:cxnLst/>
              <a:rect l="l" t="t" r="r" b="b"/>
              <a:pathLst>
                <a:path w="525779" h="256540">
                  <a:moveTo>
                    <a:pt x="159410" y="53860"/>
                  </a:moveTo>
                  <a:lnTo>
                    <a:pt x="158013" y="49098"/>
                  </a:lnTo>
                  <a:lnTo>
                    <a:pt x="151752" y="37007"/>
                  </a:lnTo>
                  <a:lnTo>
                    <a:pt x="146215" y="26327"/>
                  </a:lnTo>
                  <a:lnTo>
                    <a:pt x="127901" y="10909"/>
                  </a:lnTo>
                  <a:lnTo>
                    <a:pt x="127901" y="72072"/>
                  </a:lnTo>
                  <a:lnTo>
                    <a:pt x="126669" y="80530"/>
                  </a:lnTo>
                  <a:lnTo>
                    <a:pt x="92900" y="107518"/>
                  </a:lnTo>
                  <a:lnTo>
                    <a:pt x="78917" y="109359"/>
                  </a:lnTo>
                  <a:lnTo>
                    <a:pt x="73164" y="107365"/>
                  </a:lnTo>
                  <a:lnTo>
                    <a:pt x="63334" y="105422"/>
                  </a:lnTo>
                  <a:lnTo>
                    <a:pt x="55029" y="100774"/>
                  </a:lnTo>
                  <a:lnTo>
                    <a:pt x="45656" y="92608"/>
                  </a:lnTo>
                  <a:lnTo>
                    <a:pt x="40449" y="81775"/>
                  </a:lnTo>
                  <a:lnTo>
                    <a:pt x="39649" y="69646"/>
                  </a:lnTo>
                  <a:lnTo>
                    <a:pt x="43497" y="57632"/>
                  </a:lnTo>
                  <a:lnTo>
                    <a:pt x="50482" y="48323"/>
                  </a:lnTo>
                  <a:lnTo>
                    <a:pt x="59258" y="42113"/>
                  </a:lnTo>
                  <a:lnTo>
                    <a:pt x="69519" y="38506"/>
                  </a:lnTo>
                  <a:lnTo>
                    <a:pt x="80937" y="37007"/>
                  </a:lnTo>
                  <a:lnTo>
                    <a:pt x="93281" y="37388"/>
                  </a:lnTo>
                  <a:lnTo>
                    <a:pt x="126517" y="63703"/>
                  </a:lnTo>
                  <a:lnTo>
                    <a:pt x="127901" y="72072"/>
                  </a:lnTo>
                  <a:lnTo>
                    <a:pt x="127901" y="10909"/>
                  </a:lnTo>
                  <a:lnTo>
                    <a:pt x="126873" y="10033"/>
                  </a:lnTo>
                  <a:lnTo>
                    <a:pt x="101460" y="977"/>
                  </a:lnTo>
                  <a:lnTo>
                    <a:pt x="71501" y="0"/>
                  </a:lnTo>
                  <a:lnTo>
                    <a:pt x="46710" y="6997"/>
                  </a:lnTo>
                  <a:lnTo>
                    <a:pt x="26428" y="21348"/>
                  </a:lnTo>
                  <a:lnTo>
                    <a:pt x="12255" y="41414"/>
                  </a:lnTo>
                  <a:lnTo>
                    <a:pt x="5803" y="65519"/>
                  </a:lnTo>
                  <a:lnTo>
                    <a:pt x="6045" y="82346"/>
                  </a:lnTo>
                  <a:lnTo>
                    <a:pt x="9448" y="97917"/>
                  </a:lnTo>
                  <a:lnTo>
                    <a:pt x="15913" y="112090"/>
                  </a:lnTo>
                  <a:lnTo>
                    <a:pt x="25298" y="124714"/>
                  </a:lnTo>
                  <a:lnTo>
                    <a:pt x="19278" y="133172"/>
                  </a:lnTo>
                  <a:lnTo>
                    <a:pt x="13373" y="141135"/>
                  </a:lnTo>
                  <a:lnTo>
                    <a:pt x="8178" y="148971"/>
                  </a:lnTo>
                  <a:lnTo>
                    <a:pt x="4279" y="157099"/>
                  </a:lnTo>
                  <a:lnTo>
                    <a:pt x="0" y="194589"/>
                  </a:lnTo>
                  <a:lnTo>
                    <a:pt x="13804" y="226275"/>
                  </a:lnTo>
                  <a:lnTo>
                    <a:pt x="43103" y="248170"/>
                  </a:lnTo>
                  <a:lnTo>
                    <a:pt x="85331" y="256298"/>
                  </a:lnTo>
                  <a:lnTo>
                    <a:pt x="88785" y="256298"/>
                  </a:lnTo>
                  <a:lnTo>
                    <a:pt x="105524" y="218871"/>
                  </a:lnTo>
                  <a:lnTo>
                    <a:pt x="82461" y="217043"/>
                  </a:lnTo>
                  <a:lnTo>
                    <a:pt x="71348" y="215849"/>
                  </a:lnTo>
                  <a:lnTo>
                    <a:pt x="38150" y="194030"/>
                  </a:lnTo>
                  <a:lnTo>
                    <a:pt x="36271" y="183273"/>
                  </a:lnTo>
                  <a:lnTo>
                    <a:pt x="37642" y="172999"/>
                  </a:lnTo>
                  <a:lnTo>
                    <a:pt x="75311" y="146913"/>
                  </a:lnTo>
                  <a:lnTo>
                    <a:pt x="92227" y="146494"/>
                  </a:lnTo>
                  <a:lnTo>
                    <a:pt x="109004" y="151053"/>
                  </a:lnTo>
                  <a:lnTo>
                    <a:pt x="125768" y="160705"/>
                  </a:lnTo>
                  <a:lnTo>
                    <a:pt x="130721" y="146494"/>
                  </a:lnTo>
                  <a:lnTo>
                    <a:pt x="143662" y="109359"/>
                  </a:lnTo>
                  <a:lnTo>
                    <a:pt x="156629" y="72174"/>
                  </a:lnTo>
                  <a:lnTo>
                    <a:pt x="158534" y="68287"/>
                  </a:lnTo>
                  <a:lnTo>
                    <a:pt x="159334" y="59270"/>
                  </a:lnTo>
                  <a:lnTo>
                    <a:pt x="159410" y="53860"/>
                  </a:lnTo>
                  <a:close/>
                </a:path>
                <a:path w="525779" h="256540">
                  <a:moveTo>
                    <a:pt x="335610" y="213956"/>
                  </a:moveTo>
                  <a:lnTo>
                    <a:pt x="296862" y="213956"/>
                  </a:lnTo>
                  <a:lnTo>
                    <a:pt x="296862" y="37426"/>
                  </a:lnTo>
                  <a:lnTo>
                    <a:pt x="296862" y="3136"/>
                  </a:lnTo>
                  <a:lnTo>
                    <a:pt x="225564" y="3136"/>
                  </a:lnTo>
                  <a:lnTo>
                    <a:pt x="225564" y="37426"/>
                  </a:lnTo>
                  <a:lnTo>
                    <a:pt x="261848" y="37426"/>
                  </a:lnTo>
                  <a:lnTo>
                    <a:pt x="261848" y="213956"/>
                  </a:lnTo>
                  <a:lnTo>
                    <a:pt x="225386" y="213956"/>
                  </a:lnTo>
                  <a:lnTo>
                    <a:pt x="225386" y="249516"/>
                  </a:lnTo>
                  <a:lnTo>
                    <a:pt x="335610" y="249516"/>
                  </a:lnTo>
                  <a:lnTo>
                    <a:pt x="335610" y="213956"/>
                  </a:lnTo>
                  <a:close/>
                </a:path>
                <a:path w="525779" h="256540">
                  <a:moveTo>
                    <a:pt x="486829" y="3022"/>
                  </a:moveTo>
                  <a:lnTo>
                    <a:pt x="415480" y="3022"/>
                  </a:lnTo>
                  <a:lnTo>
                    <a:pt x="415480" y="37312"/>
                  </a:lnTo>
                  <a:lnTo>
                    <a:pt x="451802" y="37312"/>
                  </a:lnTo>
                  <a:lnTo>
                    <a:pt x="451802" y="213842"/>
                  </a:lnTo>
                  <a:lnTo>
                    <a:pt x="486829" y="213842"/>
                  </a:lnTo>
                  <a:lnTo>
                    <a:pt x="486829" y="37312"/>
                  </a:lnTo>
                  <a:lnTo>
                    <a:pt x="486829" y="3022"/>
                  </a:lnTo>
                  <a:close/>
                </a:path>
                <a:path w="525779" h="256540">
                  <a:moveTo>
                    <a:pt x="525564" y="215112"/>
                  </a:moveTo>
                  <a:lnTo>
                    <a:pt x="451802" y="215112"/>
                  </a:lnTo>
                  <a:lnTo>
                    <a:pt x="451802" y="213842"/>
                  </a:lnTo>
                  <a:lnTo>
                    <a:pt x="415594" y="213842"/>
                  </a:lnTo>
                  <a:lnTo>
                    <a:pt x="415594" y="215112"/>
                  </a:lnTo>
                  <a:lnTo>
                    <a:pt x="415594" y="249402"/>
                  </a:lnTo>
                  <a:lnTo>
                    <a:pt x="525564" y="249402"/>
                  </a:lnTo>
                  <a:lnTo>
                    <a:pt x="525564" y="215112"/>
                  </a:lnTo>
                  <a:close/>
                </a:path>
              </a:pathLst>
            </a:custGeom>
            <a:solidFill>
              <a:srgbClr val="FFFFFF"/>
            </a:solidFill>
          </p:spPr>
          <p:txBody>
            <a:bodyPr wrap="square" lIns="0" tIns="0" rIns="0" bIns="0" rtlCol="0"/>
            <a:lstStyle/>
            <a:p>
              <a:endParaRPr/>
            </a:p>
          </p:txBody>
        </p:sp>
      </p:grpSp>
      <p:grpSp>
        <p:nvGrpSpPr>
          <p:cNvPr id="189" name="object 189"/>
          <p:cNvGrpSpPr/>
          <p:nvPr/>
        </p:nvGrpSpPr>
        <p:grpSpPr>
          <a:xfrm>
            <a:off x="0" y="8724794"/>
            <a:ext cx="3527425" cy="3052445"/>
            <a:chOff x="0" y="8724794"/>
            <a:chExt cx="3527425" cy="3052445"/>
          </a:xfrm>
        </p:grpSpPr>
        <p:sp>
          <p:nvSpPr>
            <p:cNvPr id="190" name="object 190"/>
            <p:cNvSpPr/>
            <p:nvPr/>
          </p:nvSpPr>
          <p:spPr>
            <a:xfrm>
              <a:off x="72057" y="9477531"/>
              <a:ext cx="653415" cy="2299970"/>
            </a:xfrm>
            <a:custGeom>
              <a:avLst/>
              <a:gdLst/>
              <a:ahLst/>
              <a:cxnLst/>
              <a:rect l="l" t="t" r="r" b="b"/>
              <a:pathLst>
                <a:path w="653415" h="2299970">
                  <a:moveTo>
                    <a:pt x="476062" y="0"/>
                  </a:moveTo>
                  <a:lnTo>
                    <a:pt x="427060" y="28340"/>
                  </a:lnTo>
                  <a:lnTo>
                    <a:pt x="385788" y="57863"/>
                  </a:lnTo>
                  <a:lnTo>
                    <a:pt x="346176" y="89366"/>
                  </a:lnTo>
                  <a:lnTo>
                    <a:pt x="308318" y="122800"/>
                  </a:lnTo>
                  <a:lnTo>
                    <a:pt x="272311" y="158115"/>
                  </a:lnTo>
                  <a:lnTo>
                    <a:pt x="238252" y="195260"/>
                  </a:lnTo>
                  <a:lnTo>
                    <a:pt x="206237" y="234187"/>
                  </a:lnTo>
                  <a:lnTo>
                    <a:pt x="176361" y="274845"/>
                  </a:lnTo>
                  <a:lnTo>
                    <a:pt x="148723" y="317185"/>
                  </a:lnTo>
                  <a:lnTo>
                    <a:pt x="123417" y="361158"/>
                  </a:lnTo>
                  <a:lnTo>
                    <a:pt x="100540" y="406713"/>
                  </a:lnTo>
                  <a:lnTo>
                    <a:pt x="80827" y="451924"/>
                  </a:lnTo>
                  <a:lnTo>
                    <a:pt x="63442" y="497966"/>
                  </a:lnTo>
                  <a:lnTo>
                    <a:pt x="48317" y="544743"/>
                  </a:lnTo>
                  <a:lnTo>
                    <a:pt x="35384" y="592157"/>
                  </a:lnTo>
                  <a:lnTo>
                    <a:pt x="24575" y="640113"/>
                  </a:lnTo>
                  <a:lnTo>
                    <a:pt x="15821" y="688514"/>
                  </a:lnTo>
                  <a:lnTo>
                    <a:pt x="9055" y="737264"/>
                  </a:lnTo>
                  <a:lnTo>
                    <a:pt x="4208" y="786267"/>
                  </a:lnTo>
                  <a:lnTo>
                    <a:pt x="1212" y="835425"/>
                  </a:lnTo>
                  <a:lnTo>
                    <a:pt x="0" y="884644"/>
                  </a:lnTo>
                  <a:lnTo>
                    <a:pt x="502" y="933826"/>
                  </a:lnTo>
                  <a:lnTo>
                    <a:pt x="2813" y="986153"/>
                  </a:lnTo>
                  <a:lnTo>
                    <a:pt x="6853" y="1038369"/>
                  </a:lnTo>
                  <a:lnTo>
                    <a:pt x="12564" y="1090435"/>
                  </a:lnTo>
                  <a:lnTo>
                    <a:pt x="19888" y="1142313"/>
                  </a:lnTo>
                  <a:lnTo>
                    <a:pt x="28768" y="1193965"/>
                  </a:lnTo>
                  <a:lnTo>
                    <a:pt x="39144" y="1245351"/>
                  </a:lnTo>
                  <a:lnTo>
                    <a:pt x="50960" y="1296435"/>
                  </a:lnTo>
                  <a:lnTo>
                    <a:pt x="64156" y="1347177"/>
                  </a:lnTo>
                  <a:lnTo>
                    <a:pt x="78675" y="1397539"/>
                  </a:lnTo>
                  <a:lnTo>
                    <a:pt x="94458" y="1447482"/>
                  </a:lnTo>
                  <a:lnTo>
                    <a:pt x="111449" y="1496970"/>
                  </a:lnTo>
                  <a:lnTo>
                    <a:pt x="129605" y="1546008"/>
                  </a:lnTo>
                  <a:lnTo>
                    <a:pt x="148920" y="1594627"/>
                  </a:lnTo>
                  <a:lnTo>
                    <a:pt x="169387" y="1642793"/>
                  </a:lnTo>
                  <a:lnTo>
                    <a:pt x="190997" y="1690469"/>
                  </a:lnTo>
                  <a:lnTo>
                    <a:pt x="213743" y="1737620"/>
                  </a:lnTo>
                  <a:lnTo>
                    <a:pt x="237617" y="1784209"/>
                  </a:lnTo>
                  <a:lnTo>
                    <a:pt x="262613" y="1830202"/>
                  </a:lnTo>
                  <a:lnTo>
                    <a:pt x="288722" y="1875563"/>
                  </a:lnTo>
                  <a:lnTo>
                    <a:pt x="315936" y="1920256"/>
                  </a:lnTo>
                  <a:lnTo>
                    <a:pt x="344249" y="1964246"/>
                  </a:lnTo>
                  <a:lnTo>
                    <a:pt x="373653" y="2007497"/>
                  </a:lnTo>
                  <a:lnTo>
                    <a:pt x="403401" y="2049000"/>
                  </a:lnTo>
                  <a:lnTo>
                    <a:pt x="434265" y="2089814"/>
                  </a:lnTo>
                  <a:lnTo>
                    <a:pt x="466273" y="2129815"/>
                  </a:lnTo>
                  <a:lnTo>
                    <a:pt x="499452" y="2168880"/>
                  </a:lnTo>
                  <a:lnTo>
                    <a:pt x="533832" y="2206885"/>
                  </a:lnTo>
                  <a:lnTo>
                    <a:pt x="569440" y="2243707"/>
                  </a:lnTo>
                  <a:lnTo>
                    <a:pt x="606304" y="2279223"/>
                  </a:lnTo>
                  <a:lnTo>
                    <a:pt x="629206" y="2299686"/>
                  </a:lnTo>
                  <a:lnTo>
                    <a:pt x="652904" y="2299686"/>
                  </a:lnTo>
                  <a:lnTo>
                    <a:pt x="622814" y="2273099"/>
                  </a:lnTo>
                  <a:lnTo>
                    <a:pt x="586751" y="2238719"/>
                  </a:lnTo>
                  <a:lnTo>
                    <a:pt x="551907" y="2203065"/>
                  </a:lnTo>
                  <a:lnTo>
                    <a:pt x="518259" y="2166276"/>
                  </a:lnTo>
                  <a:lnTo>
                    <a:pt x="485782" y="2128495"/>
                  </a:lnTo>
                  <a:lnTo>
                    <a:pt x="454454" y="2089864"/>
                  </a:lnTo>
                  <a:lnTo>
                    <a:pt x="424250" y="2050524"/>
                  </a:lnTo>
                  <a:lnTo>
                    <a:pt x="394098" y="2009111"/>
                  </a:lnTo>
                  <a:lnTo>
                    <a:pt x="365001" y="1966927"/>
                  </a:lnTo>
                  <a:lnTo>
                    <a:pt x="336965" y="1924011"/>
                  </a:lnTo>
                  <a:lnTo>
                    <a:pt x="309996" y="1880401"/>
                  </a:lnTo>
                  <a:lnTo>
                    <a:pt x="284100" y="1836133"/>
                  </a:lnTo>
                  <a:lnTo>
                    <a:pt x="259283" y="1791246"/>
                  </a:lnTo>
                  <a:lnTo>
                    <a:pt x="235550" y="1745777"/>
                  </a:lnTo>
                  <a:lnTo>
                    <a:pt x="212907" y="1699763"/>
                  </a:lnTo>
                  <a:lnTo>
                    <a:pt x="191361" y="1653243"/>
                  </a:lnTo>
                  <a:lnTo>
                    <a:pt x="170917" y="1606253"/>
                  </a:lnTo>
                  <a:lnTo>
                    <a:pt x="151581" y="1558831"/>
                  </a:lnTo>
                  <a:lnTo>
                    <a:pt x="133174" y="1510515"/>
                  </a:lnTo>
                  <a:lnTo>
                    <a:pt x="115900" y="1461730"/>
                  </a:lnTo>
                  <a:lnTo>
                    <a:pt x="99812" y="1412509"/>
                  </a:lnTo>
                  <a:lnTo>
                    <a:pt x="84963" y="1362886"/>
                  </a:lnTo>
                  <a:lnTo>
                    <a:pt x="71405" y="1312891"/>
                  </a:lnTo>
                  <a:lnTo>
                    <a:pt x="59192" y="1262559"/>
                  </a:lnTo>
                  <a:lnTo>
                    <a:pt x="48376" y="1211922"/>
                  </a:lnTo>
                  <a:lnTo>
                    <a:pt x="39009" y="1161011"/>
                  </a:lnTo>
                  <a:lnTo>
                    <a:pt x="31145" y="1109859"/>
                  </a:lnTo>
                  <a:lnTo>
                    <a:pt x="24837" y="1058500"/>
                  </a:lnTo>
                  <a:lnTo>
                    <a:pt x="20136" y="1006965"/>
                  </a:lnTo>
                  <a:lnTo>
                    <a:pt x="17244" y="958242"/>
                  </a:lnTo>
                  <a:lnTo>
                    <a:pt x="15926" y="909395"/>
                  </a:lnTo>
                  <a:lnTo>
                    <a:pt x="16259" y="860509"/>
                  </a:lnTo>
                  <a:lnTo>
                    <a:pt x="18319" y="811668"/>
                  </a:lnTo>
                  <a:lnTo>
                    <a:pt x="22181" y="762956"/>
                  </a:lnTo>
                  <a:lnTo>
                    <a:pt x="27921" y="714458"/>
                  </a:lnTo>
                  <a:lnTo>
                    <a:pt x="35614" y="666259"/>
                  </a:lnTo>
                  <a:lnTo>
                    <a:pt x="45338" y="618443"/>
                  </a:lnTo>
                  <a:lnTo>
                    <a:pt x="57167" y="571094"/>
                  </a:lnTo>
                  <a:lnTo>
                    <a:pt x="71178" y="524297"/>
                  </a:lnTo>
                  <a:lnTo>
                    <a:pt x="87446" y="478137"/>
                  </a:lnTo>
                  <a:lnTo>
                    <a:pt x="106410" y="432099"/>
                  </a:lnTo>
                  <a:lnTo>
                    <a:pt x="127781" y="387315"/>
                  </a:lnTo>
                  <a:lnTo>
                    <a:pt x="151490" y="343867"/>
                  </a:lnTo>
                  <a:lnTo>
                    <a:pt x="177468" y="301840"/>
                  </a:lnTo>
                  <a:lnTo>
                    <a:pt x="205643" y="261315"/>
                  </a:lnTo>
                  <a:lnTo>
                    <a:pt x="235948" y="222375"/>
                  </a:lnTo>
                  <a:lnTo>
                    <a:pt x="268312" y="185103"/>
                  </a:lnTo>
                  <a:lnTo>
                    <a:pt x="302667" y="149582"/>
                  </a:lnTo>
                  <a:lnTo>
                    <a:pt x="338941" y="115894"/>
                  </a:lnTo>
                  <a:lnTo>
                    <a:pt x="377066" y="84123"/>
                  </a:lnTo>
                  <a:lnTo>
                    <a:pt x="416973" y="54351"/>
                  </a:lnTo>
                  <a:lnTo>
                    <a:pt x="462416" y="24122"/>
                  </a:lnTo>
                  <a:lnTo>
                    <a:pt x="477895" y="14562"/>
                  </a:lnTo>
                  <a:lnTo>
                    <a:pt x="481556" y="9436"/>
                  </a:lnTo>
                  <a:lnTo>
                    <a:pt x="480447" y="3723"/>
                  </a:lnTo>
                  <a:lnTo>
                    <a:pt x="476062" y="0"/>
                  </a:lnTo>
                  <a:close/>
                </a:path>
              </a:pathLst>
            </a:custGeom>
            <a:solidFill>
              <a:srgbClr val="15395F"/>
            </a:solidFill>
          </p:spPr>
          <p:txBody>
            <a:bodyPr wrap="square" lIns="0" tIns="0" rIns="0" bIns="0" rtlCol="0"/>
            <a:lstStyle/>
            <a:p>
              <a:endParaRPr/>
            </a:p>
          </p:txBody>
        </p:sp>
        <p:pic>
          <p:nvPicPr>
            <p:cNvPr id="191" name="object 191"/>
            <p:cNvPicPr/>
            <p:nvPr/>
          </p:nvPicPr>
          <p:blipFill>
            <a:blip r:embed="rId21" cstate="print"/>
            <a:stretch>
              <a:fillRect/>
            </a:stretch>
          </p:blipFill>
          <p:spPr>
            <a:xfrm>
              <a:off x="465759" y="9405038"/>
              <a:ext cx="160380" cy="160389"/>
            </a:xfrm>
            <a:prstGeom prst="rect">
              <a:avLst/>
            </a:prstGeom>
          </p:spPr>
        </p:pic>
        <p:sp>
          <p:nvSpPr>
            <p:cNvPr id="192" name="object 192"/>
            <p:cNvSpPr/>
            <p:nvPr/>
          </p:nvSpPr>
          <p:spPr>
            <a:xfrm>
              <a:off x="1931326" y="9470482"/>
              <a:ext cx="1595755" cy="396240"/>
            </a:xfrm>
            <a:custGeom>
              <a:avLst/>
              <a:gdLst/>
              <a:ahLst/>
              <a:cxnLst/>
              <a:rect l="l" t="t" r="r" b="b"/>
              <a:pathLst>
                <a:path w="1595754" h="396240">
                  <a:moveTo>
                    <a:pt x="1587946" y="0"/>
                  </a:moveTo>
                  <a:lnTo>
                    <a:pt x="1582135" y="2332"/>
                  </a:lnTo>
                  <a:lnTo>
                    <a:pt x="1546249" y="37064"/>
                  </a:lnTo>
                  <a:lnTo>
                    <a:pt x="1509170" y="70259"/>
                  </a:lnTo>
                  <a:lnTo>
                    <a:pt x="1470944" y="101894"/>
                  </a:lnTo>
                  <a:lnTo>
                    <a:pt x="1431619" y="131946"/>
                  </a:lnTo>
                  <a:lnTo>
                    <a:pt x="1391241" y="160395"/>
                  </a:lnTo>
                  <a:lnTo>
                    <a:pt x="1349856" y="187216"/>
                  </a:lnTo>
                  <a:lnTo>
                    <a:pt x="1307512" y="212387"/>
                  </a:lnTo>
                  <a:lnTo>
                    <a:pt x="1264255" y="235887"/>
                  </a:lnTo>
                  <a:lnTo>
                    <a:pt x="1220131" y="257693"/>
                  </a:lnTo>
                  <a:lnTo>
                    <a:pt x="1175188" y="277782"/>
                  </a:lnTo>
                  <a:lnTo>
                    <a:pt x="1129472" y="296132"/>
                  </a:lnTo>
                  <a:lnTo>
                    <a:pt x="1083030" y="312721"/>
                  </a:lnTo>
                  <a:lnTo>
                    <a:pt x="1035908" y="327526"/>
                  </a:lnTo>
                  <a:lnTo>
                    <a:pt x="988154" y="340525"/>
                  </a:lnTo>
                  <a:lnTo>
                    <a:pt x="939813" y="351695"/>
                  </a:lnTo>
                  <a:lnTo>
                    <a:pt x="890933" y="361014"/>
                  </a:lnTo>
                  <a:lnTo>
                    <a:pt x="841559" y="368460"/>
                  </a:lnTo>
                  <a:lnTo>
                    <a:pt x="792724" y="374018"/>
                  </a:lnTo>
                  <a:lnTo>
                    <a:pt x="743610" y="377927"/>
                  </a:lnTo>
                  <a:lnTo>
                    <a:pt x="694295" y="380178"/>
                  </a:lnTo>
                  <a:lnTo>
                    <a:pt x="644860" y="380762"/>
                  </a:lnTo>
                  <a:lnTo>
                    <a:pt x="595384" y="379670"/>
                  </a:lnTo>
                  <a:lnTo>
                    <a:pt x="545948" y="376894"/>
                  </a:lnTo>
                  <a:lnTo>
                    <a:pt x="496632" y="372425"/>
                  </a:lnTo>
                  <a:lnTo>
                    <a:pt x="447515" y="366254"/>
                  </a:lnTo>
                  <a:lnTo>
                    <a:pt x="398677" y="358373"/>
                  </a:lnTo>
                  <a:lnTo>
                    <a:pt x="350198" y="348773"/>
                  </a:lnTo>
                  <a:lnTo>
                    <a:pt x="302158" y="337445"/>
                  </a:lnTo>
                  <a:lnTo>
                    <a:pt x="254637" y="324380"/>
                  </a:lnTo>
                  <a:lnTo>
                    <a:pt x="207715" y="309570"/>
                  </a:lnTo>
                  <a:lnTo>
                    <a:pt x="156835" y="291500"/>
                  </a:lnTo>
                  <a:lnTo>
                    <a:pt x="106066" y="270206"/>
                  </a:lnTo>
                  <a:lnTo>
                    <a:pt x="57652" y="244398"/>
                  </a:lnTo>
                  <a:lnTo>
                    <a:pt x="13837" y="212783"/>
                  </a:lnTo>
                  <a:lnTo>
                    <a:pt x="7732" y="210808"/>
                  </a:lnTo>
                  <a:lnTo>
                    <a:pt x="2413" y="213415"/>
                  </a:lnTo>
                  <a:lnTo>
                    <a:pt x="0" y="218513"/>
                  </a:lnTo>
                  <a:lnTo>
                    <a:pt x="2610" y="224010"/>
                  </a:lnTo>
                  <a:lnTo>
                    <a:pt x="40929" y="252280"/>
                  </a:lnTo>
                  <a:lnTo>
                    <a:pt x="82746" y="275923"/>
                  </a:lnTo>
                  <a:lnTo>
                    <a:pt x="126560" y="295939"/>
                  </a:lnTo>
                  <a:lnTo>
                    <a:pt x="170872" y="313329"/>
                  </a:lnTo>
                  <a:lnTo>
                    <a:pt x="216404" y="329198"/>
                  </a:lnTo>
                  <a:lnTo>
                    <a:pt x="262570" y="343191"/>
                  </a:lnTo>
                  <a:lnTo>
                    <a:pt x="309263" y="355390"/>
                  </a:lnTo>
                  <a:lnTo>
                    <a:pt x="356378" y="365878"/>
                  </a:lnTo>
                  <a:lnTo>
                    <a:pt x="403810" y="374737"/>
                  </a:lnTo>
                  <a:lnTo>
                    <a:pt x="451454" y="382049"/>
                  </a:lnTo>
                  <a:lnTo>
                    <a:pt x="500749" y="388020"/>
                  </a:lnTo>
                  <a:lnTo>
                    <a:pt x="550235" y="392374"/>
                  </a:lnTo>
                  <a:lnTo>
                    <a:pt x="599848" y="395090"/>
                  </a:lnTo>
                  <a:lnTo>
                    <a:pt x="649525" y="396151"/>
                  </a:lnTo>
                  <a:lnTo>
                    <a:pt x="699205" y="395537"/>
                  </a:lnTo>
                  <a:lnTo>
                    <a:pt x="748823" y="393230"/>
                  </a:lnTo>
                  <a:lnTo>
                    <a:pt x="798317" y="389210"/>
                  </a:lnTo>
                  <a:lnTo>
                    <a:pt x="847625" y="383460"/>
                  </a:lnTo>
                  <a:lnTo>
                    <a:pt x="896683" y="375959"/>
                  </a:lnTo>
                  <a:lnTo>
                    <a:pt x="945429" y="366689"/>
                  </a:lnTo>
                  <a:lnTo>
                    <a:pt x="993800" y="355632"/>
                  </a:lnTo>
                  <a:lnTo>
                    <a:pt x="1041732" y="342768"/>
                  </a:lnTo>
                  <a:lnTo>
                    <a:pt x="1089164" y="328079"/>
                  </a:lnTo>
                  <a:lnTo>
                    <a:pt x="1136033" y="311545"/>
                  </a:lnTo>
                  <a:lnTo>
                    <a:pt x="1182275" y="293149"/>
                  </a:lnTo>
                  <a:lnTo>
                    <a:pt x="1228078" y="272740"/>
                  </a:lnTo>
                  <a:lnTo>
                    <a:pt x="1272934" y="250515"/>
                  </a:lnTo>
                  <a:lnTo>
                    <a:pt x="1316807" y="226527"/>
                  </a:lnTo>
                  <a:lnTo>
                    <a:pt x="1359660" y="200827"/>
                  </a:lnTo>
                  <a:lnTo>
                    <a:pt x="1401458" y="173466"/>
                  </a:lnTo>
                  <a:lnTo>
                    <a:pt x="1442165" y="144496"/>
                  </a:lnTo>
                  <a:lnTo>
                    <a:pt x="1481745" y="113968"/>
                  </a:lnTo>
                  <a:lnTo>
                    <a:pt x="1520161" y="81935"/>
                  </a:lnTo>
                  <a:lnTo>
                    <a:pt x="1557379" y="48448"/>
                  </a:lnTo>
                  <a:lnTo>
                    <a:pt x="1593361" y="13558"/>
                  </a:lnTo>
                  <a:lnTo>
                    <a:pt x="1595665" y="7718"/>
                  </a:lnTo>
                  <a:lnTo>
                    <a:pt x="1593158" y="2497"/>
                  </a:lnTo>
                  <a:lnTo>
                    <a:pt x="1587946" y="0"/>
                  </a:lnTo>
                  <a:close/>
                </a:path>
              </a:pathLst>
            </a:custGeom>
            <a:solidFill>
              <a:srgbClr val="15395F"/>
            </a:solidFill>
          </p:spPr>
          <p:txBody>
            <a:bodyPr wrap="square" lIns="0" tIns="0" rIns="0" bIns="0" rtlCol="0"/>
            <a:lstStyle/>
            <a:p>
              <a:endParaRPr/>
            </a:p>
          </p:txBody>
        </p:sp>
        <p:pic>
          <p:nvPicPr>
            <p:cNvPr id="193" name="object 193"/>
            <p:cNvPicPr/>
            <p:nvPr/>
          </p:nvPicPr>
          <p:blipFill>
            <a:blip r:embed="rId22" cstate="print"/>
            <a:stretch>
              <a:fillRect/>
            </a:stretch>
          </p:blipFill>
          <p:spPr>
            <a:xfrm>
              <a:off x="1838825" y="9572952"/>
              <a:ext cx="161759" cy="161759"/>
            </a:xfrm>
            <a:prstGeom prst="rect">
              <a:avLst/>
            </a:prstGeom>
          </p:spPr>
        </p:pic>
        <p:sp>
          <p:nvSpPr>
            <p:cNvPr id="194" name="object 194"/>
            <p:cNvSpPr/>
            <p:nvPr/>
          </p:nvSpPr>
          <p:spPr>
            <a:xfrm>
              <a:off x="1986923" y="8806693"/>
              <a:ext cx="692785" cy="2970530"/>
            </a:xfrm>
            <a:custGeom>
              <a:avLst/>
              <a:gdLst/>
              <a:ahLst/>
              <a:cxnLst/>
              <a:rect l="l" t="t" r="r" b="b"/>
              <a:pathLst>
                <a:path w="692785" h="2970529">
                  <a:moveTo>
                    <a:pt x="417444" y="0"/>
                  </a:moveTo>
                  <a:lnTo>
                    <a:pt x="413096" y="3664"/>
                  </a:lnTo>
                  <a:lnTo>
                    <a:pt x="411949" y="9431"/>
                  </a:lnTo>
                  <a:lnTo>
                    <a:pt x="415490" y="14721"/>
                  </a:lnTo>
                  <a:lnTo>
                    <a:pt x="454510" y="47961"/>
                  </a:lnTo>
                  <a:lnTo>
                    <a:pt x="488107" y="89734"/>
                  </a:lnTo>
                  <a:lnTo>
                    <a:pt x="516815" y="135840"/>
                  </a:lnTo>
                  <a:lnTo>
                    <a:pt x="541169" y="182082"/>
                  </a:lnTo>
                  <a:lnTo>
                    <a:pt x="561281" y="225129"/>
                  </a:lnTo>
                  <a:lnTo>
                    <a:pt x="579347" y="269097"/>
                  </a:lnTo>
                  <a:lnTo>
                    <a:pt x="595487" y="313853"/>
                  </a:lnTo>
                  <a:lnTo>
                    <a:pt x="609819" y="359266"/>
                  </a:lnTo>
                  <a:lnTo>
                    <a:pt x="622463" y="405202"/>
                  </a:lnTo>
                  <a:lnTo>
                    <a:pt x="633538" y="451530"/>
                  </a:lnTo>
                  <a:lnTo>
                    <a:pt x="643163" y="498117"/>
                  </a:lnTo>
                  <a:lnTo>
                    <a:pt x="651456" y="544832"/>
                  </a:lnTo>
                  <a:lnTo>
                    <a:pt x="659041" y="595606"/>
                  </a:lnTo>
                  <a:lnTo>
                    <a:pt x="665191" y="646567"/>
                  </a:lnTo>
                  <a:lnTo>
                    <a:pt x="669959" y="697681"/>
                  </a:lnTo>
                  <a:lnTo>
                    <a:pt x="673400" y="748914"/>
                  </a:lnTo>
                  <a:lnTo>
                    <a:pt x="675567" y="800230"/>
                  </a:lnTo>
                  <a:lnTo>
                    <a:pt x="676513" y="851597"/>
                  </a:lnTo>
                  <a:lnTo>
                    <a:pt x="676292" y="902980"/>
                  </a:lnTo>
                  <a:lnTo>
                    <a:pt x="674957" y="954345"/>
                  </a:lnTo>
                  <a:lnTo>
                    <a:pt x="672562" y="1005657"/>
                  </a:lnTo>
                  <a:lnTo>
                    <a:pt x="669160" y="1056883"/>
                  </a:lnTo>
                  <a:lnTo>
                    <a:pt x="664804" y="1107988"/>
                  </a:lnTo>
                  <a:lnTo>
                    <a:pt x="659454" y="1159679"/>
                  </a:lnTo>
                  <a:lnTo>
                    <a:pt x="653182" y="1211258"/>
                  </a:lnTo>
                  <a:lnTo>
                    <a:pt x="646014" y="1262717"/>
                  </a:lnTo>
                  <a:lnTo>
                    <a:pt x="637978" y="1314050"/>
                  </a:lnTo>
                  <a:lnTo>
                    <a:pt x="629100" y="1365249"/>
                  </a:lnTo>
                  <a:lnTo>
                    <a:pt x="619407" y="1416306"/>
                  </a:lnTo>
                  <a:lnTo>
                    <a:pt x="608926" y="1467215"/>
                  </a:lnTo>
                  <a:lnTo>
                    <a:pt x="597686" y="1517969"/>
                  </a:lnTo>
                  <a:lnTo>
                    <a:pt x="585711" y="1568559"/>
                  </a:lnTo>
                  <a:lnTo>
                    <a:pt x="573030" y="1618979"/>
                  </a:lnTo>
                  <a:lnTo>
                    <a:pt x="559669" y="1669222"/>
                  </a:lnTo>
                  <a:lnTo>
                    <a:pt x="545656" y="1719280"/>
                  </a:lnTo>
                  <a:lnTo>
                    <a:pt x="531017" y="1769146"/>
                  </a:lnTo>
                  <a:lnTo>
                    <a:pt x="515780" y="1818813"/>
                  </a:lnTo>
                  <a:lnTo>
                    <a:pt x="499971" y="1868273"/>
                  </a:lnTo>
                  <a:lnTo>
                    <a:pt x="484085" y="1916127"/>
                  </a:lnTo>
                  <a:lnTo>
                    <a:pt x="467686" y="1963801"/>
                  </a:lnTo>
                  <a:lnTo>
                    <a:pt x="450785" y="2011295"/>
                  </a:lnTo>
                  <a:lnTo>
                    <a:pt x="433392" y="2058609"/>
                  </a:lnTo>
                  <a:lnTo>
                    <a:pt x="415520" y="2105744"/>
                  </a:lnTo>
                  <a:lnTo>
                    <a:pt x="397180" y="2152699"/>
                  </a:lnTo>
                  <a:lnTo>
                    <a:pt x="378382" y="2199476"/>
                  </a:lnTo>
                  <a:lnTo>
                    <a:pt x="359139" y="2246074"/>
                  </a:lnTo>
                  <a:lnTo>
                    <a:pt x="339462" y="2292494"/>
                  </a:lnTo>
                  <a:lnTo>
                    <a:pt x="319361" y="2338736"/>
                  </a:lnTo>
                  <a:lnTo>
                    <a:pt x="298850" y="2384800"/>
                  </a:lnTo>
                  <a:lnTo>
                    <a:pt x="277938" y="2430687"/>
                  </a:lnTo>
                  <a:lnTo>
                    <a:pt x="256637" y="2476397"/>
                  </a:lnTo>
                  <a:lnTo>
                    <a:pt x="234958" y="2521930"/>
                  </a:lnTo>
                  <a:lnTo>
                    <a:pt x="212914" y="2567286"/>
                  </a:lnTo>
                  <a:lnTo>
                    <a:pt x="190514" y="2612467"/>
                  </a:lnTo>
                  <a:lnTo>
                    <a:pt x="167772" y="2657471"/>
                  </a:lnTo>
                  <a:lnTo>
                    <a:pt x="144697" y="2702299"/>
                  </a:lnTo>
                  <a:lnTo>
                    <a:pt x="121301" y="2746953"/>
                  </a:lnTo>
                  <a:lnTo>
                    <a:pt x="97596" y="2791431"/>
                  </a:lnTo>
                  <a:lnTo>
                    <a:pt x="73594" y="2835734"/>
                  </a:lnTo>
                  <a:lnTo>
                    <a:pt x="37338" y="2901307"/>
                  </a:lnTo>
                  <a:lnTo>
                    <a:pt x="454" y="2966518"/>
                  </a:lnTo>
                  <a:lnTo>
                    <a:pt x="0" y="2970524"/>
                  </a:lnTo>
                  <a:lnTo>
                    <a:pt x="16445" y="2970524"/>
                  </a:lnTo>
                  <a:lnTo>
                    <a:pt x="38850" y="2931042"/>
                  </a:lnTo>
                  <a:lnTo>
                    <a:pt x="63260" y="2887386"/>
                  </a:lnTo>
                  <a:lnTo>
                    <a:pt x="87391" y="2843565"/>
                  </a:lnTo>
                  <a:lnTo>
                    <a:pt x="111230" y="2799577"/>
                  </a:lnTo>
                  <a:lnTo>
                    <a:pt x="134770" y="2755422"/>
                  </a:lnTo>
                  <a:lnTo>
                    <a:pt x="158000" y="2711098"/>
                  </a:lnTo>
                  <a:lnTo>
                    <a:pt x="180909" y="2666607"/>
                  </a:lnTo>
                  <a:lnTo>
                    <a:pt x="203488" y="2621946"/>
                  </a:lnTo>
                  <a:lnTo>
                    <a:pt x="225726" y="2577115"/>
                  </a:lnTo>
                  <a:lnTo>
                    <a:pt x="247614" y="2532114"/>
                  </a:lnTo>
                  <a:lnTo>
                    <a:pt x="269142" y="2486941"/>
                  </a:lnTo>
                  <a:lnTo>
                    <a:pt x="290299" y="2441597"/>
                  </a:lnTo>
                  <a:lnTo>
                    <a:pt x="311075" y="2396079"/>
                  </a:lnTo>
                  <a:lnTo>
                    <a:pt x="331460" y="2350389"/>
                  </a:lnTo>
                  <a:lnTo>
                    <a:pt x="351445" y="2304525"/>
                  </a:lnTo>
                  <a:lnTo>
                    <a:pt x="371019" y="2258486"/>
                  </a:lnTo>
                  <a:lnTo>
                    <a:pt x="390171" y="2212271"/>
                  </a:lnTo>
                  <a:lnTo>
                    <a:pt x="408893" y="2165881"/>
                  </a:lnTo>
                  <a:lnTo>
                    <a:pt x="427174" y="2119314"/>
                  </a:lnTo>
                  <a:lnTo>
                    <a:pt x="445004" y="2072570"/>
                  </a:lnTo>
                  <a:lnTo>
                    <a:pt x="462372" y="2025648"/>
                  </a:lnTo>
                  <a:lnTo>
                    <a:pt x="479270" y="1978547"/>
                  </a:lnTo>
                  <a:lnTo>
                    <a:pt x="496002" y="1930334"/>
                  </a:lnTo>
                  <a:lnTo>
                    <a:pt x="512214" y="1881923"/>
                  </a:lnTo>
                  <a:lnTo>
                    <a:pt x="527882" y="1833320"/>
                  </a:lnTo>
                  <a:lnTo>
                    <a:pt x="542986" y="1784529"/>
                  </a:lnTo>
                  <a:lnTo>
                    <a:pt x="557504" y="1735556"/>
                  </a:lnTo>
                  <a:lnTo>
                    <a:pt x="571412" y="1686406"/>
                  </a:lnTo>
                  <a:lnTo>
                    <a:pt x="584691" y="1637083"/>
                  </a:lnTo>
                  <a:lnTo>
                    <a:pt x="597316" y="1587594"/>
                  </a:lnTo>
                  <a:lnTo>
                    <a:pt x="609267" y="1537942"/>
                  </a:lnTo>
                  <a:lnTo>
                    <a:pt x="620522" y="1488133"/>
                  </a:lnTo>
                  <a:lnTo>
                    <a:pt x="631058" y="1438171"/>
                  </a:lnTo>
                  <a:lnTo>
                    <a:pt x="640854" y="1388063"/>
                  </a:lnTo>
                  <a:lnTo>
                    <a:pt x="649888" y="1337812"/>
                  </a:lnTo>
                  <a:lnTo>
                    <a:pt x="658137" y="1287425"/>
                  </a:lnTo>
                  <a:lnTo>
                    <a:pt x="665580" y="1236905"/>
                  </a:lnTo>
                  <a:lnTo>
                    <a:pt x="672195" y="1186258"/>
                  </a:lnTo>
                  <a:lnTo>
                    <a:pt x="677769" y="1137244"/>
                  </a:lnTo>
                  <a:lnTo>
                    <a:pt x="682507" y="1088108"/>
                  </a:lnTo>
                  <a:lnTo>
                    <a:pt x="686368" y="1038876"/>
                  </a:lnTo>
                  <a:lnTo>
                    <a:pt x="689310" y="989570"/>
                  </a:lnTo>
                  <a:lnTo>
                    <a:pt x="691293" y="940215"/>
                  </a:lnTo>
                  <a:lnTo>
                    <a:pt x="692276" y="890835"/>
                  </a:lnTo>
                  <a:lnTo>
                    <a:pt x="692217" y="841454"/>
                  </a:lnTo>
                  <a:lnTo>
                    <a:pt x="691077" y="792095"/>
                  </a:lnTo>
                  <a:lnTo>
                    <a:pt x="688813" y="742783"/>
                  </a:lnTo>
                  <a:lnTo>
                    <a:pt x="685386" y="693541"/>
                  </a:lnTo>
                  <a:lnTo>
                    <a:pt x="680753" y="644394"/>
                  </a:lnTo>
                  <a:lnTo>
                    <a:pt x="674875" y="595365"/>
                  </a:lnTo>
                  <a:lnTo>
                    <a:pt x="667526" y="545243"/>
                  </a:lnTo>
                  <a:lnTo>
                    <a:pt x="658747" y="495269"/>
                  </a:lnTo>
                  <a:lnTo>
                    <a:pt x="648420" y="445557"/>
                  </a:lnTo>
                  <a:lnTo>
                    <a:pt x="636431" y="396221"/>
                  </a:lnTo>
                  <a:lnTo>
                    <a:pt x="622662" y="347375"/>
                  </a:lnTo>
                  <a:lnTo>
                    <a:pt x="606997" y="299133"/>
                  </a:lnTo>
                  <a:lnTo>
                    <a:pt x="589320" y="251609"/>
                  </a:lnTo>
                  <a:lnTo>
                    <a:pt x="569516" y="204916"/>
                  </a:lnTo>
                  <a:lnTo>
                    <a:pt x="549608" y="162963"/>
                  </a:lnTo>
                  <a:lnTo>
                    <a:pt x="527047" y="121093"/>
                  </a:lnTo>
                  <a:lnTo>
                    <a:pt x="501296" y="80885"/>
                  </a:lnTo>
                  <a:lnTo>
                    <a:pt x="471816" y="43919"/>
                  </a:lnTo>
                  <a:lnTo>
                    <a:pt x="438071" y="11775"/>
                  </a:lnTo>
                  <a:lnTo>
                    <a:pt x="423504" y="1018"/>
                  </a:lnTo>
                  <a:lnTo>
                    <a:pt x="417444" y="0"/>
                  </a:lnTo>
                  <a:close/>
                </a:path>
              </a:pathLst>
            </a:custGeom>
            <a:solidFill>
              <a:srgbClr val="15395F"/>
            </a:solidFill>
          </p:spPr>
          <p:txBody>
            <a:bodyPr wrap="square" lIns="0" tIns="0" rIns="0" bIns="0" rtlCol="0"/>
            <a:lstStyle/>
            <a:p>
              <a:endParaRPr/>
            </a:p>
          </p:txBody>
        </p:sp>
        <p:pic>
          <p:nvPicPr>
            <p:cNvPr id="195" name="object 195"/>
            <p:cNvPicPr/>
            <p:nvPr/>
          </p:nvPicPr>
          <p:blipFill>
            <a:blip r:embed="rId23" cstate="print"/>
            <a:stretch>
              <a:fillRect/>
            </a:stretch>
          </p:blipFill>
          <p:spPr>
            <a:xfrm>
              <a:off x="2286902" y="8724794"/>
              <a:ext cx="160721" cy="160723"/>
            </a:xfrm>
            <a:prstGeom prst="rect">
              <a:avLst/>
            </a:prstGeom>
          </p:spPr>
        </p:pic>
        <p:sp>
          <p:nvSpPr>
            <p:cNvPr id="196" name="object 196"/>
            <p:cNvSpPr/>
            <p:nvPr/>
          </p:nvSpPr>
          <p:spPr>
            <a:xfrm>
              <a:off x="0" y="9309591"/>
              <a:ext cx="2121535" cy="883285"/>
            </a:xfrm>
            <a:custGeom>
              <a:avLst/>
              <a:gdLst/>
              <a:ahLst/>
              <a:cxnLst/>
              <a:rect l="l" t="t" r="r" b="b"/>
              <a:pathLst>
                <a:path w="2121535" h="883284">
                  <a:moveTo>
                    <a:pt x="2111448" y="0"/>
                  </a:moveTo>
                  <a:lnTo>
                    <a:pt x="2011668" y="17173"/>
                  </a:lnTo>
                  <a:lnTo>
                    <a:pt x="1961837" y="26121"/>
                  </a:lnTo>
                  <a:lnTo>
                    <a:pt x="1912052" y="35323"/>
                  </a:lnTo>
                  <a:lnTo>
                    <a:pt x="1862315" y="44787"/>
                  </a:lnTo>
                  <a:lnTo>
                    <a:pt x="1812630" y="54522"/>
                  </a:lnTo>
                  <a:lnTo>
                    <a:pt x="1763001" y="64536"/>
                  </a:lnTo>
                  <a:lnTo>
                    <a:pt x="1713433" y="74839"/>
                  </a:lnTo>
                  <a:lnTo>
                    <a:pt x="1663928" y="85440"/>
                  </a:lnTo>
                  <a:lnTo>
                    <a:pt x="1614491" y="96347"/>
                  </a:lnTo>
                  <a:lnTo>
                    <a:pt x="1565124" y="107570"/>
                  </a:lnTo>
                  <a:lnTo>
                    <a:pt x="1515833" y="119117"/>
                  </a:lnTo>
                  <a:lnTo>
                    <a:pt x="1466621" y="130996"/>
                  </a:lnTo>
                  <a:lnTo>
                    <a:pt x="1417491" y="143218"/>
                  </a:lnTo>
                  <a:lnTo>
                    <a:pt x="1368447" y="155790"/>
                  </a:lnTo>
                  <a:lnTo>
                    <a:pt x="1320348" y="168496"/>
                  </a:lnTo>
                  <a:lnTo>
                    <a:pt x="1272335" y="181561"/>
                  </a:lnTo>
                  <a:lnTo>
                    <a:pt x="1224421" y="195003"/>
                  </a:lnTo>
                  <a:lnTo>
                    <a:pt x="1176616" y="208842"/>
                  </a:lnTo>
                  <a:lnTo>
                    <a:pt x="1128932" y="223094"/>
                  </a:lnTo>
                  <a:lnTo>
                    <a:pt x="1081380" y="237778"/>
                  </a:lnTo>
                  <a:lnTo>
                    <a:pt x="1033971" y="252913"/>
                  </a:lnTo>
                  <a:lnTo>
                    <a:pt x="986717" y="268517"/>
                  </a:lnTo>
                  <a:lnTo>
                    <a:pt x="939629" y="284606"/>
                  </a:lnTo>
                  <a:lnTo>
                    <a:pt x="892719" y="301201"/>
                  </a:lnTo>
                  <a:lnTo>
                    <a:pt x="845997" y="318319"/>
                  </a:lnTo>
                  <a:lnTo>
                    <a:pt x="799475" y="335978"/>
                  </a:lnTo>
                  <a:lnTo>
                    <a:pt x="752246" y="354555"/>
                  </a:lnTo>
                  <a:lnTo>
                    <a:pt x="705238" y="373751"/>
                  </a:lnTo>
                  <a:lnTo>
                    <a:pt x="658493" y="393613"/>
                  </a:lnTo>
                  <a:lnTo>
                    <a:pt x="612054" y="414189"/>
                  </a:lnTo>
                  <a:lnTo>
                    <a:pt x="565963" y="435526"/>
                  </a:lnTo>
                  <a:lnTo>
                    <a:pt x="520264" y="457671"/>
                  </a:lnTo>
                  <a:lnTo>
                    <a:pt x="474998" y="480673"/>
                  </a:lnTo>
                  <a:lnTo>
                    <a:pt x="430208" y="504580"/>
                  </a:lnTo>
                  <a:lnTo>
                    <a:pt x="385937" y="529437"/>
                  </a:lnTo>
                  <a:lnTo>
                    <a:pt x="344737" y="553771"/>
                  </a:lnTo>
                  <a:lnTo>
                    <a:pt x="304062" y="579112"/>
                  </a:lnTo>
                  <a:lnTo>
                    <a:pt x="264060" y="605551"/>
                  </a:lnTo>
                  <a:lnTo>
                    <a:pt x="224878" y="633182"/>
                  </a:lnTo>
                  <a:lnTo>
                    <a:pt x="186661" y="662095"/>
                  </a:lnTo>
                  <a:lnTo>
                    <a:pt x="149558" y="692384"/>
                  </a:lnTo>
                  <a:lnTo>
                    <a:pt x="113713" y="724141"/>
                  </a:lnTo>
                  <a:lnTo>
                    <a:pt x="79655" y="757138"/>
                  </a:lnTo>
                  <a:lnTo>
                    <a:pt x="47248" y="792051"/>
                  </a:lnTo>
                  <a:lnTo>
                    <a:pt x="17154" y="828978"/>
                  </a:lnTo>
                  <a:lnTo>
                    <a:pt x="0" y="853671"/>
                  </a:lnTo>
                  <a:lnTo>
                    <a:pt x="0" y="882747"/>
                  </a:lnTo>
                  <a:lnTo>
                    <a:pt x="27064" y="842344"/>
                  </a:lnTo>
                  <a:lnTo>
                    <a:pt x="62702" y="798666"/>
                  </a:lnTo>
                  <a:lnTo>
                    <a:pt x="101419" y="757872"/>
                  </a:lnTo>
                  <a:lnTo>
                    <a:pt x="140456" y="721247"/>
                  </a:lnTo>
                  <a:lnTo>
                    <a:pt x="181265" y="686605"/>
                  </a:lnTo>
                  <a:lnTo>
                    <a:pt x="223600" y="653791"/>
                  </a:lnTo>
                  <a:lnTo>
                    <a:pt x="267212" y="622650"/>
                  </a:lnTo>
                  <a:lnTo>
                    <a:pt x="311857" y="593027"/>
                  </a:lnTo>
                  <a:lnTo>
                    <a:pt x="357286" y="564768"/>
                  </a:lnTo>
                  <a:lnTo>
                    <a:pt x="399451" y="539958"/>
                  </a:lnTo>
                  <a:lnTo>
                    <a:pt x="442156" y="516087"/>
                  </a:lnTo>
                  <a:lnTo>
                    <a:pt x="485357" y="493108"/>
                  </a:lnTo>
                  <a:lnTo>
                    <a:pt x="529010" y="470978"/>
                  </a:lnTo>
                  <a:lnTo>
                    <a:pt x="573069" y="449652"/>
                  </a:lnTo>
                  <a:lnTo>
                    <a:pt x="617492" y="429085"/>
                  </a:lnTo>
                  <a:lnTo>
                    <a:pt x="662234" y="409231"/>
                  </a:lnTo>
                  <a:lnTo>
                    <a:pt x="707250" y="390047"/>
                  </a:lnTo>
                  <a:lnTo>
                    <a:pt x="752497" y="371487"/>
                  </a:lnTo>
                  <a:lnTo>
                    <a:pt x="801233" y="352231"/>
                  </a:lnTo>
                  <a:lnTo>
                    <a:pt x="850211" y="333606"/>
                  </a:lnTo>
                  <a:lnTo>
                    <a:pt x="899418" y="315591"/>
                  </a:lnTo>
                  <a:lnTo>
                    <a:pt x="948837" y="298160"/>
                  </a:lnTo>
                  <a:lnTo>
                    <a:pt x="998455" y="281292"/>
                  </a:lnTo>
                  <a:lnTo>
                    <a:pt x="1048255" y="264964"/>
                  </a:lnTo>
                  <a:lnTo>
                    <a:pt x="1098223" y="249152"/>
                  </a:lnTo>
                  <a:lnTo>
                    <a:pt x="1148344" y="233832"/>
                  </a:lnTo>
                  <a:lnTo>
                    <a:pt x="1198603" y="218983"/>
                  </a:lnTo>
                  <a:lnTo>
                    <a:pt x="1248985" y="204580"/>
                  </a:lnTo>
                  <a:lnTo>
                    <a:pt x="1299474" y="190601"/>
                  </a:lnTo>
                  <a:lnTo>
                    <a:pt x="1349919" y="177065"/>
                  </a:lnTo>
                  <a:lnTo>
                    <a:pt x="1400466" y="163918"/>
                  </a:lnTo>
                  <a:lnTo>
                    <a:pt x="1451110" y="151152"/>
                  </a:lnTo>
                  <a:lnTo>
                    <a:pt x="1501846" y="138757"/>
                  </a:lnTo>
                  <a:lnTo>
                    <a:pt x="1552669" y="126721"/>
                  </a:lnTo>
                  <a:lnTo>
                    <a:pt x="1603575" y="115035"/>
                  </a:lnTo>
                  <a:lnTo>
                    <a:pt x="1654559" y="103689"/>
                  </a:lnTo>
                  <a:lnTo>
                    <a:pt x="1705616" y="92672"/>
                  </a:lnTo>
                  <a:lnTo>
                    <a:pt x="1756742" y="81975"/>
                  </a:lnTo>
                  <a:lnTo>
                    <a:pt x="1807931" y="71588"/>
                  </a:lnTo>
                  <a:lnTo>
                    <a:pt x="1859178" y="61500"/>
                  </a:lnTo>
                  <a:lnTo>
                    <a:pt x="1910480" y="51701"/>
                  </a:lnTo>
                  <a:lnTo>
                    <a:pt x="1961831" y="42181"/>
                  </a:lnTo>
                  <a:lnTo>
                    <a:pt x="2064426" y="23993"/>
                  </a:lnTo>
                  <a:lnTo>
                    <a:pt x="2115665" y="15303"/>
                  </a:lnTo>
                  <a:lnTo>
                    <a:pt x="2120656" y="11969"/>
                  </a:lnTo>
                  <a:lnTo>
                    <a:pt x="2121081" y="6394"/>
                  </a:lnTo>
                  <a:lnTo>
                    <a:pt x="2117743" y="1448"/>
                  </a:lnTo>
                  <a:lnTo>
                    <a:pt x="2111448" y="0"/>
                  </a:lnTo>
                  <a:close/>
                </a:path>
              </a:pathLst>
            </a:custGeom>
            <a:solidFill>
              <a:srgbClr val="15395F"/>
            </a:solidFill>
          </p:spPr>
          <p:txBody>
            <a:bodyPr wrap="square" lIns="0" tIns="0" rIns="0" bIns="0" rtlCol="0"/>
            <a:lstStyle/>
            <a:p>
              <a:endParaRPr/>
            </a:p>
          </p:txBody>
        </p:sp>
        <p:pic>
          <p:nvPicPr>
            <p:cNvPr id="197" name="object 197"/>
            <p:cNvPicPr/>
            <p:nvPr/>
          </p:nvPicPr>
          <p:blipFill>
            <a:blip r:embed="rId24" cstate="print"/>
            <a:stretch>
              <a:fillRect/>
            </a:stretch>
          </p:blipFill>
          <p:spPr>
            <a:xfrm>
              <a:off x="2030218" y="9241681"/>
              <a:ext cx="161491" cy="161486"/>
            </a:xfrm>
            <a:prstGeom prst="rect">
              <a:avLst/>
            </a:prstGeom>
          </p:spPr>
        </p:pic>
      </p:grpSp>
      <p:sp>
        <p:nvSpPr>
          <p:cNvPr id="198" name="object 198"/>
          <p:cNvSpPr txBox="1"/>
          <p:nvPr/>
        </p:nvSpPr>
        <p:spPr>
          <a:xfrm rot="17700000">
            <a:off x="5350550" y="5213278"/>
            <a:ext cx="1268752" cy="127000"/>
          </a:xfrm>
          <a:prstGeom prst="rect">
            <a:avLst/>
          </a:prstGeom>
        </p:spPr>
        <p:txBody>
          <a:bodyPr vert="horz" wrap="square" lIns="0" tIns="0" rIns="0" bIns="0" rtlCol="0">
            <a:spAutoFit/>
          </a:bodyPr>
          <a:lstStyle/>
          <a:p>
            <a:pPr>
              <a:lnSpc>
                <a:spcPts val="1000"/>
              </a:lnSpc>
            </a:pPr>
            <a:r>
              <a:rPr sz="1000" b="1" spc="-580" dirty="0">
                <a:solidFill>
                  <a:srgbClr val="15395F"/>
                </a:solidFill>
                <a:latin typeface="Arial"/>
                <a:cs typeface="Arial"/>
              </a:rPr>
              <a:t>3</a:t>
            </a:r>
            <a:r>
              <a:rPr sz="1000" b="1" spc="-125" dirty="0">
                <a:solidFill>
                  <a:srgbClr val="15395F"/>
                </a:solidFill>
                <a:latin typeface="Arial"/>
                <a:cs typeface="Arial"/>
              </a:rPr>
              <a:t>D</a:t>
            </a:r>
            <a:r>
              <a:rPr sz="1000" b="1" spc="-430" dirty="0">
                <a:solidFill>
                  <a:srgbClr val="15395F"/>
                </a:solidFill>
                <a:latin typeface="Arial"/>
                <a:cs typeface="Arial"/>
              </a:rPr>
              <a:t>0</a:t>
            </a:r>
            <a:r>
              <a:rPr sz="1000" b="1" spc="50" dirty="0">
                <a:solidFill>
                  <a:srgbClr val="15395F"/>
                </a:solidFill>
                <a:latin typeface="Arial"/>
                <a:cs typeface="Arial"/>
              </a:rPr>
              <a:t>O</a:t>
            </a:r>
            <a:r>
              <a:rPr sz="1000" b="1" spc="-710" dirty="0">
                <a:solidFill>
                  <a:srgbClr val="15395F"/>
                </a:solidFill>
                <a:latin typeface="Arial"/>
                <a:cs typeface="Arial"/>
              </a:rPr>
              <a:t>C</a:t>
            </a:r>
            <a:r>
              <a:rPr sz="1500" b="1" spc="52" baseline="2777" dirty="0">
                <a:solidFill>
                  <a:srgbClr val="15395F"/>
                </a:solidFill>
                <a:latin typeface="Arial"/>
                <a:cs typeface="Arial"/>
              </a:rPr>
              <a:t>I</a:t>
            </a:r>
            <a:r>
              <a:rPr sz="1500" b="1" spc="-555" baseline="2777" dirty="0">
                <a:solidFill>
                  <a:srgbClr val="15395F"/>
                </a:solidFill>
                <a:latin typeface="Arial"/>
                <a:cs typeface="Arial"/>
              </a:rPr>
              <a:t>N</a:t>
            </a:r>
            <a:r>
              <a:rPr sz="1500" b="1" spc="-405" baseline="2777" dirty="0">
                <a:solidFill>
                  <a:srgbClr val="15395F"/>
                </a:solidFill>
                <a:latin typeface="Arial"/>
                <a:cs typeface="Arial"/>
              </a:rPr>
              <a:t>E</a:t>
            </a:r>
            <a:r>
              <a:rPr sz="1500" b="1" spc="-735" baseline="2777" dirty="0">
                <a:solidFill>
                  <a:srgbClr val="15395F"/>
                </a:solidFill>
                <a:latin typeface="Arial"/>
                <a:cs typeface="Arial"/>
              </a:rPr>
              <a:t>N</a:t>
            </a:r>
            <a:r>
              <a:rPr sz="1500" b="1" spc="-307" baseline="2777" dirty="0">
                <a:solidFill>
                  <a:srgbClr val="15395F"/>
                </a:solidFill>
                <a:latin typeface="Arial"/>
                <a:cs typeface="Arial"/>
              </a:rPr>
              <a:t>N</a:t>
            </a:r>
            <a:r>
              <a:rPr sz="1500" b="1" spc="-839" baseline="2777" dirty="0">
                <a:solidFill>
                  <a:srgbClr val="15395F"/>
                </a:solidFill>
                <a:latin typeface="Arial"/>
                <a:cs typeface="Arial"/>
              </a:rPr>
              <a:t>O</a:t>
            </a:r>
            <a:r>
              <a:rPr sz="1500" b="1" spc="-97" baseline="2777" dirty="0">
                <a:solidFill>
                  <a:srgbClr val="15395F"/>
                </a:solidFill>
                <a:latin typeface="Arial"/>
                <a:cs typeface="Arial"/>
              </a:rPr>
              <a:t>T</a:t>
            </a:r>
            <a:r>
              <a:rPr sz="1500" b="1" spc="-907" baseline="2777" dirty="0">
                <a:solidFill>
                  <a:srgbClr val="15395F"/>
                </a:solidFill>
                <a:latin typeface="Arial"/>
                <a:cs typeface="Arial"/>
              </a:rPr>
              <a:t>V</a:t>
            </a:r>
            <a:r>
              <a:rPr sz="1500" b="1" spc="-30" baseline="2777" dirty="0">
                <a:solidFill>
                  <a:srgbClr val="15395F"/>
                </a:solidFill>
                <a:latin typeface="Arial"/>
                <a:cs typeface="Arial"/>
              </a:rPr>
              <a:t>E</a:t>
            </a:r>
            <a:r>
              <a:rPr sz="1500" b="1" spc="-1110" baseline="5555" dirty="0">
                <a:solidFill>
                  <a:srgbClr val="15395F"/>
                </a:solidFill>
                <a:latin typeface="Arial"/>
                <a:cs typeface="Arial"/>
              </a:rPr>
              <a:t>A</a:t>
            </a:r>
            <a:r>
              <a:rPr sz="1500" b="1" spc="-44" baseline="5555" dirty="0">
                <a:solidFill>
                  <a:srgbClr val="15395F"/>
                </a:solidFill>
                <a:latin typeface="Arial"/>
                <a:cs typeface="Arial"/>
              </a:rPr>
              <a:t>S</a:t>
            </a:r>
            <a:r>
              <a:rPr sz="1500" b="1" spc="-240" baseline="5555" dirty="0">
                <a:solidFill>
                  <a:srgbClr val="15395F"/>
                </a:solidFill>
                <a:latin typeface="Arial"/>
                <a:cs typeface="Arial"/>
              </a:rPr>
              <a:t> </a:t>
            </a:r>
            <a:r>
              <a:rPr sz="1500" b="1" spc="-839" baseline="5555" dirty="0">
                <a:solidFill>
                  <a:srgbClr val="15395F"/>
                </a:solidFill>
                <a:latin typeface="Arial"/>
                <a:cs typeface="Arial"/>
              </a:rPr>
              <a:t>C</a:t>
            </a:r>
            <a:r>
              <a:rPr sz="1500" b="1" spc="-195" baseline="5555" dirty="0">
                <a:solidFill>
                  <a:srgbClr val="15395F"/>
                </a:solidFill>
                <a:latin typeface="Arial"/>
                <a:cs typeface="Arial"/>
              </a:rPr>
              <a:t>Y</a:t>
            </a:r>
            <a:r>
              <a:rPr sz="1500" b="1" spc="44" baseline="5555" dirty="0">
                <a:solidFill>
                  <a:srgbClr val="15395F"/>
                </a:solidFill>
                <a:latin typeface="Arial"/>
                <a:cs typeface="Arial"/>
              </a:rPr>
              <a:t>IONES</a:t>
            </a:r>
            <a:endParaRPr sz="1500" baseline="5555">
              <a:latin typeface="Arial"/>
              <a:cs typeface="Arial"/>
            </a:endParaRPr>
          </a:p>
        </p:txBody>
      </p:sp>
      <p:sp>
        <p:nvSpPr>
          <p:cNvPr id="199" name="object 199"/>
          <p:cNvSpPr txBox="1"/>
          <p:nvPr/>
        </p:nvSpPr>
        <p:spPr>
          <a:xfrm rot="17700000">
            <a:off x="5618969" y="5477655"/>
            <a:ext cx="828936" cy="127000"/>
          </a:xfrm>
          <a:prstGeom prst="rect">
            <a:avLst/>
          </a:prstGeom>
        </p:spPr>
        <p:txBody>
          <a:bodyPr vert="horz" wrap="square" lIns="0" tIns="0" rIns="0" bIns="0" rtlCol="0">
            <a:spAutoFit/>
          </a:bodyPr>
          <a:lstStyle/>
          <a:p>
            <a:pPr>
              <a:lnSpc>
                <a:spcPts val="1000"/>
              </a:lnSpc>
            </a:pPr>
            <a:r>
              <a:rPr sz="1000" b="1" spc="-690" dirty="0">
                <a:solidFill>
                  <a:srgbClr val="15395F"/>
                </a:solidFill>
                <a:latin typeface="Arial"/>
                <a:cs typeface="Arial"/>
              </a:rPr>
              <a:t>S</a:t>
            </a:r>
            <a:r>
              <a:rPr sz="1000" b="1" spc="-105" dirty="0">
                <a:solidFill>
                  <a:srgbClr val="15395F"/>
                </a:solidFill>
                <a:latin typeface="Arial"/>
                <a:cs typeface="Arial"/>
              </a:rPr>
              <a:t>D</a:t>
            </a:r>
            <a:r>
              <a:rPr sz="1000" b="1" spc="-655" dirty="0">
                <a:solidFill>
                  <a:srgbClr val="15395F"/>
                </a:solidFill>
                <a:latin typeface="Arial"/>
                <a:cs typeface="Arial"/>
              </a:rPr>
              <a:t>O</a:t>
            </a:r>
            <a:r>
              <a:rPr sz="1000" b="1" spc="35" dirty="0">
                <a:solidFill>
                  <a:srgbClr val="15395F"/>
                </a:solidFill>
                <a:latin typeface="Arial"/>
                <a:cs typeface="Arial"/>
              </a:rPr>
              <a:t>I</a:t>
            </a:r>
            <a:r>
              <a:rPr sz="1000" b="1" spc="-370" dirty="0">
                <a:solidFill>
                  <a:srgbClr val="15395F"/>
                </a:solidFill>
                <a:latin typeface="Arial"/>
                <a:cs typeface="Arial"/>
              </a:rPr>
              <a:t>R</a:t>
            </a:r>
            <a:r>
              <a:rPr sz="1000" b="1" spc="-390" dirty="0">
                <a:solidFill>
                  <a:srgbClr val="15395F"/>
                </a:solidFill>
                <a:latin typeface="Arial"/>
                <a:cs typeface="Arial"/>
              </a:rPr>
              <a:t>C</a:t>
            </a:r>
            <a:r>
              <a:rPr sz="1500" b="1" spc="-450" baseline="2777" dirty="0">
                <a:solidFill>
                  <a:srgbClr val="15395F"/>
                </a:solidFill>
                <a:latin typeface="Arial"/>
                <a:cs typeface="Arial"/>
              </a:rPr>
              <a:t>E</a:t>
            </a:r>
            <a:r>
              <a:rPr sz="1500" b="1" spc="-22" baseline="2777" dirty="0">
                <a:solidFill>
                  <a:srgbClr val="15395F"/>
                </a:solidFill>
                <a:latin typeface="Arial"/>
                <a:cs typeface="Arial"/>
              </a:rPr>
              <a:t>I</a:t>
            </a:r>
            <a:r>
              <a:rPr sz="1500" b="1" spc="-1035" baseline="2777" dirty="0">
                <a:solidFill>
                  <a:srgbClr val="15395F"/>
                </a:solidFill>
                <a:latin typeface="Arial"/>
                <a:cs typeface="Arial"/>
              </a:rPr>
              <a:t>C</a:t>
            </a:r>
            <a:r>
              <a:rPr sz="1500" b="1" spc="-89" baseline="2777" dirty="0">
                <a:solidFill>
                  <a:srgbClr val="15395F"/>
                </a:solidFill>
                <a:latin typeface="Arial"/>
                <a:cs typeface="Arial"/>
              </a:rPr>
              <a:t>A</a:t>
            </a:r>
            <a:r>
              <a:rPr sz="1500" b="1" spc="-787" baseline="2777" dirty="0">
                <a:solidFill>
                  <a:srgbClr val="15395F"/>
                </a:solidFill>
                <a:latin typeface="Arial"/>
                <a:cs typeface="Arial"/>
              </a:rPr>
              <a:t>T</a:t>
            </a:r>
            <a:r>
              <a:rPr sz="1500" b="1" spc="-135" baseline="2777" dirty="0">
                <a:solidFill>
                  <a:srgbClr val="15395F"/>
                </a:solidFill>
                <a:latin typeface="Arial"/>
                <a:cs typeface="Arial"/>
              </a:rPr>
              <a:t>L</a:t>
            </a:r>
            <a:r>
              <a:rPr sz="1500" b="1" spc="-337" baseline="2777" dirty="0">
                <a:solidFill>
                  <a:srgbClr val="15395F"/>
                </a:solidFill>
                <a:latin typeface="Arial"/>
                <a:cs typeface="Arial"/>
              </a:rPr>
              <a:t>I</a:t>
            </a:r>
            <a:r>
              <a:rPr sz="1500" b="1" spc="-644" baseline="2777" dirty="0">
                <a:solidFill>
                  <a:srgbClr val="15395F"/>
                </a:solidFill>
                <a:latin typeface="Arial"/>
                <a:cs typeface="Arial"/>
              </a:rPr>
              <a:t>E</a:t>
            </a:r>
            <a:r>
              <a:rPr sz="1500" b="1" spc="-434" baseline="2777" dirty="0">
                <a:solidFill>
                  <a:srgbClr val="15395F"/>
                </a:solidFill>
                <a:latin typeface="Arial"/>
                <a:cs typeface="Arial"/>
              </a:rPr>
              <a:t>V</a:t>
            </a:r>
            <a:r>
              <a:rPr sz="1500" b="1" spc="-555" baseline="2777" dirty="0">
                <a:solidFill>
                  <a:srgbClr val="15395F"/>
                </a:solidFill>
                <a:latin typeface="Arial"/>
                <a:cs typeface="Arial"/>
              </a:rPr>
              <a:t>S</a:t>
            </a:r>
            <a:r>
              <a:rPr sz="1500" b="1" spc="67" baseline="5555" dirty="0">
                <a:solidFill>
                  <a:srgbClr val="15395F"/>
                </a:solidFill>
                <a:latin typeface="Arial"/>
                <a:cs typeface="Arial"/>
              </a:rPr>
              <a:t>O</a:t>
            </a:r>
            <a:r>
              <a:rPr sz="1500" b="1" spc="-44" baseline="5555" dirty="0">
                <a:solidFill>
                  <a:srgbClr val="15395F"/>
                </a:solidFill>
                <a:latin typeface="Arial"/>
                <a:cs typeface="Arial"/>
              </a:rPr>
              <a:t>S</a:t>
            </a:r>
            <a:endParaRPr sz="1500" baseline="5555">
              <a:latin typeface="Arial"/>
              <a:cs typeface="Arial"/>
            </a:endParaRPr>
          </a:p>
        </p:txBody>
      </p:sp>
      <p:sp>
        <p:nvSpPr>
          <p:cNvPr id="200" name="object 200"/>
          <p:cNvSpPr txBox="1"/>
          <p:nvPr/>
        </p:nvSpPr>
        <p:spPr>
          <a:xfrm rot="19920000">
            <a:off x="6532887" y="6240472"/>
            <a:ext cx="944566" cy="127000"/>
          </a:xfrm>
          <a:prstGeom prst="rect">
            <a:avLst/>
          </a:prstGeom>
        </p:spPr>
        <p:txBody>
          <a:bodyPr vert="horz" wrap="square" lIns="0" tIns="0" rIns="0" bIns="0" rtlCol="0">
            <a:spAutoFit/>
          </a:bodyPr>
          <a:lstStyle/>
          <a:p>
            <a:pPr>
              <a:lnSpc>
                <a:spcPts val="1000"/>
              </a:lnSpc>
            </a:pPr>
            <a:r>
              <a:rPr sz="1000" b="1" spc="-15" dirty="0">
                <a:solidFill>
                  <a:srgbClr val="15395F"/>
                </a:solidFill>
                <a:latin typeface="Arial"/>
                <a:cs typeface="Arial"/>
              </a:rPr>
              <a:t>E</a:t>
            </a:r>
            <a:r>
              <a:rPr sz="1000" b="1" spc="-45" dirty="0">
                <a:solidFill>
                  <a:srgbClr val="15395F"/>
                </a:solidFill>
                <a:latin typeface="Arial"/>
                <a:cs typeface="Arial"/>
              </a:rPr>
              <a:t>S</a:t>
            </a:r>
            <a:r>
              <a:rPr sz="1000" b="1" spc="35" dirty="0">
                <a:solidFill>
                  <a:srgbClr val="15395F"/>
                </a:solidFill>
                <a:latin typeface="Arial"/>
                <a:cs typeface="Arial"/>
              </a:rPr>
              <a:t>TUDIANTES</a:t>
            </a:r>
            <a:endParaRPr sz="1000">
              <a:latin typeface="Arial"/>
              <a:cs typeface="Arial"/>
            </a:endParaRPr>
          </a:p>
        </p:txBody>
      </p:sp>
      <p:grpSp>
        <p:nvGrpSpPr>
          <p:cNvPr id="201" name="object 201"/>
          <p:cNvGrpSpPr/>
          <p:nvPr/>
        </p:nvGrpSpPr>
        <p:grpSpPr>
          <a:xfrm>
            <a:off x="1578589" y="654549"/>
            <a:ext cx="1053465" cy="1633220"/>
            <a:chOff x="1578589" y="654549"/>
            <a:chExt cx="1053465" cy="1633220"/>
          </a:xfrm>
        </p:grpSpPr>
        <p:pic>
          <p:nvPicPr>
            <p:cNvPr id="202" name="object 202"/>
            <p:cNvPicPr/>
            <p:nvPr/>
          </p:nvPicPr>
          <p:blipFill>
            <a:blip r:embed="rId25" cstate="print"/>
            <a:stretch>
              <a:fillRect/>
            </a:stretch>
          </p:blipFill>
          <p:spPr>
            <a:xfrm>
              <a:off x="1707321" y="773981"/>
              <a:ext cx="924445" cy="924445"/>
            </a:xfrm>
            <a:prstGeom prst="rect">
              <a:avLst/>
            </a:prstGeom>
          </p:spPr>
        </p:pic>
        <p:sp>
          <p:nvSpPr>
            <p:cNvPr id="203" name="object 203"/>
            <p:cNvSpPr/>
            <p:nvPr/>
          </p:nvSpPr>
          <p:spPr>
            <a:xfrm>
              <a:off x="1643726" y="754253"/>
              <a:ext cx="0" cy="1533525"/>
            </a:xfrm>
            <a:custGeom>
              <a:avLst/>
              <a:gdLst/>
              <a:ahLst/>
              <a:cxnLst/>
              <a:rect l="l" t="t" r="r" b="b"/>
              <a:pathLst>
                <a:path h="1533525">
                  <a:moveTo>
                    <a:pt x="0" y="0"/>
                  </a:moveTo>
                  <a:lnTo>
                    <a:pt x="0" y="1533017"/>
                  </a:lnTo>
                </a:path>
              </a:pathLst>
            </a:custGeom>
            <a:solidFill>
              <a:srgbClr val="FFFFFF"/>
            </a:solidFill>
          </p:spPr>
          <p:txBody>
            <a:bodyPr wrap="square" lIns="0" tIns="0" rIns="0" bIns="0" rtlCol="0"/>
            <a:lstStyle/>
            <a:p>
              <a:endParaRPr/>
            </a:p>
          </p:txBody>
        </p:sp>
        <p:sp>
          <p:nvSpPr>
            <p:cNvPr id="204" name="object 204"/>
            <p:cNvSpPr/>
            <p:nvPr/>
          </p:nvSpPr>
          <p:spPr>
            <a:xfrm>
              <a:off x="1643726" y="754253"/>
              <a:ext cx="0" cy="1533525"/>
            </a:xfrm>
            <a:custGeom>
              <a:avLst/>
              <a:gdLst/>
              <a:ahLst/>
              <a:cxnLst/>
              <a:rect l="l" t="t" r="r" b="b"/>
              <a:pathLst>
                <a:path h="1533525">
                  <a:moveTo>
                    <a:pt x="0" y="0"/>
                  </a:moveTo>
                  <a:lnTo>
                    <a:pt x="0" y="1533017"/>
                  </a:lnTo>
                </a:path>
              </a:pathLst>
            </a:custGeom>
            <a:ln w="46177">
              <a:solidFill>
                <a:srgbClr val="FFFFFF"/>
              </a:solidFill>
            </a:ln>
          </p:spPr>
          <p:txBody>
            <a:bodyPr wrap="square" lIns="0" tIns="0" rIns="0" bIns="0" rtlCol="0"/>
            <a:lstStyle/>
            <a:p>
              <a:endParaRPr/>
            </a:p>
          </p:txBody>
        </p:sp>
        <p:pic>
          <p:nvPicPr>
            <p:cNvPr id="205" name="object 205"/>
            <p:cNvPicPr/>
            <p:nvPr/>
          </p:nvPicPr>
          <p:blipFill>
            <a:blip r:embed="rId26" cstate="print"/>
            <a:stretch>
              <a:fillRect/>
            </a:stretch>
          </p:blipFill>
          <p:spPr>
            <a:xfrm>
              <a:off x="1578589" y="654549"/>
              <a:ext cx="130276" cy="130263"/>
            </a:xfrm>
            <a:prstGeom prst="rect">
              <a:avLst/>
            </a:prstGeom>
          </p:spPr>
        </p:pic>
      </p:grpSp>
      <p:grpSp>
        <p:nvGrpSpPr>
          <p:cNvPr id="206" name="object 206"/>
          <p:cNvGrpSpPr/>
          <p:nvPr/>
        </p:nvGrpSpPr>
        <p:grpSpPr>
          <a:xfrm>
            <a:off x="451272" y="329111"/>
            <a:ext cx="1037590" cy="1958339"/>
            <a:chOff x="451272" y="329111"/>
            <a:chExt cx="1037590" cy="1958339"/>
          </a:xfrm>
        </p:grpSpPr>
        <p:sp>
          <p:nvSpPr>
            <p:cNvPr id="207" name="object 207"/>
            <p:cNvSpPr/>
            <p:nvPr/>
          </p:nvSpPr>
          <p:spPr>
            <a:xfrm>
              <a:off x="516409" y="428815"/>
              <a:ext cx="0" cy="1858645"/>
            </a:xfrm>
            <a:custGeom>
              <a:avLst/>
              <a:gdLst/>
              <a:ahLst/>
              <a:cxnLst/>
              <a:rect l="l" t="t" r="r" b="b"/>
              <a:pathLst>
                <a:path h="1858645">
                  <a:moveTo>
                    <a:pt x="0" y="0"/>
                  </a:moveTo>
                  <a:lnTo>
                    <a:pt x="0" y="1858454"/>
                  </a:lnTo>
                </a:path>
              </a:pathLst>
            </a:custGeom>
            <a:solidFill>
              <a:srgbClr val="FFFFFF"/>
            </a:solidFill>
          </p:spPr>
          <p:txBody>
            <a:bodyPr wrap="square" lIns="0" tIns="0" rIns="0" bIns="0" rtlCol="0"/>
            <a:lstStyle/>
            <a:p>
              <a:endParaRPr/>
            </a:p>
          </p:txBody>
        </p:sp>
        <p:sp>
          <p:nvSpPr>
            <p:cNvPr id="208" name="object 208"/>
            <p:cNvSpPr/>
            <p:nvPr/>
          </p:nvSpPr>
          <p:spPr>
            <a:xfrm>
              <a:off x="516409" y="428815"/>
              <a:ext cx="0" cy="1858645"/>
            </a:xfrm>
            <a:custGeom>
              <a:avLst/>
              <a:gdLst/>
              <a:ahLst/>
              <a:cxnLst/>
              <a:rect l="l" t="t" r="r" b="b"/>
              <a:pathLst>
                <a:path h="1858645">
                  <a:moveTo>
                    <a:pt x="0" y="0"/>
                  </a:moveTo>
                  <a:lnTo>
                    <a:pt x="0" y="1858454"/>
                  </a:lnTo>
                </a:path>
              </a:pathLst>
            </a:custGeom>
            <a:ln w="46177">
              <a:solidFill>
                <a:srgbClr val="FFFFFF"/>
              </a:solidFill>
            </a:ln>
          </p:spPr>
          <p:txBody>
            <a:bodyPr wrap="square" lIns="0" tIns="0" rIns="0" bIns="0" rtlCol="0"/>
            <a:lstStyle/>
            <a:p>
              <a:endParaRPr/>
            </a:p>
          </p:txBody>
        </p:sp>
        <p:pic>
          <p:nvPicPr>
            <p:cNvPr id="209" name="object 209"/>
            <p:cNvPicPr/>
            <p:nvPr/>
          </p:nvPicPr>
          <p:blipFill>
            <a:blip r:embed="rId27" cstate="print"/>
            <a:stretch>
              <a:fillRect/>
            </a:stretch>
          </p:blipFill>
          <p:spPr>
            <a:xfrm>
              <a:off x="451272" y="329111"/>
              <a:ext cx="130276" cy="130263"/>
            </a:xfrm>
            <a:prstGeom prst="rect">
              <a:avLst/>
            </a:prstGeom>
          </p:spPr>
        </p:pic>
        <p:pic>
          <p:nvPicPr>
            <p:cNvPr id="210" name="object 210"/>
            <p:cNvPicPr/>
            <p:nvPr/>
          </p:nvPicPr>
          <p:blipFill>
            <a:blip r:embed="rId28" cstate="print"/>
            <a:stretch>
              <a:fillRect/>
            </a:stretch>
          </p:blipFill>
          <p:spPr>
            <a:xfrm>
              <a:off x="562873" y="482714"/>
              <a:ext cx="925871" cy="925868"/>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9FCC8-98D0-7F89-DB04-7502FFEE3E7D}"/>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D43A97DF-9D78-474A-EA4F-448C131E54B8}"/>
              </a:ext>
            </a:extLst>
          </p:cNvPr>
          <p:cNvSpPr>
            <a:spLocks noGrp="1"/>
          </p:cNvSpPr>
          <p:nvPr>
            <p:ph type="body" idx="1"/>
          </p:nvPr>
        </p:nvSpPr>
        <p:spPr/>
        <p:txBody>
          <a:bodyPr/>
          <a:lstStyle/>
          <a:p>
            <a:endParaRPr lang="es-CL" dirty="0"/>
          </a:p>
        </p:txBody>
      </p:sp>
      <p:sp>
        <p:nvSpPr>
          <p:cNvPr id="4" name="Rectángulo 3">
            <a:extLst>
              <a:ext uri="{FF2B5EF4-FFF2-40B4-BE49-F238E27FC236}">
                <a16:creationId xmlns:a16="http://schemas.microsoft.com/office/drawing/2014/main" id="{E9DD27AD-3CE8-D0A2-173A-6BD30CD2E7A0}"/>
              </a:ext>
            </a:extLst>
          </p:cNvPr>
          <p:cNvSpPr/>
          <p:nvPr/>
        </p:nvSpPr>
        <p:spPr>
          <a:xfrm>
            <a:off x="1206500" y="3298825"/>
            <a:ext cx="81534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580"/>
            <a:r>
              <a:rPr lang="es-CL" dirty="0">
                <a:solidFill>
                  <a:schemeClr val="bg1"/>
                </a:solidFill>
                <a:latin typeface="Calibri" panose="020F0502020204030204" pitchFamily="34" charset="0"/>
                <a:ea typeface="Calibri" panose="020F0502020204030204" pitchFamily="34" charset="0"/>
              </a:rPr>
              <a:t>Ashoka Chile</a:t>
            </a:r>
          </a:p>
          <a:p>
            <a:pPr marL="449580"/>
            <a:r>
              <a:rPr lang="es-CL" sz="1800" dirty="0">
                <a:solidFill>
                  <a:schemeClr val="bg1"/>
                </a:solidFill>
                <a:effectLst/>
                <a:latin typeface="Calibri" panose="020F0502020204030204" pitchFamily="34" charset="0"/>
                <a:ea typeface="Calibri" panose="020F0502020204030204" pitchFamily="34" charset="0"/>
              </a:rPr>
              <a:t>whatsapp +5693238184</a:t>
            </a:r>
          </a:p>
          <a:p>
            <a:pPr marL="449580"/>
            <a:r>
              <a:rPr lang="es-CL" sz="1800" dirty="0">
                <a:solidFill>
                  <a:schemeClr val="bg1"/>
                </a:solidFill>
                <a:effectLst/>
                <a:latin typeface="Calibri" panose="020F0502020204030204" pitchFamily="34" charset="0"/>
                <a:ea typeface="Calibri" panose="020F0502020204030204" pitchFamily="34" charset="0"/>
              </a:rPr>
              <a:t>mail </a:t>
            </a:r>
            <a:r>
              <a:rPr lang="es-CL" sz="1800" u="sng" dirty="0">
                <a:solidFill>
                  <a:schemeClr val="bg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comunicaciones@ashoka.org</a:t>
            </a:r>
            <a:r>
              <a:rPr lang="es-CL" sz="1800" dirty="0">
                <a:solidFill>
                  <a:schemeClr val="bg1"/>
                </a:solidFill>
                <a:effectLst/>
                <a:latin typeface="Calibri" panose="020F0502020204030204" pitchFamily="34" charset="0"/>
                <a:ea typeface="Calibri" panose="020F0502020204030204" pitchFamily="34" charset="0"/>
              </a:rPr>
              <a:t> </a:t>
            </a:r>
          </a:p>
          <a:p>
            <a:pPr marL="449580"/>
            <a:r>
              <a:rPr lang="es-CL" dirty="0">
                <a:solidFill>
                  <a:schemeClr val="bg1"/>
                </a:solidFill>
                <a:latin typeface="Calibri" panose="020F0502020204030204" pitchFamily="34" charset="0"/>
                <a:ea typeface="Calibri" panose="020F0502020204030204" pitchFamily="34" charset="0"/>
              </a:rPr>
              <a:t>N</a:t>
            </a:r>
            <a:r>
              <a:rPr lang="es-CL" sz="1800" dirty="0">
                <a:solidFill>
                  <a:schemeClr val="bg1"/>
                </a:solidFill>
                <a:effectLst/>
                <a:latin typeface="Calibri" panose="020F0502020204030204" pitchFamily="34" charset="0"/>
                <a:ea typeface="Calibri" panose="020F0502020204030204" pitchFamily="34" charset="0"/>
              </a:rPr>
              <a:t>ewsletter-link en nuestra página donde hay un link en la parte inferior, a la derecha:  </a:t>
            </a:r>
            <a:r>
              <a:rPr lang="es-CL" sz="1800"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https://www.ashoka.org/es/country/chile</a:t>
            </a:r>
            <a:endParaRPr lang="es-CL" sz="1800" dirty="0">
              <a:solidFill>
                <a:schemeClr val="bg1"/>
              </a:solidFill>
              <a:effectLst/>
              <a:latin typeface="Calibri" panose="020F0502020204030204" pitchFamily="34" charset="0"/>
              <a:ea typeface="Calibri" panose="020F0502020204030204" pitchFamily="34" charset="0"/>
            </a:endParaRPr>
          </a:p>
          <a:p>
            <a:pPr indent="457200"/>
            <a:r>
              <a:rPr lang="es-CL" sz="1800" u="sng" dirty="0">
                <a:solidFill>
                  <a:schemeClr val="bg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https://www.instagram.com/ashoka_chile/?hl=es-la</a:t>
            </a:r>
            <a:endParaRPr lang="es-CL" sz="1800" dirty="0">
              <a:solidFill>
                <a:schemeClr val="bg1"/>
              </a:solidFill>
              <a:effectLst/>
              <a:latin typeface="Calibri" panose="020F0502020204030204" pitchFamily="34" charset="0"/>
              <a:ea typeface="Calibri" panose="020F0502020204030204" pitchFamily="34" charset="0"/>
            </a:endParaRPr>
          </a:p>
          <a:p>
            <a:pPr marL="457200"/>
            <a:r>
              <a:rPr lang="es-CL" sz="1800" u="sng" dirty="0">
                <a:solidFill>
                  <a:schemeClr val="bg1"/>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https://www.linkedin.com/in/ashoka-chile/</a:t>
            </a:r>
            <a:endParaRPr lang="es-CL" sz="1800" dirty="0">
              <a:solidFill>
                <a:schemeClr val="bg1"/>
              </a:solidFill>
              <a:effectLst/>
              <a:latin typeface="Times New Roman" panose="02020603050405020304" pitchFamily="18" charset="0"/>
              <a:ea typeface="Calibri" panose="020F0502020204030204" pitchFamily="34" charset="0"/>
            </a:endParaRPr>
          </a:p>
          <a:p>
            <a:pPr marL="457200"/>
            <a:r>
              <a:rPr lang="es-CL" sz="1800" u="sng" dirty="0">
                <a:solidFill>
                  <a:schemeClr val="bg1"/>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https://twitter.com/ashokachile?lang=es</a:t>
            </a:r>
            <a:endParaRPr lang="es-CL" sz="1800" dirty="0">
              <a:solidFill>
                <a:schemeClr val="bg1"/>
              </a:solidFill>
              <a:effectLst/>
              <a:latin typeface="Times New Roman" panose="02020603050405020304" pitchFamily="18" charset="0"/>
              <a:ea typeface="Calibri" panose="020F0502020204030204" pitchFamily="34" charset="0"/>
            </a:endParaRPr>
          </a:p>
          <a:p>
            <a:pPr marL="457200"/>
            <a:r>
              <a:rPr lang="es-CL" sz="1800" u="sng" dirty="0">
                <a:solidFill>
                  <a:schemeClr val="bg1"/>
                </a:solidFill>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https://www.facebook.com/Chile.Ashoka?_rdc=1&amp;_rdr</a:t>
            </a:r>
            <a:endParaRPr lang="es-CL" sz="1800" dirty="0">
              <a:solidFill>
                <a:schemeClr val="bg1"/>
              </a:solidFill>
              <a:effectLst/>
              <a:latin typeface="Times New Roman" panose="02020603050405020304" pitchFamily="18" charset="0"/>
              <a:ea typeface="Calibri" panose="020F0502020204030204" pitchFamily="34" charset="0"/>
            </a:endParaRPr>
          </a:p>
          <a:p>
            <a:pPr algn="ctr"/>
            <a:endParaRPr lang="es-CL" dirty="0"/>
          </a:p>
        </p:txBody>
      </p:sp>
    </p:spTree>
    <p:extLst>
      <p:ext uri="{BB962C8B-B14F-4D97-AF65-F5344CB8AC3E}">
        <p14:creationId xmlns:p14="http://schemas.microsoft.com/office/powerpoint/2010/main" val="34619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3DD822-D636-4774-9ECB-DC166E11CA4E}"/>
              </a:ext>
            </a:extLst>
          </p:cNvPr>
          <p:cNvSpPr>
            <a:spLocks noGrp="1"/>
          </p:cNvSpPr>
          <p:nvPr>
            <p:ph type="title"/>
          </p:nvPr>
        </p:nvSpPr>
        <p:spPr>
          <a:xfrm>
            <a:off x="536892" y="860425"/>
            <a:ext cx="9721215" cy="677108"/>
          </a:xfrm>
        </p:spPr>
        <p:txBody>
          <a:bodyPr/>
          <a:lstStyle/>
          <a:p>
            <a:r>
              <a:rPr lang="es-CL" sz="4400" dirty="0">
                <a:solidFill>
                  <a:schemeClr val="bg1"/>
                </a:solidFill>
              </a:rPr>
              <a:t>Misión de Ashoka según estatutos</a:t>
            </a:r>
            <a:endParaRPr lang="LID4096" sz="4400" dirty="0">
              <a:solidFill>
                <a:schemeClr val="bg1"/>
              </a:solidFill>
            </a:endParaRPr>
          </a:p>
        </p:txBody>
      </p:sp>
      <p:sp>
        <p:nvSpPr>
          <p:cNvPr id="3" name="Marcador de texto 2">
            <a:extLst>
              <a:ext uri="{FF2B5EF4-FFF2-40B4-BE49-F238E27FC236}">
                <a16:creationId xmlns:a16="http://schemas.microsoft.com/office/drawing/2014/main" id="{4DB1AC91-5E7B-44D8-8417-29B18F0882D4}"/>
              </a:ext>
            </a:extLst>
          </p:cNvPr>
          <p:cNvSpPr>
            <a:spLocks noGrp="1"/>
          </p:cNvSpPr>
          <p:nvPr>
            <p:ph type="body" idx="1"/>
          </p:nvPr>
        </p:nvSpPr>
        <p:spPr>
          <a:xfrm>
            <a:off x="536892" y="3603625"/>
            <a:ext cx="9721215" cy="5539978"/>
          </a:xfrm>
        </p:spPr>
        <p:txBody>
          <a:bodyPr/>
          <a:lstStyle/>
          <a:p>
            <a:r>
              <a:rPr lang="es-ES" sz="3600" b="0" i="0" dirty="0">
                <a:solidFill>
                  <a:schemeClr val="tx2"/>
                </a:solidFill>
                <a:effectLst/>
                <a:latin typeface="Calibri" panose="020F0502020204030204" pitchFamily="34" charset="0"/>
              </a:rPr>
              <a:t>Proporcionar ayuda material, cultural, educacional, de capacitación y de liderazgo a personas de escasos recursos económicos. Además, promover, ayudar directamente e invertir en la realización de proyectos e innovaciones de desarrollo social y que tiendan al bien común, especialmente la realización de programas de protección de los derechos fundamentales de las personas, derechos humanos y derechos civiles; y la protección del medioambiente y de la salud de las personas. </a:t>
            </a:r>
            <a:endParaRPr lang="LID4096" sz="3600" dirty="0">
              <a:solidFill>
                <a:schemeClr val="tx2"/>
              </a:solidFill>
            </a:endParaRPr>
          </a:p>
        </p:txBody>
      </p:sp>
    </p:spTree>
    <p:extLst>
      <p:ext uri="{BB962C8B-B14F-4D97-AF65-F5344CB8AC3E}">
        <p14:creationId xmlns:p14="http://schemas.microsoft.com/office/powerpoint/2010/main" val="25153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66E57FC-EFD0-4898-AD30-C2D35667C056}"/>
              </a:ext>
            </a:extLst>
          </p:cNvPr>
          <p:cNvSpPr/>
          <p:nvPr/>
        </p:nvSpPr>
        <p:spPr>
          <a:xfrm>
            <a:off x="292100" y="3222625"/>
            <a:ext cx="9677400" cy="830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2400" b="0" i="0" dirty="0">
                <a:solidFill>
                  <a:srgbClr val="333333"/>
                </a:solidFill>
                <a:effectLst/>
                <a:latin typeface="Open Sans" panose="020B0606030504020204" pitchFamily="34" charset="0"/>
              </a:rPr>
              <a:t>Ashoka tiene la visión de un mundo en el que Todos Podemos ser Agentes de Cambio. Estamos buscando a emprendedores y líderes creativos que nos ayuden a construirlo. Desde que en los años 80, Ashoka impulsó de forma pionera el campo del emprendimiento social, nuestro equipo ha redefinido de manera continuada qué es lo que significa impulsar el cambio y tener un impacto. Hoy estamos en un punto de inflexión: el ritmo del cambio se está acelerando, y el espíritu de agentes de cambio nunca ha sido tan potente.</a:t>
            </a:r>
          </a:p>
          <a:p>
            <a:pPr algn="l"/>
            <a:r>
              <a:rPr lang="es-ES" sz="2400" b="0" i="0" dirty="0">
                <a:solidFill>
                  <a:srgbClr val="333333"/>
                </a:solidFill>
                <a:effectLst/>
                <a:latin typeface="Open Sans" panose="020B0606030504020204" pitchFamily="34" charset="0"/>
              </a:rPr>
              <a:t>Queremos realizar nuestra visión a partir de:</a:t>
            </a:r>
          </a:p>
          <a:p>
            <a:pPr algn="l">
              <a:buFont typeface="Arial" panose="020B0604020202020204" pitchFamily="34" charset="0"/>
              <a:buChar char="•"/>
            </a:pPr>
            <a:r>
              <a:rPr lang="es-ES" sz="2400" b="0" i="0" dirty="0">
                <a:solidFill>
                  <a:srgbClr val="333333"/>
                </a:solidFill>
                <a:effectLst/>
                <a:latin typeface="Open Sans" panose="020B0606030504020204" pitchFamily="34" charset="0"/>
              </a:rPr>
              <a:t>Identificar y apoyar emprendedores que se encuentren en primera línea de temas sociales apremiantes;</a:t>
            </a:r>
          </a:p>
          <a:p>
            <a:pPr algn="l">
              <a:buFont typeface="Arial" panose="020B0604020202020204" pitchFamily="34" charset="0"/>
              <a:buChar char="•"/>
            </a:pPr>
            <a:r>
              <a:rPr lang="es-ES" sz="2400" b="0" i="0" dirty="0">
                <a:solidFill>
                  <a:srgbClr val="333333"/>
                </a:solidFill>
                <a:effectLst/>
                <a:latin typeface="Open Sans" panose="020B0606030504020204" pitchFamily="34" charset="0"/>
              </a:rPr>
              <a:t>Armar la siguiente generación con capacidades críticas de empatía y solución de problemas;</a:t>
            </a:r>
          </a:p>
          <a:p>
            <a:pPr algn="l">
              <a:buFont typeface="Arial" panose="020B0604020202020204" pitchFamily="34" charset="0"/>
              <a:buChar char="•"/>
            </a:pPr>
            <a:r>
              <a:rPr lang="es-ES" sz="2400" b="0" i="0" dirty="0">
                <a:solidFill>
                  <a:srgbClr val="333333"/>
                </a:solidFill>
                <a:effectLst/>
                <a:latin typeface="Open Sans" panose="020B0606030504020204" pitchFamily="34" charset="0"/>
              </a:rPr>
              <a:t>Cambiar paradigmas de cómo la sociedad valora y nutre la innovación;</a:t>
            </a:r>
          </a:p>
          <a:p>
            <a:pPr algn="l">
              <a:buFont typeface="Arial" panose="020B0604020202020204" pitchFamily="34" charset="0"/>
              <a:buChar char="•"/>
            </a:pPr>
            <a:r>
              <a:rPr lang="es-ES" sz="2400" b="0" i="0" dirty="0">
                <a:solidFill>
                  <a:srgbClr val="333333"/>
                </a:solidFill>
                <a:effectLst/>
                <a:latin typeface="Open Sans" panose="020B0606030504020204" pitchFamily="34" charset="0"/>
              </a:rPr>
              <a:t>Construir instituciones para sustentar este mundo impulsado por el cambio.</a:t>
            </a:r>
          </a:p>
        </p:txBody>
      </p:sp>
      <p:sp>
        <p:nvSpPr>
          <p:cNvPr id="3" name="Rectángulo 2">
            <a:extLst>
              <a:ext uri="{FF2B5EF4-FFF2-40B4-BE49-F238E27FC236}">
                <a16:creationId xmlns:a16="http://schemas.microsoft.com/office/drawing/2014/main" id="{96BBBDE1-EFAC-4354-96EE-B254E6594B08}"/>
              </a:ext>
            </a:extLst>
          </p:cNvPr>
          <p:cNvSpPr/>
          <p:nvPr/>
        </p:nvSpPr>
        <p:spPr>
          <a:xfrm>
            <a:off x="1282700" y="1241425"/>
            <a:ext cx="7696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4400" dirty="0"/>
              <a:t>Visión</a:t>
            </a:r>
            <a:endParaRPr lang="LID4096" sz="4400" dirty="0"/>
          </a:p>
        </p:txBody>
      </p:sp>
    </p:spTree>
    <p:extLst>
      <p:ext uri="{BB962C8B-B14F-4D97-AF65-F5344CB8AC3E}">
        <p14:creationId xmlns:p14="http://schemas.microsoft.com/office/powerpoint/2010/main" val="14798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C2E8A0-3072-1BAF-6831-3CCFB35FB0D4}"/>
              </a:ext>
            </a:extLst>
          </p:cNvPr>
          <p:cNvSpPr/>
          <p:nvPr/>
        </p:nvSpPr>
        <p:spPr>
          <a:xfrm>
            <a:off x="825500" y="708025"/>
            <a:ext cx="838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ln w="0"/>
                <a:solidFill>
                  <a:schemeClr val="bg1"/>
                </a:solidFill>
                <a:effectLst>
                  <a:outerShdw blurRad="38100" dist="19050" dir="2700000" algn="tl" rotWithShape="0">
                    <a:schemeClr val="dk1">
                      <a:alpha val="40000"/>
                    </a:schemeClr>
                  </a:outerShdw>
                </a:effectLst>
              </a:rPr>
              <a:t>Resumen de Actividades 2021</a:t>
            </a:r>
            <a:endParaRPr lang="es-CL" sz="4000" dirty="0">
              <a:ln w="0"/>
              <a:solidFill>
                <a:schemeClr val="bg1"/>
              </a:solidFill>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id="{E0FC4D95-84F7-0D31-0E9A-53D10F52036A}"/>
              </a:ext>
            </a:extLst>
          </p:cNvPr>
          <p:cNvSpPr/>
          <p:nvPr/>
        </p:nvSpPr>
        <p:spPr>
          <a:xfrm>
            <a:off x="848895" y="3377197"/>
            <a:ext cx="9144000" cy="769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600" b="0" i="0" dirty="0">
                <a:solidFill>
                  <a:schemeClr val="bg1"/>
                </a:solidFill>
                <a:effectLst/>
                <a:latin typeface="Raleway" pitchFamily="2" charset="0"/>
              </a:rPr>
              <a:t>Fiel a su misión de cambiar narrativas y empoderar a las personas según nuestro lema “Un Mundo de Agentes de Cambio”, Ashoka Chile ha trabajado, en el transcurso del año 2021:</a:t>
            </a:r>
          </a:p>
          <a:p>
            <a:r>
              <a:rPr lang="es-ES" sz="1600" b="0" i="0" dirty="0">
                <a:solidFill>
                  <a:schemeClr val="bg1"/>
                </a:solidFill>
                <a:effectLst/>
                <a:latin typeface="Raleway" pitchFamily="2" charset="0"/>
              </a:rPr>
              <a:t>- </a:t>
            </a:r>
            <a:r>
              <a:rPr lang="es-ES" sz="1600" i="1" dirty="0">
                <a:solidFill>
                  <a:schemeClr val="bg1"/>
                </a:solidFill>
                <a:latin typeface="Raleway" pitchFamily="2" charset="0"/>
              </a:rPr>
              <a:t>D</a:t>
            </a:r>
            <a:r>
              <a:rPr lang="es-ES" sz="1600" b="0" i="1" dirty="0">
                <a:solidFill>
                  <a:schemeClr val="bg1"/>
                </a:solidFill>
                <a:effectLst/>
                <a:latin typeface="Raleway" pitchFamily="2" charset="0"/>
              </a:rPr>
              <a:t>esarrollo comunitario y local, el desarrollo urbano y habitacional</a:t>
            </a:r>
            <a:r>
              <a:rPr lang="es-ES" sz="1600" b="0" i="0" dirty="0">
                <a:solidFill>
                  <a:schemeClr val="bg1"/>
                </a:solidFill>
                <a:effectLst/>
                <a:latin typeface="Raleway" pitchFamily="2" charset="0"/>
              </a:rPr>
              <a:t>: preparación del nuevo Ashoka Fellow Rafael Rincón, de </a:t>
            </a:r>
            <a:r>
              <a:rPr lang="es-ES" sz="1600" b="0" i="0" dirty="0">
                <a:solidFill>
                  <a:schemeClr val="bg1"/>
                </a:solidFill>
                <a:effectLst/>
                <a:latin typeface="Raleway" pitchFamily="2" charset="0"/>
                <a:hlinkClick r:id="rId2"/>
              </a:rPr>
              <a:t>Fundación Gastronomía Social</a:t>
            </a:r>
            <a:r>
              <a:rPr lang="es-ES" sz="1600" b="0" i="0" dirty="0">
                <a:solidFill>
                  <a:schemeClr val="bg1"/>
                </a:solidFill>
                <a:effectLst/>
                <a:latin typeface="Raleway" pitchFamily="2" charset="0"/>
              </a:rPr>
              <a:t>, para ser miembro de la red, participación de miembros del equipo en ollas comunes, huertos, programas educacionales alimentos, dentro de la Red de Innovación Local internacional </a:t>
            </a:r>
            <a:r>
              <a:rPr lang="es-ES" sz="1600" b="0" i="0" dirty="0" err="1">
                <a:solidFill>
                  <a:schemeClr val="bg1"/>
                </a:solidFill>
                <a:effectLst/>
                <a:latin typeface="Raleway" pitchFamily="2" charset="0"/>
                <a:hlinkClick r:id="rId3">
                  <a:extLst>
                    <a:ext uri="{A12FA001-AC4F-418D-AE19-62706E023703}">
                      <ahyp:hlinkClr xmlns:ahyp="http://schemas.microsoft.com/office/drawing/2018/hyperlinkcolor" val="tx"/>
                    </a:ext>
                  </a:extLst>
                </a:hlinkClick>
              </a:rPr>
              <a:t>RiL</a:t>
            </a:r>
            <a:r>
              <a:rPr lang="es-ES" sz="1600" dirty="0">
                <a:solidFill>
                  <a:schemeClr val="bg1"/>
                </a:solidFill>
                <a:latin typeface="Raleway" pitchFamily="2" charset="0"/>
              </a:rPr>
              <a:t>. Organización de 12 mentorías entre miembros de a Asociación de Desarrolladores Inmobiliarios </a:t>
            </a:r>
            <a:r>
              <a:rPr lang="es-ES" sz="1600" dirty="0">
                <a:solidFill>
                  <a:schemeClr val="bg1"/>
                </a:solidFill>
                <a:latin typeface="Raleway" pitchFamily="2" charset="0"/>
                <a:hlinkClick r:id="rId4"/>
              </a:rPr>
              <a:t>ADI</a:t>
            </a:r>
            <a:r>
              <a:rPr lang="es-ES" sz="1600" dirty="0">
                <a:solidFill>
                  <a:schemeClr val="bg1"/>
                </a:solidFill>
                <a:latin typeface="Raleway" pitchFamily="2" charset="0"/>
              </a:rPr>
              <a:t>   con innovadores sociales, dentro del programa internacional </a:t>
            </a:r>
            <a:r>
              <a:rPr lang="es-ES" sz="1600" dirty="0" err="1">
                <a:solidFill>
                  <a:schemeClr val="bg1"/>
                </a:solidFill>
                <a:latin typeface="Raleway" pitchFamily="2" charset="0"/>
              </a:rPr>
              <a:t>Citymakers</a:t>
            </a:r>
            <a:r>
              <a:rPr lang="es-ES" sz="1600" dirty="0">
                <a:solidFill>
                  <a:schemeClr val="bg1"/>
                </a:solidFill>
                <a:latin typeface="Raleway" pitchFamily="2" charset="0"/>
              </a:rPr>
              <a:t>.</a:t>
            </a:r>
            <a:br>
              <a:rPr lang="es-ES" sz="1600" dirty="0">
                <a:solidFill>
                  <a:schemeClr val="bg1"/>
                </a:solidFill>
              </a:rPr>
            </a:br>
            <a:r>
              <a:rPr lang="es-ES" sz="1600" b="0" i="0" dirty="0">
                <a:solidFill>
                  <a:schemeClr val="bg1"/>
                </a:solidFill>
                <a:effectLst/>
                <a:latin typeface="Raleway" pitchFamily="2" charset="0"/>
              </a:rPr>
              <a:t>- </a:t>
            </a:r>
            <a:r>
              <a:rPr lang="es-ES" sz="1600" b="0" i="1" dirty="0">
                <a:solidFill>
                  <a:schemeClr val="bg1"/>
                </a:solidFill>
                <a:effectLst/>
                <a:latin typeface="Raleway" pitchFamily="2" charset="0"/>
              </a:rPr>
              <a:t>Salud</a:t>
            </a:r>
            <a:r>
              <a:rPr lang="es-ES" sz="1600" b="0" i="0" dirty="0">
                <a:solidFill>
                  <a:schemeClr val="bg1"/>
                </a:solidFill>
                <a:effectLst/>
                <a:latin typeface="Raleway" pitchFamily="2" charset="0"/>
              </a:rPr>
              <a:t>: Curso online sobre la necesidad de Innovación Social en Salud internacional “</a:t>
            </a:r>
            <a:r>
              <a:rPr lang="es-ES" sz="1600" b="0" i="0" dirty="0" err="1">
                <a:solidFill>
                  <a:schemeClr val="bg1"/>
                </a:solidFill>
                <a:effectLst/>
                <a:latin typeface="Raleway" pitchFamily="2" charset="0"/>
              </a:rPr>
              <a:t>Making</a:t>
            </a:r>
            <a:r>
              <a:rPr lang="es-ES" sz="1600" b="0" i="0" dirty="0">
                <a:solidFill>
                  <a:schemeClr val="bg1"/>
                </a:solidFill>
                <a:effectLst/>
                <a:latin typeface="Raleway" pitchFamily="2" charset="0"/>
              </a:rPr>
              <a:t> More </a:t>
            </a:r>
            <a:r>
              <a:rPr lang="es-ES" sz="1600" b="0" i="0" dirty="0" err="1">
                <a:solidFill>
                  <a:schemeClr val="bg1"/>
                </a:solidFill>
                <a:effectLst/>
                <a:latin typeface="Raleway" pitchFamily="2" charset="0"/>
              </a:rPr>
              <a:t>Health</a:t>
            </a:r>
            <a:r>
              <a:rPr lang="es-ES" sz="1600" b="0" i="0" dirty="0">
                <a:solidFill>
                  <a:schemeClr val="bg1"/>
                </a:solidFill>
                <a:effectLst/>
                <a:latin typeface="Raleway" pitchFamily="2" charset="0"/>
              </a:rPr>
              <a:t>” para +100 estudiantes en 3 países, junto a BI y Ashoka Fellow Cecilia Rodríguez, de </a:t>
            </a:r>
            <a:r>
              <a:rPr lang="es-ES" sz="1600" b="0" i="0" dirty="0" err="1">
                <a:solidFill>
                  <a:schemeClr val="bg1"/>
                </a:solidFill>
                <a:effectLst/>
                <a:latin typeface="Raleway" pitchFamily="2" charset="0"/>
                <a:hlinkClick r:id="rId5"/>
              </a:rPr>
              <a:t>MeMuevo</a:t>
            </a:r>
            <a:r>
              <a:rPr lang="es-ES" sz="1600" b="0" i="0" dirty="0">
                <a:solidFill>
                  <a:schemeClr val="bg1"/>
                </a:solidFill>
                <a:effectLst/>
                <a:latin typeface="Raleway" pitchFamily="2" charset="0"/>
              </a:rPr>
              <a:t> </a:t>
            </a:r>
            <a:br>
              <a:rPr lang="es-ES" sz="1600" dirty="0">
                <a:solidFill>
                  <a:schemeClr val="bg1"/>
                </a:solidFill>
              </a:rPr>
            </a:br>
            <a:r>
              <a:rPr lang="es-ES" sz="1600" b="0" i="0" dirty="0">
                <a:solidFill>
                  <a:schemeClr val="bg1"/>
                </a:solidFill>
                <a:effectLst/>
                <a:latin typeface="Raleway" pitchFamily="2" charset="0"/>
              </a:rPr>
              <a:t>- </a:t>
            </a:r>
            <a:r>
              <a:rPr lang="es-ES" sz="1600" b="0" i="1" dirty="0">
                <a:solidFill>
                  <a:schemeClr val="bg1"/>
                </a:solidFill>
                <a:effectLst/>
                <a:latin typeface="Raleway" pitchFamily="2" charset="0"/>
              </a:rPr>
              <a:t>Educación. </a:t>
            </a:r>
            <a:r>
              <a:rPr lang="es-ES" sz="1600" b="0" i="0" dirty="0">
                <a:solidFill>
                  <a:schemeClr val="bg1"/>
                </a:solidFill>
                <a:effectLst/>
                <a:latin typeface="Raleway" pitchFamily="2" charset="0"/>
              </a:rPr>
              <a:t>Programa Ciencias para el Cambio junto a Ashoka Fellow </a:t>
            </a:r>
            <a:r>
              <a:rPr lang="es-ES" sz="1600" b="0" i="0" dirty="0">
                <a:solidFill>
                  <a:schemeClr val="bg1"/>
                </a:solidFill>
                <a:effectLst/>
                <a:latin typeface="Raleway" pitchFamily="2" charset="0"/>
                <a:hlinkClick r:id="rId6"/>
              </a:rPr>
              <a:t>Komal Dadlani</a:t>
            </a:r>
            <a:r>
              <a:rPr lang="es-ES" sz="1600" b="0" i="0" dirty="0">
                <a:solidFill>
                  <a:schemeClr val="bg1"/>
                </a:solidFill>
                <a:effectLst/>
                <a:latin typeface="Raleway" pitchFamily="2" charset="0"/>
              </a:rPr>
              <a:t> financiado por Fundación Olivo: enseñanza de habilidades del S. XX en 6 colegios vulnerables en el país, junto a propagación de </a:t>
            </a:r>
            <a:r>
              <a:rPr lang="es-ES" sz="1600" b="0" i="0" dirty="0">
                <a:solidFill>
                  <a:schemeClr val="bg1"/>
                </a:solidFill>
                <a:effectLst/>
                <a:latin typeface="Raleway" pitchFamily="2" charset="0"/>
                <a:hlinkClick r:id="rId7"/>
              </a:rPr>
              <a:t>www.lab4u.co</a:t>
            </a:r>
            <a:r>
              <a:rPr lang="es-ES" sz="1600" b="0" i="0" dirty="0">
                <a:solidFill>
                  <a:schemeClr val="bg1"/>
                </a:solidFill>
                <a:effectLst/>
                <a:latin typeface="Raleway" pitchFamily="2" charset="0"/>
              </a:rPr>
              <a:t>, que es un laboratorio en el celular, para 2000+ estudiantes. Junto a Fundación </a:t>
            </a:r>
            <a:r>
              <a:rPr lang="es-ES" sz="1600" b="0" i="0" dirty="0" err="1">
                <a:solidFill>
                  <a:schemeClr val="bg1"/>
                </a:solidFill>
                <a:effectLst/>
                <a:latin typeface="Raleway" pitchFamily="2" charset="0"/>
              </a:rPr>
              <a:t>ReImagina</a:t>
            </a:r>
            <a:r>
              <a:rPr lang="es-ES" sz="1600" b="0" i="0" dirty="0">
                <a:solidFill>
                  <a:schemeClr val="bg1"/>
                </a:solidFill>
                <a:effectLst/>
                <a:latin typeface="Raleway" pitchFamily="2" charset="0"/>
              </a:rPr>
              <a:t>, implementación de plataforma de e-learning para estudiantes </a:t>
            </a:r>
            <a:r>
              <a:rPr lang="es-ES" sz="1600" b="0" i="0" dirty="0">
                <a:solidFill>
                  <a:schemeClr val="bg1"/>
                </a:solidFill>
                <a:effectLst/>
                <a:latin typeface="Raleway" pitchFamily="2" charset="0"/>
                <a:hlinkClick r:id="rId8"/>
              </a:rPr>
              <a:t>Aprendo En Casa</a:t>
            </a:r>
            <a:r>
              <a:rPr lang="es-ES" sz="1600" b="0" i="0" dirty="0">
                <a:solidFill>
                  <a:schemeClr val="bg1"/>
                </a:solidFill>
                <a:effectLst/>
                <a:latin typeface="Raleway" pitchFamily="2" charset="0"/>
              </a:rPr>
              <a:t> </a:t>
            </a:r>
            <a:br>
              <a:rPr lang="es-ES" sz="1600" dirty="0">
                <a:solidFill>
                  <a:schemeClr val="bg1"/>
                </a:solidFill>
              </a:rPr>
            </a:br>
            <a:r>
              <a:rPr lang="es-ES" sz="1600" b="0" i="0" dirty="0">
                <a:solidFill>
                  <a:schemeClr val="bg1"/>
                </a:solidFill>
                <a:effectLst/>
                <a:latin typeface="Raleway" pitchFamily="2" charset="0"/>
              </a:rPr>
              <a:t>- </a:t>
            </a:r>
            <a:r>
              <a:rPr lang="es-ES" sz="1600" b="0" i="1" dirty="0">
                <a:solidFill>
                  <a:schemeClr val="bg1"/>
                </a:solidFill>
                <a:effectLst/>
                <a:latin typeface="Raleway" pitchFamily="2" charset="0"/>
              </a:rPr>
              <a:t>Medio ambiente</a:t>
            </a:r>
            <a:r>
              <a:rPr lang="es-ES" sz="1600" b="0" i="0" dirty="0">
                <a:solidFill>
                  <a:schemeClr val="bg1"/>
                </a:solidFill>
                <a:effectLst/>
                <a:latin typeface="Raleway" pitchFamily="2" charset="0"/>
              </a:rPr>
              <a:t>: trabajo activo con  </a:t>
            </a:r>
            <a:r>
              <a:rPr lang="es-ES" sz="1600" b="0" i="0" dirty="0">
                <a:solidFill>
                  <a:schemeClr val="bg1"/>
                </a:solidFill>
                <a:effectLst/>
                <a:latin typeface="Raleway" pitchFamily="2" charset="0"/>
                <a:hlinkClick r:id="rId9"/>
              </a:rPr>
              <a:t>Gonzalo Vial</a:t>
            </a:r>
            <a:r>
              <a:rPr lang="es-ES" sz="1600" b="0" i="0" dirty="0">
                <a:solidFill>
                  <a:schemeClr val="bg1"/>
                </a:solidFill>
                <a:effectLst/>
                <a:latin typeface="Raleway" pitchFamily="2" charset="0"/>
              </a:rPr>
              <a:t> de Huella </a:t>
            </a:r>
            <a:r>
              <a:rPr lang="es-ES" sz="1600" dirty="0">
                <a:solidFill>
                  <a:schemeClr val="bg1"/>
                </a:solidFill>
                <a:latin typeface="Raleway" pitchFamily="2" charset="0"/>
              </a:rPr>
              <a:t>Local, </a:t>
            </a:r>
            <a:r>
              <a:rPr lang="es-ES" sz="1600" b="0" i="0" dirty="0">
                <a:solidFill>
                  <a:schemeClr val="bg1"/>
                </a:solidFill>
                <a:effectLst/>
                <a:latin typeface="Raleway" pitchFamily="2" charset="0"/>
              </a:rPr>
              <a:t>en la preparación de su candidatura a Full Fellow. Gonzalo libera fondos del gobierno central para comunidades en lugares remotos que no tienen acceso a profesionales que pudieran canalizar los fondos.</a:t>
            </a:r>
            <a:br>
              <a:rPr lang="es-ES" sz="1600" dirty="0">
                <a:solidFill>
                  <a:schemeClr val="bg1"/>
                </a:solidFill>
              </a:rPr>
            </a:br>
            <a:r>
              <a:rPr lang="es-ES" sz="1600" b="0" i="0" dirty="0">
                <a:solidFill>
                  <a:schemeClr val="bg1"/>
                </a:solidFill>
                <a:effectLst/>
                <a:latin typeface="Raleway" pitchFamily="2" charset="0"/>
              </a:rPr>
              <a:t>- </a:t>
            </a:r>
            <a:r>
              <a:rPr lang="es-ES" sz="1600" b="0" i="1" dirty="0">
                <a:solidFill>
                  <a:schemeClr val="bg1"/>
                </a:solidFill>
                <a:effectLst/>
                <a:latin typeface="Raleway" pitchFamily="2" charset="0"/>
              </a:rPr>
              <a:t>Equidad de género</a:t>
            </a:r>
            <a:r>
              <a:rPr lang="es-ES" sz="1600" b="0" i="0" dirty="0">
                <a:solidFill>
                  <a:schemeClr val="bg1"/>
                </a:solidFill>
                <a:effectLst/>
                <a:latin typeface="Raleway" pitchFamily="2" charset="0"/>
              </a:rPr>
              <a:t>: </a:t>
            </a:r>
            <a:r>
              <a:rPr lang="es-ES" sz="1600" b="0" i="0" dirty="0">
                <a:solidFill>
                  <a:schemeClr val="bg1"/>
                </a:solidFill>
                <a:effectLst/>
                <a:latin typeface="Raleway" pitchFamily="2" charset="0"/>
                <a:hlinkClick r:id="rId10"/>
              </a:rPr>
              <a:t>Observatorio de Innovación en género</a:t>
            </a:r>
            <a:r>
              <a:rPr lang="es-ES" sz="1600" b="0" i="0" dirty="0">
                <a:solidFill>
                  <a:schemeClr val="bg1"/>
                </a:solidFill>
                <a:effectLst/>
                <a:latin typeface="Raleway" pitchFamily="2" charset="0"/>
              </a:rPr>
              <a:t>,  participación activa en las diferentes instancias online del observatorio a nivel internacional, recopilación de datos.</a:t>
            </a:r>
            <a:br>
              <a:rPr lang="es-ES" sz="1600" dirty="0">
                <a:solidFill>
                  <a:schemeClr val="bg1"/>
                </a:solidFill>
              </a:rPr>
            </a:br>
            <a:r>
              <a:rPr lang="es-ES" sz="1600" b="0" i="0" dirty="0">
                <a:solidFill>
                  <a:schemeClr val="bg1"/>
                </a:solidFill>
                <a:effectLst/>
                <a:latin typeface="Raleway" pitchFamily="2" charset="0"/>
              </a:rPr>
              <a:t>- </a:t>
            </a:r>
            <a:r>
              <a:rPr lang="es-ES" sz="1600" b="0" i="1" dirty="0">
                <a:solidFill>
                  <a:schemeClr val="bg1"/>
                </a:solidFill>
                <a:effectLst/>
                <a:latin typeface="Raleway" pitchFamily="2" charset="0"/>
              </a:rPr>
              <a:t>Desarrollo y protección de los migrantes</a:t>
            </a:r>
            <a:r>
              <a:rPr lang="es-ES" sz="1600" b="0" i="0" dirty="0">
                <a:solidFill>
                  <a:schemeClr val="bg1"/>
                </a:solidFill>
                <a:effectLst/>
                <a:latin typeface="Raleway" pitchFamily="2" charset="0"/>
              </a:rPr>
              <a:t>. Amplio programa bianual con BID, ACNUR y 2811 sobre el cambio de la narrativa en la migración, : </a:t>
            </a:r>
            <a:r>
              <a:rPr lang="es-ES" sz="1600" b="0" i="0" dirty="0">
                <a:solidFill>
                  <a:schemeClr val="bg1"/>
                </a:solidFill>
                <a:effectLst/>
                <a:latin typeface="Raleway" pitchFamily="2" charset="0"/>
                <a:hlinkClick r:id="rId11"/>
              </a:rPr>
              <a:t>Hola América</a:t>
            </a:r>
            <a:r>
              <a:rPr lang="es-ES" sz="1600" b="0" i="0" dirty="0">
                <a:solidFill>
                  <a:schemeClr val="bg1"/>
                </a:solidFill>
                <a:effectLst/>
                <a:latin typeface="Raleway" pitchFamily="2" charset="0"/>
              </a:rPr>
              <a:t>   (mapeo internacional; culmina ahora en octubre 2022 con un seminario internacional de 2 días en el GAM). Además de presencia en evento ACNUR para el día de los refugiados junto a Rafae</a:t>
            </a:r>
            <a:r>
              <a:rPr lang="es-ES" sz="1600" dirty="0">
                <a:solidFill>
                  <a:schemeClr val="bg1"/>
                </a:solidFill>
                <a:latin typeface="Raleway" pitchFamily="2" charset="0"/>
              </a:rPr>
              <a:t>l Rincón y Núcleo Humanitario.</a:t>
            </a:r>
            <a:br>
              <a:rPr lang="es-ES" sz="1600" dirty="0">
                <a:solidFill>
                  <a:schemeClr val="bg1"/>
                </a:solidFill>
              </a:rPr>
            </a:br>
            <a:r>
              <a:rPr lang="es-ES" sz="1600" b="0" i="0" dirty="0">
                <a:solidFill>
                  <a:schemeClr val="bg1"/>
                </a:solidFill>
                <a:effectLst/>
                <a:latin typeface="Raleway" pitchFamily="2" charset="0"/>
              </a:rPr>
              <a:t>- </a:t>
            </a:r>
            <a:r>
              <a:rPr lang="es-ES" sz="1600" b="0" i="1" dirty="0">
                <a:solidFill>
                  <a:schemeClr val="bg1"/>
                </a:solidFill>
                <a:effectLst/>
                <a:latin typeface="Raleway" pitchFamily="2" charset="0"/>
              </a:rPr>
              <a:t>La promoción de la diversidad y, en general, cualquier actividad que tenga por objeto evitar la discriminación racial, social o de otra naturaleza</a:t>
            </a:r>
            <a:r>
              <a:rPr lang="es-ES" sz="1600" b="0" i="0" dirty="0">
                <a:solidFill>
                  <a:schemeClr val="bg1"/>
                </a:solidFill>
                <a:effectLst/>
                <a:latin typeface="Raleway" pitchFamily="2" charset="0"/>
              </a:rPr>
              <a:t>: Desarrollo de la formación interna sobre Diversidad, Equidad e Inclusión, </a:t>
            </a:r>
            <a:r>
              <a:rPr lang="es-ES" sz="1600" b="0" i="0" dirty="0">
                <a:solidFill>
                  <a:schemeClr val="bg1"/>
                </a:solidFill>
                <a:effectLst/>
                <a:latin typeface="Raleway" pitchFamily="2" charset="0"/>
                <a:hlinkClick r:id="rId12"/>
              </a:rPr>
              <a:t>DEI </a:t>
            </a:r>
            <a:r>
              <a:rPr lang="es-ES" sz="1600" b="0" i="0" dirty="0">
                <a:solidFill>
                  <a:schemeClr val="bg1"/>
                </a:solidFill>
                <a:effectLst/>
                <a:latin typeface="Raleway" pitchFamily="2" charset="0"/>
              </a:rPr>
              <a:t>  - curso intensivo con el fin de incorporar estos principios en nuestro trabajo diario. Estrategia activa junto a Fundación Luksic </a:t>
            </a:r>
            <a:r>
              <a:rPr lang="es-ES" sz="1600" b="0" i="0" dirty="0">
                <a:solidFill>
                  <a:schemeClr val="bg1"/>
                </a:solidFill>
                <a:effectLst/>
                <a:latin typeface="Raleway" pitchFamily="2" charset="0"/>
                <a:hlinkClick r:id="rId13"/>
              </a:rPr>
              <a:t>Mueve TP</a:t>
            </a:r>
            <a:r>
              <a:rPr lang="es-ES" sz="1600" b="0" i="0" dirty="0">
                <a:solidFill>
                  <a:schemeClr val="bg1"/>
                </a:solidFill>
                <a:effectLst/>
                <a:latin typeface="Raleway" pitchFamily="2" charset="0"/>
              </a:rPr>
              <a:t> para desestigmatizar la educación técnica e incorporar a sus estudiantes a nuestra. </a:t>
            </a:r>
            <a:r>
              <a:rPr lang="es-ES" sz="1600" b="0" i="0" dirty="0">
                <a:solidFill>
                  <a:schemeClr val="bg1"/>
                </a:solidFill>
                <a:effectLst/>
                <a:latin typeface="Raleway" pitchFamily="2" charset="0"/>
                <a:hlinkClick r:id="rId14"/>
              </a:rPr>
              <a:t>red de  jóvenes agentes de cambio</a:t>
            </a:r>
            <a:r>
              <a:rPr lang="es-ES" sz="1600" b="0" i="0" dirty="0">
                <a:solidFill>
                  <a:schemeClr val="bg1"/>
                </a:solidFill>
                <a:effectLst/>
                <a:latin typeface="Raleway" pitchFamily="2" charset="0"/>
              </a:rPr>
              <a:t> con 300 miembros activos seleccionados por su rol de líder en la sociedad.</a:t>
            </a:r>
            <a:endParaRPr lang="es-CL" sz="1600" dirty="0">
              <a:solidFill>
                <a:schemeClr val="bg1"/>
              </a:solidFill>
            </a:endParaRPr>
          </a:p>
        </p:txBody>
      </p:sp>
    </p:spTree>
    <p:extLst>
      <p:ext uri="{BB962C8B-B14F-4D97-AF65-F5344CB8AC3E}">
        <p14:creationId xmlns:p14="http://schemas.microsoft.com/office/powerpoint/2010/main" val="382525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326162"/>
            <a:ext cx="10800080" cy="9451340"/>
            <a:chOff x="0" y="2326162"/>
            <a:chExt cx="10800080" cy="9451340"/>
          </a:xfrm>
        </p:grpSpPr>
        <p:sp>
          <p:nvSpPr>
            <p:cNvPr id="3" name="object 3"/>
            <p:cNvSpPr/>
            <p:nvPr/>
          </p:nvSpPr>
          <p:spPr>
            <a:xfrm>
              <a:off x="0" y="2326162"/>
              <a:ext cx="5406390" cy="4911090"/>
            </a:xfrm>
            <a:custGeom>
              <a:avLst/>
              <a:gdLst/>
              <a:ahLst/>
              <a:cxnLst/>
              <a:rect l="l" t="t" r="r" b="b"/>
              <a:pathLst>
                <a:path w="5406390" h="4911090">
                  <a:moveTo>
                    <a:pt x="5406351" y="0"/>
                  </a:moveTo>
                  <a:lnTo>
                    <a:pt x="0" y="0"/>
                  </a:lnTo>
                  <a:lnTo>
                    <a:pt x="0" y="3167303"/>
                  </a:lnTo>
                  <a:lnTo>
                    <a:pt x="5390502" y="4910810"/>
                  </a:lnTo>
                  <a:lnTo>
                    <a:pt x="5406351" y="2306713"/>
                  </a:lnTo>
                  <a:lnTo>
                    <a:pt x="5406351" y="0"/>
                  </a:lnTo>
                  <a:close/>
                </a:path>
              </a:pathLst>
            </a:custGeom>
            <a:solidFill>
              <a:srgbClr val="F39639"/>
            </a:solidFill>
          </p:spPr>
          <p:txBody>
            <a:bodyPr wrap="square" lIns="0" tIns="0" rIns="0" bIns="0" rtlCol="0"/>
            <a:lstStyle/>
            <a:p>
              <a:endParaRPr/>
            </a:p>
          </p:txBody>
        </p:sp>
        <p:sp>
          <p:nvSpPr>
            <p:cNvPr id="4" name="object 4"/>
            <p:cNvSpPr/>
            <p:nvPr/>
          </p:nvSpPr>
          <p:spPr>
            <a:xfrm>
              <a:off x="5390507" y="4320521"/>
              <a:ext cx="5409565" cy="7456805"/>
            </a:xfrm>
            <a:custGeom>
              <a:avLst/>
              <a:gdLst/>
              <a:ahLst/>
              <a:cxnLst/>
              <a:rect l="l" t="t" r="r" b="b"/>
              <a:pathLst>
                <a:path w="5409565" h="7456805">
                  <a:moveTo>
                    <a:pt x="5409488" y="0"/>
                  </a:moveTo>
                  <a:lnTo>
                    <a:pt x="2126843" y="2122716"/>
                  </a:lnTo>
                  <a:lnTo>
                    <a:pt x="0" y="2992666"/>
                  </a:lnTo>
                  <a:lnTo>
                    <a:pt x="3341077" y="7456703"/>
                  </a:lnTo>
                  <a:lnTo>
                    <a:pt x="5409488" y="7456703"/>
                  </a:lnTo>
                  <a:lnTo>
                    <a:pt x="5409488" y="0"/>
                  </a:lnTo>
                  <a:close/>
                </a:path>
              </a:pathLst>
            </a:custGeom>
            <a:solidFill>
              <a:srgbClr val="8FCDC1"/>
            </a:solidFill>
          </p:spPr>
          <p:txBody>
            <a:bodyPr wrap="square" lIns="0" tIns="0" rIns="0" bIns="0" rtlCol="0"/>
            <a:lstStyle/>
            <a:p>
              <a:endParaRPr/>
            </a:p>
          </p:txBody>
        </p:sp>
        <p:sp>
          <p:nvSpPr>
            <p:cNvPr id="5" name="object 5"/>
            <p:cNvSpPr/>
            <p:nvPr/>
          </p:nvSpPr>
          <p:spPr>
            <a:xfrm>
              <a:off x="5407670" y="2326162"/>
              <a:ext cx="5392420" cy="4911090"/>
            </a:xfrm>
            <a:custGeom>
              <a:avLst/>
              <a:gdLst/>
              <a:ahLst/>
              <a:cxnLst/>
              <a:rect l="l" t="t" r="r" b="b"/>
              <a:pathLst>
                <a:path w="5392420" h="4911090">
                  <a:moveTo>
                    <a:pt x="5392331" y="0"/>
                  </a:moveTo>
                  <a:lnTo>
                    <a:pt x="0" y="0"/>
                  </a:lnTo>
                  <a:lnTo>
                    <a:pt x="0" y="2306713"/>
                  </a:lnTo>
                  <a:lnTo>
                    <a:pt x="15836" y="4910810"/>
                  </a:lnTo>
                  <a:lnTo>
                    <a:pt x="5392331" y="3184131"/>
                  </a:lnTo>
                  <a:lnTo>
                    <a:pt x="5392331" y="0"/>
                  </a:lnTo>
                  <a:close/>
                </a:path>
              </a:pathLst>
            </a:custGeom>
            <a:solidFill>
              <a:srgbClr val="E5596D"/>
            </a:solidFill>
          </p:spPr>
          <p:txBody>
            <a:bodyPr wrap="square" lIns="0" tIns="0" rIns="0" bIns="0" rtlCol="0"/>
            <a:lstStyle/>
            <a:p>
              <a:endParaRPr/>
            </a:p>
          </p:txBody>
        </p:sp>
        <p:pic>
          <p:nvPicPr>
            <p:cNvPr id="6" name="object 6"/>
            <p:cNvPicPr/>
            <p:nvPr/>
          </p:nvPicPr>
          <p:blipFill>
            <a:blip r:embed="rId2" cstate="print"/>
            <a:stretch>
              <a:fillRect/>
            </a:stretch>
          </p:blipFill>
          <p:spPr>
            <a:xfrm>
              <a:off x="2510279" y="4415264"/>
              <a:ext cx="5779439" cy="5779452"/>
            </a:xfrm>
            <a:prstGeom prst="rect">
              <a:avLst/>
            </a:prstGeom>
          </p:spPr>
        </p:pic>
      </p:grpSp>
      <p:pic>
        <p:nvPicPr>
          <p:cNvPr id="7" name="object 7"/>
          <p:cNvPicPr/>
          <p:nvPr/>
        </p:nvPicPr>
        <p:blipFill>
          <a:blip r:embed="rId3" cstate="print"/>
          <a:stretch>
            <a:fillRect/>
          </a:stretch>
        </p:blipFill>
        <p:spPr>
          <a:xfrm>
            <a:off x="5088441" y="1331991"/>
            <a:ext cx="78435" cy="83578"/>
          </a:xfrm>
          <a:prstGeom prst="rect">
            <a:avLst/>
          </a:prstGeom>
        </p:spPr>
      </p:pic>
      <p:grpSp>
        <p:nvGrpSpPr>
          <p:cNvPr id="8" name="object 8"/>
          <p:cNvGrpSpPr/>
          <p:nvPr/>
        </p:nvGrpSpPr>
        <p:grpSpPr>
          <a:xfrm>
            <a:off x="5199739" y="1331184"/>
            <a:ext cx="186055" cy="86360"/>
            <a:chOff x="5199739" y="1331184"/>
            <a:chExt cx="186055" cy="86360"/>
          </a:xfrm>
        </p:grpSpPr>
        <p:pic>
          <p:nvPicPr>
            <p:cNvPr id="9" name="object 9"/>
            <p:cNvPicPr/>
            <p:nvPr/>
          </p:nvPicPr>
          <p:blipFill>
            <a:blip r:embed="rId4" cstate="print"/>
            <a:stretch>
              <a:fillRect/>
            </a:stretch>
          </p:blipFill>
          <p:spPr>
            <a:xfrm>
              <a:off x="5315888" y="1332438"/>
              <a:ext cx="69646" cy="82676"/>
            </a:xfrm>
            <a:prstGeom prst="rect">
              <a:avLst/>
            </a:prstGeom>
          </p:spPr>
        </p:pic>
        <p:pic>
          <p:nvPicPr>
            <p:cNvPr id="10" name="object 10"/>
            <p:cNvPicPr/>
            <p:nvPr/>
          </p:nvPicPr>
          <p:blipFill>
            <a:blip r:embed="rId5" cstate="print"/>
            <a:stretch>
              <a:fillRect/>
            </a:stretch>
          </p:blipFill>
          <p:spPr>
            <a:xfrm>
              <a:off x="5199739" y="1331184"/>
              <a:ext cx="74652" cy="85775"/>
            </a:xfrm>
            <a:prstGeom prst="rect">
              <a:avLst/>
            </a:prstGeom>
          </p:spPr>
        </p:pic>
      </p:grpSp>
      <p:pic>
        <p:nvPicPr>
          <p:cNvPr id="11" name="object 11"/>
          <p:cNvPicPr/>
          <p:nvPr/>
        </p:nvPicPr>
        <p:blipFill>
          <a:blip r:embed="rId6" cstate="print"/>
          <a:stretch>
            <a:fillRect/>
          </a:stretch>
        </p:blipFill>
        <p:spPr>
          <a:xfrm>
            <a:off x="5544892" y="1330680"/>
            <a:ext cx="74269" cy="84747"/>
          </a:xfrm>
          <a:prstGeom prst="rect">
            <a:avLst/>
          </a:prstGeom>
        </p:spPr>
      </p:pic>
      <p:sp>
        <p:nvSpPr>
          <p:cNvPr id="12" name="object 12"/>
          <p:cNvSpPr/>
          <p:nvPr/>
        </p:nvSpPr>
        <p:spPr>
          <a:xfrm>
            <a:off x="4799546" y="348932"/>
            <a:ext cx="1215390" cy="880110"/>
          </a:xfrm>
          <a:custGeom>
            <a:avLst/>
            <a:gdLst/>
            <a:ahLst/>
            <a:cxnLst/>
            <a:rect l="l" t="t" r="r" b="b"/>
            <a:pathLst>
              <a:path w="1215389" h="880110">
                <a:moveTo>
                  <a:pt x="1000201" y="124460"/>
                </a:moveTo>
                <a:close/>
              </a:path>
              <a:path w="1215389" h="880110">
                <a:moveTo>
                  <a:pt x="1055370" y="445770"/>
                </a:moveTo>
                <a:lnTo>
                  <a:pt x="1054760" y="446633"/>
                </a:lnTo>
                <a:lnTo>
                  <a:pt x="1055357" y="447040"/>
                </a:lnTo>
                <a:lnTo>
                  <a:pt x="1055370" y="445770"/>
                </a:lnTo>
                <a:close/>
              </a:path>
              <a:path w="1215389" h="880110">
                <a:moveTo>
                  <a:pt x="1214894" y="383540"/>
                </a:moveTo>
                <a:lnTo>
                  <a:pt x="1214755" y="382270"/>
                </a:lnTo>
                <a:lnTo>
                  <a:pt x="1214539" y="379730"/>
                </a:lnTo>
                <a:lnTo>
                  <a:pt x="1213256" y="377190"/>
                </a:lnTo>
                <a:lnTo>
                  <a:pt x="1211745" y="377190"/>
                </a:lnTo>
                <a:lnTo>
                  <a:pt x="1209522" y="375920"/>
                </a:lnTo>
                <a:lnTo>
                  <a:pt x="1207300" y="374650"/>
                </a:lnTo>
                <a:lnTo>
                  <a:pt x="1205255" y="372110"/>
                </a:lnTo>
                <a:lnTo>
                  <a:pt x="1204214" y="367030"/>
                </a:lnTo>
                <a:lnTo>
                  <a:pt x="1201051" y="360680"/>
                </a:lnTo>
                <a:lnTo>
                  <a:pt x="1195857" y="356870"/>
                </a:lnTo>
                <a:lnTo>
                  <a:pt x="1189443" y="356870"/>
                </a:lnTo>
                <a:lnTo>
                  <a:pt x="1182636" y="360680"/>
                </a:lnTo>
                <a:lnTo>
                  <a:pt x="1180973" y="361950"/>
                </a:lnTo>
                <a:lnTo>
                  <a:pt x="1179550" y="363220"/>
                </a:lnTo>
                <a:lnTo>
                  <a:pt x="1176375" y="367030"/>
                </a:lnTo>
                <a:lnTo>
                  <a:pt x="1174788" y="368300"/>
                </a:lnTo>
                <a:lnTo>
                  <a:pt x="1171054" y="372110"/>
                </a:lnTo>
                <a:lnTo>
                  <a:pt x="1169085" y="372110"/>
                </a:lnTo>
                <a:lnTo>
                  <a:pt x="1164170" y="369570"/>
                </a:lnTo>
                <a:lnTo>
                  <a:pt x="1161288" y="369570"/>
                </a:lnTo>
                <a:lnTo>
                  <a:pt x="1156157" y="370840"/>
                </a:lnTo>
                <a:lnTo>
                  <a:pt x="1153541" y="373380"/>
                </a:lnTo>
                <a:lnTo>
                  <a:pt x="1146797" y="375920"/>
                </a:lnTo>
                <a:lnTo>
                  <a:pt x="1142885" y="375920"/>
                </a:lnTo>
                <a:lnTo>
                  <a:pt x="1131824" y="368300"/>
                </a:lnTo>
                <a:lnTo>
                  <a:pt x="1125169" y="363220"/>
                </a:lnTo>
                <a:lnTo>
                  <a:pt x="1123492" y="355600"/>
                </a:lnTo>
                <a:lnTo>
                  <a:pt x="1122934" y="353060"/>
                </a:lnTo>
                <a:lnTo>
                  <a:pt x="1121994" y="350520"/>
                </a:lnTo>
                <a:lnTo>
                  <a:pt x="1118768" y="344170"/>
                </a:lnTo>
                <a:lnTo>
                  <a:pt x="1116431" y="344170"/>
                </a:lnTo>
                <a:lnTo>
                  <a:pt x="1111999" y="349250"/>
                </a:lnTo>
                <a:lnTo>
                  <a:pt x="1111237" y="350520"/>
                </a:lnTo>
                <a:lnTo>
                  <a:pt x="1108341" y="353060"/>
                </a:lnTo>
                <a:lnTo>
                  <a:pt x="1106131" y="355600"/>
                </a:lnTo>
                <a:lnTo>
                  <a:pt x="1103071" y="354330"/>
                </a:lnTo>
                <a:lnTo>
                  <a:pt x="1101877" y="351790"/>
                </a:lnTo>
                <a:lnTo>
                  <a:pt x="1101331" y="350520"/>
                </a:lnTo>
                <a:lnTo>
                  <a:pt x="1100239" y="347980"/>
                </a:lnTo>
                <a:lnTo>
                  <a:pt x="1100150" y="346710"/>
                </a:lnTo>
                <a:lnTo>
                  <a:pt x="1097940" y="337820"/>
                </a:lnTo>
                <a:lnTo>
                  <a:pt x="1093558" y="335280"/>
                </a:lnTo>
                <a:lnTo>
                  <a:pt x="1079715" y="336550"/>
                </a:lnTo>
                <a:lnTo>
                  <a:pt x="1074699" y="340360"/>
                </a:lnTo>
                <a:lnTo>
                  <a:pt x="1067308" y="349250"/>
                </a:lnTo>
                <a:lnTo>
                  <a:pt x="1063472" y="350520"/>
                </a:lnTo>
                <a:lnTo>
                  <a:pt x="1053947" y="349618"/>
                </a:lnTo>
                <a:lnTo>
                  <a:pt x="1053947" y="372110"/>
                </a:lnTo>
                <a:lnTo>
                  <a:pt x="1053490" y="374650"/>
                </a:lnTo>
                <a:lnTo>
                  <a:pt x="1049528" y="377190"/>
                </a:lnTo>
                <a:lnTo>
                  <a:pt x="1045781" y="378460"/>
                </a:lnTo>
                <a:lnTo>
                  <a:pt x="1033475" y="382270"/>
                </a:lnTo>
                <a:lnTo>
                  <a:pt x="1030198" y="379730"/>
                </a:lnTo>
                <a:lnTo>
                  <a:pt x="1028585" y="374650"/>
                </a:lnTo>
                <a:lnTo>
                  <a:pt x="1026134" y="377190"/>
                </a:lnTo>
                <a:lnTo>
                  <a:pt x="1024229" y="378460"/>
                </a:lnTo>
                <a:lnTo>
                  <a:pt x="1017485" y="386080"/>
                </a:lnTo>
                <a:lnTo>
                  <a:pt x="1016215" y="386080"/>
                </a:lnTo>
                <a:lnTo>
                  <a:pt x="1003325" y="381000"/>
                </a:lnTo>
                <a:lnTo>
                  <a:pt x="987196" y="377190"/>
                </a:lnTo>
                <a:lnTo>
                  <a:pt x="985405" y="378460"/>
                </a:lnTo>
                <a:lnTo>
                  <a:pt x="983437" y="386080"/>
                </a:lnTo>
                <a:lnTo>
                  <a:pt x="981214" y="388620"/>
                </a:lnTo>
                <a:lnTo>
                  <a:pt x="975817" y="391160"/>
                </a:lnTo>
                <a:lnTo>
                  <a:pt x="973112" y="391160"/>
                </a:lnTo>
                <a:lnTo>
                  <a:pt x="969276" y="386080"/>
                </a:lnTo>
                <a:lnTo>
                  <a:pt x="968324" y="384810"/>
                </a:lnTo>
                <a:lnTo>
                  <a:pt x="964603" y="379730"/>
                </a:lnTo>
                <a:lnTo>
                  <a:pt x="961275" y="374865"/>
                </a:lnTo>
                <a:lnTo>
                  <a:pt x="961275" y="381000"/>
                </a:lnTo>
                <a:lnTo>
                  <a:pt x="958227" y="384810"/>
                </a:lnTo>
                <a:lnTo>
                  <a:pt x="954836" y="386080"/>
                </a:lnTo>
                <a:lnTo>
                  <a:pt x="950226" y="386080"/>
                </a:lnTo>
                <a:lnTo>
                  <a:pt x="944562" y="383540"/>
                </a:lnTo>
                <a:lnTo>
                  <a:pt x="942454" y="384810"/>
                </a:lnTo>
                <a:lnTo>
                  <a:pt x="939634" y="391160"/>
                </a:lnTo>
                <a:lnTo>
                  <a:pt x="936802" y="396240"/>
                </a:lnTo>
                <a:lnTo>
                  <a:pt x="934148" y="397510"/>
                </a:lnTo>
                <a:lnTo>
                  <a:pt x="925664" y="393700"/>
                </a:lnTo>
                <a:lnTo>
                  <a:pt x="921346" y="389890"/>
                </a:lnTo>
                <a:lnTo>
                  <a:pt x="916520" y="386715"/>
                </a:lnTo>
                <a:lnTo>
                  <a:pt x="916520" y="434340"/>
                </a:lnTo>
                <a:lnTo>
                  <a:pt x="916254" y="436880"/>
                </a:lnTo>
                <a:lnTo>
                  <a:pt x="914793" y="438150"/>
                </a:lnTo>
                <a:lnTo>
                  <a:pt x="913676" y="439420"/>
                </a:lnTo>
                <a:lnTo>
                  <a:pt x="910386" y="440690"/>
                </a:lnTo>
                <a:lnTo>
                  <a:pt x="907008" y="441960"/>
                </a:lnTo>
                <a:lnTo>
                  <a:pt x="902487" y="444500"/>
                </a:lnTo>
                <a:lnTo>
                  <a:pt x="899858" y="444500"/>
                </a:lnTo>
                <a:lnTo>
                  <a:pt x="899045" y="441960"/>
                </a:lnTo>
                <a:lnTo>
                  <a:pt x="902716" y="438150"/>
                </a:lnTo>
                <a:lnTo>
                  <a:pt x="905052" y="435610"/>
                </a:lnTo>
                <a:lnTo>
                  <a:pt x="906221" y="434340"/>
                </a:lnTo>
                <a:lnTo>
                  <a:pt x="907453" y="433070"/>
                </a:lnTo>
                <a:lnTo>
                  <a:pt x="911161" y="429260"/>
                </a:lnTo>
                <a:lnTo>
                  <a:pt x="914501" y="429260"/>
                </a:lnTo>
                <a:lnTo>
                  <a:pt x="916393" y="431800"/>
                </a:lnTo>
                <a:lnTo>
                  <a:pt x="916520" y="434340"/>
                </a:lnTo>
                <a:lnTo>
                  <a:pt x="916520" y="386715"/>
                </a:lnTo>
                <a:lnTo>
                  <a:pt x="913625" y="384810"/>
                </a:lnTo>
                <a:lnTo>
                  <a:pt x="912520" y="382270"/>
                </a:lnTo>
                <a:lnTo>
                  <a:pt x="911974" y="381000"/>
                </a:lnTo>
                <a:lnTo>
                  <a:pt x="911694" y="372110"/>
                </a:lnTo>
                <a:lnTo>
                  <a:pt x="909396" y="370840"/>
                </a:lnTo>
                <a:lnTo>
                  <a:pt x="903135" y="367030"/>
                </a:lnTo>
                <a:lnTo>
                  <a:pt x="901039" y="365760"/>
                </a:lnTo>
                <a:lnTo>
                  <a:pt x="898956" y="364490"/>
                </a:lnTo>
                <a:lnTo>
                  <a:pt x="899083" y="360680"/>
                </a:lnTo>
                <a:lnTo>
                  <a:pt x="901204" y="359410"/>
                </a:lnTo>
                <a:lnTo>
                  <a:pt x="911809" y="353060"/>
                </a:lnTo>
                <a:lnTo>
                  <a:pt x="917384" y="351790"/>
                </a:lnTo>
                <a:lnTo>
                  <a:pt x="925537" y="353060"/>
                </a:lnTo>
                <a:lnTo>
                  <a:pt x="928331" y="354330"/>
                </a:lnTo>
                <a:lnTo>
                  <a:pt x="929678" y="356870"/>
                </a:lnTo>
                <a:lnTo>
                  <a:pt x="927989" y="360680"/>
                </a:lnTo>
                <a:lnTo>
                  <a:pt x="925296" y="364490"/>
                </a:lnTo>
                <a:lnTo>
                  <a:pt x="923213" y="365760"/>
                </a:lnTo>
                <a:lnTo>
                  <a:pt x="921397" y="367030"/>
                </a:lnTo>
                <a:lnTo>
                  <a:pt x="921727" y="368300"/>
                </a:lnTo>
                <a:lnTo>
                  <a:pt x="923886" y="368300"/>
                </a:lnTo>
                <a:lnTo>
                  <a:pt x="926033" y="369570"/>
                </a:lnTo>
                <a:lnTo>
                  <a:pt x="931672" y="369570"/>
                </a:lnTo>
                <a:lnTo>
                  <a:pt x="936421" y="370840"/>
                </a:lnTo>
                <a:lnTo>
                  <a:pt x="938987" y="370840"/>
                </a:lnTo>
                <a:lnTo>
                  <a:pt x="936612" y="375920"/>
                </a:lnTo>
                <a:lnTo>
                  <a:pt x="942733" y="377190"/>
                </a:lnTo>
                <a:lnTo>
                  <a:pt x="948499" y="377190"/>
                </a:lnTo>
                <a:lnTo>
                  <a:pt x="956538" y="375920"/>
                </a:lnTo>
                <a:lnTo>
                  <a:pt x="959510" y="374650"/>
                </a:lnTo>
                <a:lnTo>
                  <a:pt x="961275" y="381000"/>
                </a:lnTo>
                <a:lnTo>
                  <a:pt x="961275" y="374865"/>
                </a:lnTo>
                <a:lnTo>
                  <a:pt x="961136" y="374650"/>
                </a:lnTo>
                <a:lnTo>
                  <a:pt x="959408" y="372110"/>
                </a:lnTo>
                <a:lnTo>
                  <a:pt x="959370" y="369570"/>
                </a:lnTo>
                <a:lnTo>
                  <a:pt x="963561" y="365760"/>
                </a:lnTo>
                <a:lnTo>
                  <a:pt x="964361" y="364490"/>
                </a:lnTo>
                <a:lnTo>
                  <a:pt x="966254" y="358140"/>
                </a:lnTo>
                <a:lnTo>
                  <a:pt x="966635" y="356870"/>
                </a:lnTo>
                <a:lnTo>
                  <a:pt x="964514" y="355600"/>
                </a:lnTo>
                <a:lnTo>
                  <a:pt x="954722" y="356870"/>
                </a:lnTo>
                <a:lnTo>
                  <a:pt x="952639" y="355600"/>
                </a:lnTo>
                <a:lnTo>
                  <a:pt x="951826" y="349250"/>
                </a:lnTo>
                <a:lnTo>
                  <a:pt x="951014" y="342900"/>
                </a:lnTo>
                <a:lnTo>
                  <a:pt x="953274" y="339090"/>
                </a:lnTo>
                <a:lnTo>
                  <a:pt x="954786" y="336550"/>
                </a:lnTo>
                <a:lnTo>
                  <a:pt x="964844" y="331470"/>
                </a:lnTo>
                <a:lnTo>
                  <a:pt x="967346" y="331470"/>
                </a:lnTo>
                <a:lnTo>
                  <a:pt x="971003" y="336550"/>
                </a:lnTo>
                <a:lnTo>
                  <a:pt x="972654" y="340360"/>
                </a:lnTo>
                <a:lnTo>
                  <a:pt x="978027" y="336550"/>
                </a:lnTo>
                <a:lnTo>
                  <a:pt x="979703" y="334010"/>
                </a:lnTo>
                <a:lnTo>
                  <a:pt x="980909" y="331470"/>
                </a:lnTo>
                <a:lnTo>
                  <a:pt x="981506" y="330200"/>
                </a:lnTo>
                <a:lnTo>
                  <a:pt x="982713" y="327660"/>
                </a:lnTo>
                <a:lnTo>
                  <a:pt x="983322" y="323850"/>
                </a:lnTo>
                <a:lnTo>
                  <a:pt x="985456" y="320040"/>
                </a:lnTo>
                <a:lnTo>
                  <a:pt x="986891" y="317500"/>
                </a:lnTo>
                <a:lnTo>
                  <a:pt x="993889" y="317500"/>
                </a:lnTo>
                <a:lnTo>
                  <a:pt x="1018438" y="340360"/>
                </a:lnTo>
                <a:lnTo>
                  <a:pt x="1019390" y="341630"/>
                </a:lnTo>
                <a:lnTo>
                  <a:pt x="1022858" y="350520"/>
                </a:lnTo>
                <a:lnTo>
                  <a:pt x="1026515" y="355600"/>
                </a:lnTo>
                <a:lnTo>
                  <a:pt x="1039723" y="359410"/>
                </a:lnTo>
                <a:lnTo>
                  <a:pt x="1045184" y="364490"/>
                </a:lnTo>
                <a:lnTo>
                  <a:pt x="1053947" y="372110"/>
                </a:lnTo>
                <a:lnTo>
                  <a:pt x="1053947" y="349618"/>
                </a:lnTo>
                <a:lnTo>
                  <a:pt x="1050226" y="349250"/>
                </a:lnTo>
                <a:lnTo>
                  <a:pt x="1043012" y="345440"/>
                </a:lnTo>
                <a:lnTo>
                  <a:pt x="1036904" y="335280"/>
                </a:lnTo>
                <a:lnTo>
                  <a:pt x="1035989" y="332740"/>
                </a:lnTo>
                <a:lnTo>
                  <a:pt x="1034669" y="327660"/>
                </a:lnTo>
                <a:lnTo>
                  <a:pt x="1035812" y="323850"/>
                </a:lnTo>
                <a:lnTo>
                  <a:pt x="1038898" y="322580"/>
                </a:lnTo>
                <a:lnTo>
                  <a:pt x="1041996" y="321310"/>
                </a:lnTo>
                <a:lnTo>
                  <a:pt x="1044968" y="322580"/>
                </a:lnTo>
                <a:lnTo>
                  <a:pt x="1050074" y="327660"/>
                </a:lnTo>
                <a:lnTo>
                  <a:pt x="1053642" y="328930"/>
                </a:lnTo>
                <a:lnTo>
                  <a:pt x="1060323" y="323850"/>
                </a:lnTo>
                <a:lnTo>
                  <a:pt x="1060907" y="321310"/>
                </a:lnTo>
                <a:lnTo>
                  <a:pt x="1061199" y="320040"/>
                </a:lnTo>
                <a:lnTo>
                  <a:pt x="1058608" y="314960"/>
                </a:lnTo>
                <a:lnTo>
                  <a:pt x="1056665" y="311150"/>
                </a:lnTo>
                <a:lnTo>
                  <a:pt x="1057160" y="308610"/>
                </a:lnTo>
                <a:lnTo>
                  <a:pt x="1068082" y="304800"/>
                </a:lnTo>
                <a:lnTo>
                  <a:pt x="1073404" y="303530"/>
                </a:lnTo>
                <a:lnTo>
                  <a:pt x="1077214" y="302260"/>
                </a:lnTo>
                <a:lnTo>
                  <a:pt x="1084846" y="299720"/>
                </a:lnTo>
                <a:lnTo>
                  <a:pt x="1091158" y="298450"/>
                </a:lnTo>
                <a:lnTo>
                  <a:pt x="1099032" y="295910"/>
                </a:lnTo>
                <a:lnTo>
                  <a:pt x="1100328" y="293370"/>
                </a:lnTo>
                <a:lnTo>
                  <a:pt x="1101839" y="292100"/>
                </a:lnTo>
                <a:lnTo>
                  <a:pt x="1100353" y="290830"/>
                </a:lnTo>
                <a:lnTo>
                  <a:pt x="1099108" y="288290"/>
                </a:lnTo>
                <a:lnTo>
                  <a:pt x="1093952" y="287020"/>
                </a:lnTo>
                <a:lnTo>
                  <a:pt x="1090231" y="285750"/>
                </a:lnTo>
                <a:lnTo>
                  <a:pt x="1078560" y="285750"/>
                </a:lnTo>
                <a:lnTo>
                  <a:pt x="1072743" y="284480"/>
                </a:lnTo>
                <a:lnTo>
                  <a:pt x="1068311" y="280670"/>
                </a:lnTo>
                <a:lnTo>
                  <a:pt x="1066317" y="276860"/>
                </a:lnTo>
                <a:lnTo>
                  <a:pt x="1065644" y="275590"/>
                </a:lnTo>
                <a:lnTo>
                  <a:pt x="1064323" y="273050"/>
                </a:lnTo>
                <a:lnTo>
                  <a:pt x="1061339" y="265430"/>
                </a:lnTo>
                <a:lnTo>
                  <a:pt x="1056843" y="264160"/>
                </a:lnTo>
                <a:lnTo>
                  <a:pt x="1049388" y="274320"/>
                </a:lnTo>
                <a:lnTo>
                  <a:pt x="1046695" y="275590"/>
                </a:lnTo>
                <a:lnTo>
                  <a:pt x="1036904" y="274320"/>
                </a:lnTo>
                <a:lnTo>
                  <a:pt x="1032014" y="270510"/>
                </a:lnTo>
                <a:lnTo>
                  <a:pt x="1029042" y="266700"/>
                </a:lnTo>
                <a:lnTo>
                  <a:pt x="1026071" y="262890"/>
                </a:lnTo>
                <a:lnTo>
                  <a:pt x="1027023" y="259080"/>
                </a:lnTo>
                <a:lnTo>
                  <a:pt x="1034783" y="256540"/>
                </a:lnTo>
                <a:lnTo>
                  <a:pt x="1039291" y="255270"/>
                </a:lnTo>
                <a:lnTo>
                  <a:pt x="1046505" y="260350"/>
                </a:lnTo>
                <a:lnTo>
                  <a:pt x="1048448" y="259080"/>
                </a:lnTo>
                <a:lnTo>
                  <a:pt x="1051255" y="255270"/>
                </a:lnTo>
                <a:lnTo>
                  <a:pt x="1054036" y="251460"/>
                </a:lnTo>
                <a:lnTo>
                  <a:pt x="1054874" y="250190"/>
                </a:lnTo>
                <a:lnTo>
                  <a:pt x="1059103" y="243840"/>
                </a:lnTo>
                <a:lnTo>
                  <a:pt x="1063396" y="242570"/>
                </a:lnTo>
                <a:lnTo>
                  <a:pt x="1070927" y="243840"/>
                </a:lnTo>
                <a:lnTo>
                  <a:pt x="1073137" y="243840"/>
                </a:lnTo>
                <a:lnTo>
                  <a:pt x="1075385" y="245110"/>
                </a:lnTo>
                <a:lnTo>
                  <a:pt x="1097902" y="248920"/>
                </a:lnTo>
                <a:lnTo>
                  <a:pt x="1108964" y="248920"/>
                </a:lnTo>
                <a:lnTo>
                  <a:pt x="1111961" y="251460"/>
                </a:lnTo>
                <a:lnTo>
                  <a:pt x="1113294" y="252730"/>
                </a:lnTo>
                <a:lnTo>
                  <a:pt x="1114780" y="254000"/>
                </a:lnTo>
                <a:lnTo>
                  <a:pt x="1113205" y="255270"/>
                </a:lnTo>
                <a:lnTo>
                  <a:pt x="1111783" y="256540"/>
                </a:lnTo>
                <a:lnTo>
                  <a:pt x="1107732" y="259080"/>
                </a:lnTo>
                <a:lnTo>
                  <a:pt x="1104988" y="259080"/>
                </a:lnTo>
                <a:lnTo>
                  <a:pt x="1098359" y="261620"/>
                </a:lnTo>
                <a:lnTo>
                  <a:pt x="1097381" y="266700"/>
                </a:lnTo>
                <a:lnTo>
                  <a:pt x="1102626" y="275590"/>
                </a:lnTo>
                <a:lnTo>
                  <a:pt x="1105255" y="276860"/>
                </a:lnTo>
                <a:lnTo>
                  <a:pt x="1112354" y="271780"/>
                </a:lnTo>
                <a:lnTo>
                  <a:pt x="1114590" y="270510"/>
                </a:lnTo>
                <a:lnTo>
                  <a:pt x="1121016" y="266700"/>
                </a:lnTo>
                <a:lnTo>
                  <a:pt x="1124927" y="265430"/>
                </a:lnTo>
                <a:lnTo>
                  <a:pt x="1131925" y="270510"/>
                </a:lnTo>
                <a:lnTo>
                  <a:pt x="1152728" y="270510"/>
                </a:lnTo>
                <a:lnTo>
                  <a:pt x="1159687" y="271780"/>
                </a:lnTo>
                <a:lnTo>
                  <a:pt x="1166444" y="274320"/>
                </a:lnTo>
                <a:lnTo>
                  <a:pt x="1168146" y="275590"/>
                </a:lnTo>
                <a:lnTo>
                  <a:pt x="1170216" y="276860"/>
                </a:lnTo>
                <a:lnTo>
                  <a:pt x="1177277" y="276860"/>
                </a:lnTo>
                <a:lnTo>
                  <a:pt x="1184084" y="273050"/>
                </a:lnTo>
                <a:lnTo>
                  <a:pt x="1195158" y="266700"/>
                </a:lnTo>
                <a:lnTo>
                  <a:pt x="1197749" y="266700"/>
                </a:lnTo>
                <a:lnTo>
                  <a:pt x="1198473" y="265430"/>
                </a:lnTo>
                <a:lnTo>
                  <a:pt x="1200658" y="261620"/>
                </a:lnTo>
                <a:lnTo>
                  <a:pt x="1201953" y="259080"/>
                </a:lnTo>
                <a:lnTo>
                  <a:pt x="1201229" y="255270"/>
                </a:lnTo>
                <a:lnTo>
                  <a:pt x="1197851" y="254000"/>
                </a:lnTo>
                <a:lnTo>
                  <a:pt x="1194981" y="252730"/>
                </a:lnTo>
                <a:lnTo>
                  <a:pt x="1193914" y="252730"/>
                </a:lnTo>
                <a:lnTo>
                  <a:pt x="1186218" y="251460"/>
                </a:lnTo>
                <a:lnTo>
                  <a:pt x="1180553" y="248920"/>
                </a:lnTo>
                <a:lnTo>
                  <a:pt x="1179880" y="247650"/>
                </a:lnTo>
                <a:lnTo>
                  <a:pt x="1174559" y="237490"/>
                </a:lnTo>
                <a:lnTo>
                  <a:pt x="1169936" y="234950"/>
                </a:lnTo>
                <a:lnTo>
                  <a:pt x="1157084" y="237490"/>
                </a:lnTo>
                <a:lnTo>
                  <a:pt x="1149527" y="238760"/>
                </a:lnTo>
                <a:lnTo>
                  <a:pt x="1142238" y="241300"/>
                </a:lnTo>
                <a:lnTo>
                  <a:pt x="1135430" y="245110"/>
                </a:lnTo>
                <a:lnTo>
                  <a:pt x="1133030" y="247650"/>
                </a:lnTo>
                <a:lnTo>
                  <a:pt x="1130274" y="247650"/>
                </a:lnTo>
                <a:lnTo>
                  <a:pt x="1126375" y="242570"/>
                </a:lnTo>
                <a:lnTo>
                  <a:pt x="1125410" y="241300"/>
                </a:lnTo>
                <a:lnTo>
                  <a:pt x="1126413" y="238760"/>
                </a:lnTo>
                <a:lnTo>
                  <a:pt x="1132662" y="233680"/>
                </a:lnTo>
                <a:lnTo>
                  <a:pt x="1136611" y="231140"/>
                </a:lnTo>
                <a:lnTo>
                  <a:pt x="1145298" y="224790"/>
                </a:lnTo>
                <a:lnTo>
                  <a:pt x="1150226" y="222250"/>
                </a:lnTo>
                <a:lnTo>
                  <a:pt x="1153693" y="219710"/>
                </a:lnTo>
                <a:lnTo>
                  <a:pt x="1157173" y="217170"/>
                </a:lnTo>
                <a:lnTo>
                  <a:pt x="1159014" y="214630"/>
                </a:lnTo>
                <a:lnTo>
                  <a:pt x="1158252" y="212090"/>
                </a:lnTo>
                <a:lnTo>
                  <a:pt x="1157884" y="210820"/>
                </a:lnTo>
                <a:lnTo>
                  <a:pt x="1151674" y="212090"/>
                </a:lnTo>
                <a:lnTo>
                  <a:pt x="1149375" y="209550"/>
                </a:lnTo>
                <a:lnTo>
                  <a:pt x="1147508" y="203200"/>
                </a:lnTo>
                <a:lnTo>
                  <a:pt x="1146022" y="198120"/>
                </a:lnTo>
                <a:lnTo>
                  <a:pt x="1142517" y="196850"/>
                </a:lnTo>
                <a:lnTo>
                  <a:pt x="1136980" y="198120"/>
                </a:lnTo>
                <a:lnTo>
                  <a:pt x="1123670" y="198120"/>
                </a:lnTo>
                <a:lnTo>
                  <a:pt x="1117498" y="195580"/>
                </a:lnTo>
                <a:lnTo>
                  <a:pt x="1111592" y="191770"/>
                </a:lnTo>
                <a:lnTo>
                  <a:pt x="1105535" y="186690"/>
                </a:lnTo>
                <a:lnTo>
                  <a:pt x="1101801" y="187960"/>
                </a:lnTo>
                <a:lnTo>
                  <a:pt x="1091730" y="195580"/>
                </a:lnTo>
                <a:lnTo>
                  <a:pt x="1087716" y="199390"/>
                </a:lnTo>
                <a:lnTo>
                  <a:pt x="1076020" y="203200"/>
                </a:lnTo>
                <a:lnTo>
                  <a:pt x="1068006" y="201930"/>
                </a:lnTo>
                <a:lnTo>
                  <a:pt x="1063777" y="187960"/>
                </a:lnTo>
                <a:lnTo>
                  <a:pt x="1060754" y="184150"/>
                </a:lnTo>
                <a:lnTo>
                  <a:pt x="1056068" y="176530"/>
                </a:lnTo>
                <a:lnTo>
                  <a:pt x="1056195" y="172720"/>
                </a:lnTo>
                <a:lnTo>
                  <a:pt x="1057211" y="170180"/>
                </a:lnTo>
                <a:lnTo>
                  <a:pt x="1059827" y="167640"/>
                </a:lnTo>
                <a:lnTo>
                  <a:pt x="1062964" y="168910"/>
                </a:lnTo>
                <a:lnTo>
                  <a:pt x="1066253" y="171450"/>
                </a:lnTo>
                <a:lnTo>
                  <a:pt x="1067460" y="173990"/>
                </a:lnTo>
                <a:lnTo>
                  <a:pt x="1070140" y="177800"/>
                </a:lnTo>
                <a:lnTo>
                  <a:pt x="1071168" y="180340"/>
                </a:lnTo>
                <a:lnTo>
                  <a:pt x="1075588" y="186690"/>
                </a:lnTo>
                <a:lnTo>
                  <a:pt x="1077569" y="186690"/>
                </a:lnTo>
                <a:lnTo>
                  <a:pt x="1084872" y="181610"/>
                </a:lnTo>
                <a:lnTo>
                  <a:pt x="1088021" y="179070"/>
                </a:lnTo>
                <a:lnTo>
                  <a:pt x="1098931" y="171450"/>
                </a:lnTo>
                <a:lnTo>
                  <a:pt x="1104569" y="172720"/>
                </a:lnTo>
                <a:lnTo>
                  <a:pt x="1114145" y="180340"/>
                </a:lnTo>
                <a:lnTo>
                  <a:pt x="1116444" y="181610"/>
                </a:lnTo>
                <a:lnTo>
                  <a:pt x="1120521" y="184150"/>
                </a:lnTo>
                <a:lnTo>
                  <a:pt x="1123137" y="184150"/>
                </a:lnTo>
                <a:lnTo>
                  <a:pt x="1128433" y="180340"/>
                </a:lnTo>
                <a:lnTo>
                  <a:pt x="1132420" y="177800"/>
                </a:lnTo>
                <a:lnTo>
                  <a:pt x="1137551" y="172720"/>
                </a:lnTo>
                <a:lnTo>
                  <a:pt x="1137653" y="171450"/>
                </a:lnTo>
                <a:lnTo>
                  <a:pt x="1137881" y="168910"/>
                </a:lnTo>
                <a:lnTo>
                  <a:pt x="1138783" y="167640"/>
                </a:lnTo>
                <a:lnTo>
                  <a:pt x="1134706" y="165100"/>
                </a:lnTo>
                <a:lnTo>
                  <a:pt x="1127582" y="163830"/>
                </a:lnTo>
                <a:lnTo>
                  <a:pt x="1122400" y="162560"/>
                </a:lnTo>
                <a:lnTo>
                  <a:pt x="1114348" y="160020"/>
                </a:lnTo>
                <a:lnTo>
                  <a:pt x="1114386" y="157480"/>
                </a:lnTo>
                <a:lnTo>
                  <a:pt x="1118870" y="154940"/>
                </a:lnTo>
                <a:lnTo>
                  <a:pt x="1120749" y="153670"/>
                </a:lnTo>
                <a:lnTo>
                  <a:pt x="1126744" y="149860"/>
                </a:lnTo>
                <a:lnTo>
                  <a:pt x="1127099" y="147320"/>
                </a:lnTo>
                <a:lnTo>
                  <a:pt x="1120724" y="142240"/>
                </a:lnTo>
                <a:lnTo>
                  <a:pt x="1117473" y="140970"/>
                </a:lnTo>
                <a:lnTo>
                  <a:pt x="1113307" y="137160"/>
                </a:lnTo>
                <a:lnTo>
                  <a:pt x="1112050" y="135890"/>
                </a:lnTo>
                <a:lnTo>
                  <a:pt x="1110107" y="133350"/>
                </a:lnTo>
                <a:lnTo>
                  <a:pt x="1109840" y="130810"/>
                </a:lnTo>
                <a:lnTo>
                  <a:pt x="1106170" y="125730"/>
                </a:lnTo>
                <a:lnTo>
                  <a:pt x="1104341" y="123190"/>
                </a:lnTo>
                <a:lnTo>
                  <a:pt x="1098651" y="123190"/>
                </a:lnTo>
                <a:lnTo>
                  <a:pt x="1083081" y="125730"/>
                </a:lnTo>
                <a:lnTo>
                  <a:pt x="1078839" y="121920"/>
                </a:lnTo>
                <a:lnTo>
                  <a:pt x="1078979" y="115570"/>
                </a:lnTo>
                <a:lnTo>
                  <a:pt x="1079042" y="105410"/>
                </a:lnTo>
                <a:lnTo>
                  <a:pt x="1075728" y="106680"/>
                </a:lnTo>
                <a:lnTo>
                  <a:pt x="1073137" y="109220"/>
                </a:lnTo>
                <a:lnTo>
                  <a:pt x="1066088" y="109220"/>
                </a:lnTo>
                <a:lnTo>
                  <a:pt x="1062850" y="110490"/>
                </a:lnTo>
                <a:lnTo>
                  <a:pt x="1055966" y="115570"/>
                </a:lnTo>
                <a:lnTo>
                  <a:pt x="1054112" y="115570"/>
                </a:lnTo>
                <a:lnTo>
                  <a:pt x="1052004" y="110490"/>
                </a:lnTo>
                <a:lnTo>
                  <a:pt x="1051801" y="109220"/>
                </a:lnTo>
                <a:lnTo>
                  <a:pt x="1049858" y="104140"/>
                </a:lnTo>
                <a:lnTo>
                  <a:pt x="1046962" y="102870"/>
                </a:lnTo>
                <a:lnTo>
                  <a:pt x="1036688" y="107950"/>
                </a:lnTo>
                <a:lnTo>
                  <a:pt x="1030719" y="111760"/>
                </a:lnTo>
                <a:lnTo>
                  <a:pt x="1025436" y="120650"/>
                </a:lnTo>
                <a:lnTo>
                  <a:pt x="1022642" y="123190"/>
                </a:lnTo>
                <a:lnTo>
                  <a:pt x="1021816" y="123190"/>
                </a:lnTo>
                <a:lnTo>
                  <a:pt x="1021816" y="316230"/>
                </a:lnTo>
                <a:lnTo>
                  <a:pt x="1021689" y="320040"/>
                </a:lnTo>
                <a:lnTo>
                  <a:pt x="1018133" y="322580"/>
                </a:lnTo>
                <a:lnTo>
                  <a:pt x="1014780" y="322580"/>
                </a:lnTo>
                <a:lnTo>
                  <a:pt x="1013383" y="320040"/>
                </a:lnTo>
                <a:lnTo>
                  <a:pt x="1015098" y="317500"/>
                </a:lnTo>
                <a:lnTo>
                  <a:pt x="1016800" y="316230"/>
                </a:lnTo>
                <a:lnTo>
                  <a:pt x="1018819" y="314960"/>
                </a:lnTo>
                <a:lnTo>
                  <a:pt x="1019175" y="314960"/>
                </a:lnTo>
                <a:lnTo>
                  <a:pt x="1021118" y="316230"/>
                </a:lnTo>
                <a:lnTo>
                  <a:pt x="1021816" y="316230"/>
                </a:lnTo>
                <a:lnTo>
                  <a:pt x="1021816" y="123190"/>
                </a:lnTo>
                <a:lnTo>
                  <a:pt x="1014272" y="123190"/>
                </a:lnTo>
                <a:lnTo>
                  <a:pt x="1009726" y="125730"/>
                </a:lnTo>
                <a:lnTo>
                  <a:pt x="1003642" y="129540"/>
                </a:lnTo>
                <a:lnTo>
                  <a:pt x="1002004" y="130810"/>
                </a:lnTo>
                <a:lnTo>
                  <a:pt x="1000531" y="130810"/>
                </a:lnTo>
                <a:lnTo>
                  <a:pt x="1000163" y="124472"/>
                </a:lnTo>
                <a:lnTo>
                  <a:pt x="982319" y="130810"/>
                </a:lnTo>
                <a:lnTo>
                  <a:pt x="981430" y="132080"/>
                </a:lnTo>
                <a:lnTo>
                  <a:pt x="977303" y="134620"/>
                </a:lnTo>
                <a:lnTo>
                  <a:pt x="976312" y="138430"/>
                </a:lnTo>
                <a:lnTo>
                  <a:pt x="980706" y="144780"/>
                </a:lnTo>
                <a:lnTo>
                  <a:pt x="982929" y="147320"/>
                </a:lnTo>
                <a:lnTo>
                  <a:pt x="987806" y="151130"/>
                </a:lnTo>
                <a:lnTo>
                  <a:pt x="990993" y="153670"/>
                </a:lnTo>
                <a:lnTo>
                  <a:pt x="995438" y="157480"/>
                </a:lnTo>
                <a:lnTo>
                  <a:pt x="996696" y="160020"/>
                </a:lnTo>
                <a:lnTo>
                  <a:pt x="998258" y="162560"/>
                </a:lnTo>
                <a:lnTo>
                  <a:pt x="995654" y="163830"/>
                </a:lnTo>
                <a:lnTo>
                  <a:pt x="993178" y="165100"/>
                </a:lnTo>
                <a:lnTo>
                  <a:pt x="985253" y="167640"/>
                </a:lnTo>
                <a:lnTo>
                  <a:pt x="969124" y="171450"/>
                </a:lnTo>
                <a:lnTo>
                  <a:pt x="967536" y="175260"/>
                </a:lnTo>
                <a:lnTo>
                  <a:pt x="971207" y="182880"/>
                </a:lnTo>
                <a:lnTo>
                  <a:pt x="977341" y="191770"/>
                </a:lnTo>
                <a:lnTo>
                  <a:pt x="977277" y="194310"/>
                </a:lnTo>
                <a:lnTo>
                  <a:pt x="973074" y="201930"/>
                </a:lnTo>
                <a:lnTo>
                  <a:pt x="969543" y="201930"/>
                </a:lnTo>
                <a:lnTo>
                  <a:pt x="966266" y="198120"/>
                </a:lnTo>
                <a:lnTo>
                  <a:pt x="965174" y="196850"/>
                </a:lnTo>
                <a:lnTo>
                  <a:pt x="964171" y="194310"/>
                </a:lnTo>
                <a:lnTo>
                  <a:pt x="959878" y="186690"/>
                </a:lnTo>
                <a:lnTo>
                  <a:pt x="957122" y="186690"/>
                </a:lnTo>
                <a:lnTo>
                  <a:pt x="949794" y="191770"/>
                </a:lnTo>
                <a:lnTo>
                  <a:pt x="947305" y="194310"/>
                </a:lnTo>
                <a:lnTo>
                  <a:pt x="945489" y="195961"/>
                </a:lnTo>
                <a:lnTo>
                  <a:pt x="945489" y="354330"/>
                </a:lnTo>
                <a:lnTo>
                  <a:pt x="942213" y="356870"/>
                </a:lnTo>
                <a:lnTo>
                  <a:pt x="938352" y="358140"/>
                </a:lnTo>
                <a:lnTo>
                  <a:pt x="937996" y="356870"/>
                </a:lnTo>
                <a:lnTo>
                  <a:pt x="936561" y="355600"/>
                </a:lnTo>
                <a:lnTo>
                  <a:pt x="937412" y="354368"/>
                </a:lnTo>
                <a:lnTo>
                  <a:pt x="943254" y="350634"/>
                </a:lnTo>
                <a:lnTo>
                  <a:pt x="944295" y="351790"/>
                </a:lnTo>
                <a:lnTo>
                  <a:pt x="944778" y="351790"/>
                </a:lnTo>
                <a:lnTo>
                  <a:pt x="944930" y="353060"/>
                </a:lnTo>
                <a:lnTo>
                  <a:pt x="945489" y="354330"/>
                </a:lnTo>
                <a:lnTo>
                  <a:pt x="945489" y="195961"/>
                </a:lnTo>
                <a:lnTo>
                  <a:pt x="943140" y="198094"/>
                </a:lnTo>
                <a:lnTo>
                  <a:pt x="943140" y="245110"/>
                </a:lnTo>
                <a:lnTo>
                  <a:pt x="937348" y="250190"/>
                </a:lnTo>
                <a:lnTo>
                  <a:pt x="935786" y="248920"/>
                </a:lnTo>
                <a:lnTo>
                  <a:pt x="934275" y="247650"/>
                </a:lnTo>
                <a:lnTo>
                  <a:pt x="936091" y="245110"/>
                </a:lnTo>
                <a:lnTo>
                  <a:pt x="937945" y="243840"/>
                </a:lnTo>
                <a:lnTo>
                  <a:pt x="940003" y="241300"/>
                </a:lnTo>
                <a:lnTo>
                  <a:pt x="940193" y="241300"/>
                </a:lnTo>
                <a:lnTo>
                  <a:pt x="942047" y="243840"/>
                </a:lnTo>
                <a:lnTo>
                  <a:pt x="943140" y="245110"/>
                </a:lnTo>
                <a:lnTo>
                  <a:pt x="943140" y="198094"/>
                </a:lnTo>
                <a:lnTo>
                  <a:pt x="941311" y="198120"/>
                </a:lnTo>
                <a:lnTo>
                  <a:pt x="939380" y="193040"/>
                </a:lnTo>
                <a:lnTo>
                  <a:pt x="940663" y="190500"/>
                </a:lnTo>
                <a:lnTo>
                  <a:pt x="941946" y="187960"/>
                </a:lnTo>
                <a:lnTo>
                  <a:pt x="948207" y="186690"/>
                </a:lnTo>
                <a:lnTo>
                  <a:pt x="949680" y="185420"/>
                </a:lnTo>
                <a:lnTo>
                  <a:pt x="952017" y="179070"/>
                </a:lnTo>
                <a:lnTo>
                  <a:pt x="953046" y="176530"/>
                </a:lnTo>
                <a:lnTo>
                  <a:pt x="957275" y="166370"/>
                </a:lnTo>
                <a:lnTo>
                  <a:pt x="955865" y="161290"/>
                </a:lnTo>
                <a:lnTo>
                  <a:pt x="954443" y="158750"/>
                </a:lnTo>
                <a:lnTo>
                  <a:pt x="951611" y="153670"/>
                </a:lnTo>
                <a:lnTo>
                  <a:pt x="950302" y="151130"/>
                </a:lnTo>
                <a:lnTo>
                  <a:pt x="948728" y="149860"/>
                </a:lnTo>
                <a:lnTo>
                  <a:pt x="945197" y="146050"/>
                </a:lnTo>
                <a:lnTo>
                  <a:pt x="939292" y="139700"/>
                </a:lnTo>
                <a:lnTo>
                  <a:pt x="934618" y="134620"/>
                </a:lnTo>
                <a:lnTo>
                  <a:pt x="931849" y="130746"/>
                </a:lnTo>
                <a:lnTo>
                  <a:pt x="931849" y="234950"/>
                </a:lnTo>
                <a:lnTo>
                  <a:pt x="929538" y="241300"/>
                </a:lnTo>
                <a:lnTo>
                  <a:pt x="926299" y="246380"/>
                </a:lnTo>
                <a:lnTo>
                  <a:pt x="920483" y="250190"/>
                </a:lnTo>
                <a:lnTo>
                  <a:pt x="917816" y="250190"/>
                </a:lnTo>
                <a:lnTo>
                  <a:pt x="918908" y="247650"/>
                </a:lnTo>
                <a:lnTo>
                  <a:pt x="919772" y="246380"/>
                </a:lnTo>
                <a:lnTo>
                  <a:pt x="922337" y="240030"/>
                </a:lnTo>
                <a:lnTo>
                  <a:pt x="921029" y="237490"/>
                </a:lnTo>
                <a:lnTo>
                  <a:pt x="916990" y="236220"/>
                </a:lnTo>
                <a:lnTo>
                  <a:pt x="914031" y="235292"/>
                </a:lnTo>
                <a:lnTo>
                  <a:pt x="914031" y="332740"/>
                </a:lnTo>
                <a:lnTo>
                  <a:pt x="912444" y="335280"/>
                </a:lnTo>
                <a:lnTo>
                  <a:pt x="910653" y="336550"/>
                </a:lnTo>
                <a:lnTo>
                  <a:pt x="908951" y="339090"/>
                </a:lnTo>
                <a:lnTo>
                  <a:pt x="906767" y="339090"/>
                </a:lnTo>
                <a:lnTo>
                  <a:pt x="906259" y="337820"/>
                </a:lnTo>
                <a:lnTo>
                  <a:pt x="905014" y="336550"/>
                </a:lnTo>
                <a:lnTo>
                  <a:pt x="905383" y="336550"/>
                </a:lnTo>
                <a:lnTo>
                  <a:pt x="906856" y="334010"/>
                </a:lnTo>
                <a:lnTo>
                  <a:pt x="908786" y="331470"/>
                </a:lnTo>
                <a:lnTo>
                  <a:pt x="910882" y="330200"/>
                </a:lnTo>
                <a:lnTo>
                  <a:pt x="914031" y="332740"/>
                </a:lnTo>
                <a:lnTo>
                  <a:pt x="914031" y="235292"/>
                </a:lnTo>
                <a:lnTo>
                  <a:pt x="912952" y="234950"/>
                </a:lnTo>
                <a:lnTo>
                  <a:pt x="909548" y="234950"/>
                </a:lnTo>
                <a:lnTo>
                  <a:pt x="905116" y="233680"/>
                </a:lnTo>
                <a:lnTo>
                  <a:pt x="922566" y="219710"/>
                </a:lnTo>
                <a:lnTo>
                  <a:pt x="922566" y="223520"/>
                </a:lnTo>
                <a:lnTo>
                  <a:pt x="921550" y="227330"/>
                </a:lnTo>
                <a:lnTo>
                  <a:pt x="924140" y="231140"/>
                </a:lnTo>
                <a:lnTo>
                  <a:pt x="927849" y="231140"/>
                </a:lnTo>
                <a:lnTo>
                  <a:pt x="931087" y="233680"/>
                </a:lnTo>
                <a:lnTo>
                  <a:pt x="931849" y="234950"/>
                </a:lnTo>
                <a:lnTo>
                  <a:pt x="931849" y="130746"/>
                </a:lnTo>
                <a:lnTo>
                  <a:pt x="930084" y="128270"/>
                </a:lnTo>
                <a:lnTo>
                  <a:pt x="927760" y="125730"/>
                </a:lnTo>
                <a:lnTo>
                  <a:pt x="926655" y="121920"/>
                </a:lnTo>
                <a:lnTo>
                  <a:pt x="923836" y="114300"/>
                </a:lnTo>
                <a:lnTo>
                  <a:pt x="923112" y="111760"/>
                </a:lnTo>
                <a:lnTo>
                  <a:pt x="921004" y="107950"/>
                </a:lnTo>
                <a:lnTo>
                  <a:pt x="918210" y="102870"/>
                </a:lnTo>
                <a:lnTo>
                  <a:pt x="914374" y="101600"/>
                </a:lnTo>
                <a:lnTo>
                  <a:pt x="904163" y="107950"/>
                </a:lnTo>
                <a:lnTo>
                  <a:pt x="901293" y="107950"/>
                </a:lnTo>
                <a:lnTo>
                  <a:pt x="901293" y="223520"/>
                </a:lnTo>
                <a:lnTo>
                  <a:pt x="900912" y="227330"/>
                </a:lnTo>
                <a:lnTo>
                  <a:pt x="898245" y="235826"/>
                </a:lnTo>
                <a:lnTo>
                  <a:pt x="898245" y="455930"/>
                </a:lnTo>
                <a:lnTo>
                  <a:pt x="897801" y="457200"/>
                </a:lnTo>
                <a:lnTo>
                  <a:pt x="897293" y="458470"/>
                </a:lnTo>
                <a:lnTo>
                  <a:pt x="895692" y="459740"/>
                </a:lnTo>
                <a:lnTo>
                  <a:pt x="890104" y="466090"/>
                </a:lnTo>
                <a:lnTo>
                  <a:pt x="889025" y="471170"/>
                </a:lnTo>
                <a:lnTo>
                  <a:pt x="892708" y="478790"/>
                </a:lnTo>
                <a:lnTo>
                  <a:pt x="892848" y="478790"/>
                </a:lnTo>
                <a:lnTo>
                  <a:pt x="893343" y="480060"/>
                </a:lnTo>
                <a:lnTo>
                  <a:pt x="886853" y="474980"/>
                </a:lnTo>
                <a:lnTo>
                  <a:pt x="882738" y="468630"/>
                </a:lnTo>
                <a:lnTo>
                  <a:pt x="881354" y="461010"/>
                </a:lnTo>
                <a:lnTo>
                  <a:pt x="882027" y="458470"/>
                </a:lnTo>
                <a:lnTo>
                  <a:pt x="883056" y="454660"/>
                </a:lnTo>
                <a:lnTo>
                  <a:pt x="885532" y="450850"/>
                </a:lnTo>
                <a:lnTo>
                  <a:pt x="893343" y="448310"/>
                </a:lnTo>
                <a:lnTo>
                  <a:pt x="897966" y="453390"/>
                </a:lnTo>
                <a:lnTo>
                  <a:pt x="898245" y="455930"/>
                </a:lnTo>
                <a:lnTo>
                  <a:pt x="898245" y="235826"/>
                </a:lnTo>
                <a:lnTo>
                  <a:pt x="898118" y="236220"/>
                </a:lnTo>
                <a:lnTo>
                  <a:pt x="896531" y="236220"/>
                </a:lnTo>
                <a:lnTo>
                  <a:pt x="896416" y="334010"/>
                </a:lnTo>
                <a:lnTo>
                  <a:pt x="891197" y="347980"/>
                </a:lnTo>
                <a:lnTo>
                  <a:pt x="889825" y="350520"/>
                </a:lnTo>
                <a:lnTo>
                  <a:pt x="888085" y="358140"/>
                </a:lnTo>
                <a:lnTo>
                  <a:pt x="886599" y="359410"/>
                </a:lnTo>
                <a:lnTo>
                  <a:pt x="876566" y="358140"/>
                </a:lnTo>
                <a:lnTo>
                  <a:pt x="873658" y="355600"/>
                </a:lnTo>
                <a:lnTo>
                  <a:pt x="879182" y="336550"/>
                </a:lnTo>
                <a:lnTo>
                  <a:pt x="881100" y="331470"/>
                </a:lnTo>
                <a:lnTo>
                  <a:pt x="881583" y="330200"/>
                </a:lnTo>
                <a:lnTo>
                  <a:pt x="883805" y="325120"/>
                </a:lnTo>
                <a:lnTo>
                  <a:pt x="886028" y="320040"/>
                </a:lnTo>
                <a:lnTo>
                  <a:pt x="888377" y="320040"/>
                </a:lnTo>
                <a:lnTo>
                  <a:pt x="893559" y="327660"/>
                </a:lnTo>
                <a:lnTo>
                  <a:pt x="894753" y="331470"/>
                </a:lnTo>
                <a:lnTo>
                  <a:pt x="896416" y="334010"/>
                </a:lnTo>
                <a:lnTo>
                  <a:pt x="896416" y="236118"/>
                </a:lnTo>
                <a:lnTo>
                  <a:pt x="893851" y="233680"/>
                </a:lnTo>
                <a:lnTo>
                  <a:pt x="892632" y="232410"/>
                </a:lnTo>
                <a:lnTo>
                  <a:pt x="891413" y="231140"/>
                </a:lnTo>
                <a:lnTo>
                  <a:pt x="888834" y="228600"/>
                </a:lnTo>
                <a:lnTo>
                  <a:pt x="884110" y="226060"/>
                </a:lnTo>
                <a:lnTo>
                  <a:pt x="885075" y="220980"/>
                </a:lnTo>
                <a:lnTo>
                  <a:pt x="885317" y="219710"/>
                </a:lnTo>
                <a:lnTo>
                  <a:pt x="889419" y="218440"/>
                </a:lnTo>
                <a:lnTo>
                  <a:pt x="890651" y="217170"/>
                </a:lnTo>
                <a:lnTo>
                  <a:pt x="892327" y="217170"/>
                </a:lnTo>
                <a:lnTo>
                  <a:pt x="894588" y="218440"/>
                </a:lnTo>
                <a:lnTo>
                  <a:pt x="897382" y="218440"/>
                </a:lnTo>
                <a:lnTo>
                  <a:pt x="900709" y="220980"/>
                </a:lnTo>
                <a:lnTo>
                  <a:pt x="901293" y="223520"/>
                </a:lnTo>
                <a:lnTo>
                  <a:pt x="901293" y="107950"/>
                </a:lnTo>
                <a:lnTo>
                  <a:pt x="900099" y="107950"/>
                </a:lnTo>
                <a:lnTo>
                  <a:pt x="894930" y="104140"/>
                </a:lnTo>
                <a:lnTo>
                  <a:pt x="893216" y="102870"/>
                </a:lnTo>
                <a:lnTo>
                  <a:pt x="891120" y="100330"/>
                </a:lnTo>
                <a:lnTo>
                  <a:pt x="886015" y="95250"/>
                </a:lnTo>
                <a:lnTo>
                  <a:pt x="883170" y="95250"/>
                </a:lnTo>
                <a:lnTo>
                  <a:pt x="878027" y="101600"/>
                </a:lnTo>
                <a:lnTo>
                  <a:pt x="876071" y="103251"/>
                </a:lnTo>
                <a:lnTo>
                  <a:pt x="876071" y="335280"/>
                </a:lnTo>
                <a:lnTo>
                  <a:pt x="875969" y="342900"/>
                </a:lnTo>
                <a:lnTo>
                  <a:pt x="871689" y="346710"/>
                </a:lnTo>
                <a:lnTo>
                  <a:pt x="868286" y="346710"/>
                </a:lnTo>
                <a:lnTo>
                  <a:pt x="868286" y="476250"/>
                </a:lnTo>
                <a:lnTo>
                  <a:pt x="867117" y="477520"/>
                </a:lnTo>
                <a:lnTo>
                  <a:pt x="866635" y="480060"/>
                </a:lnTo>
                <a:lnTo>
                  <a:pt x="865555" y="478790"/>
                </a:lnTo>
                <a:lnTo>
                  <a:pt x="865009" y="478790"/>
                </a:lnTo>
                <a:lnTo>
                  <a:pt x="861364" y="472440"/>
                </a:lnTo>
                <a:lnTo>
                  <a:pt x="855522" y="471170"/>
                </a:lnTo>
                <a:lnTo>
                  <a:pt x="846353" y="469900"/>
                </a:lnTo>
                <a:lnTo>
                  <a:pt x="843546" y="468630"/>
                </a:lnTo>
                <a:lnTo>
                  <a:pt x="839673" y="463550"/>
                </a:lnTo>
                <a:lnTo>
                  <a:pt x="841717" y="459740"/>
                </a:lnTo>
                <a:lnTo>
                  <a:pt x="845540" y="458470"/>
                </a:lnTo>
                <a:lnTo>
                  <a:pt x="854240" y="458470"/>
                </a:lnTo>
                <a:lnTo>
                  <a:pt x="860450" y="461010"/>
                </a:lnTo>
                <a:lnTo>
                  <a:pt x="864781" y="467360"/>
                </a:lnTo>
                <a:lnTo>
                  <a:pt x="867867" y="474980"/>
                </a:lnTo>
                <a:lnTo>
                  <a:pt x="868286" y="476250"/>
                </a:lnTo>
                <a:lnTo>
                  <a:pt x="868286" y="346710"/>
                </a:lnTo>
                <a:lnTo>
                  <a:pt x="864057" y="346710"/>
                </a:lnTo>
                <a:lnTo>
                  <a:pt x="864057" y="363220"/>
                </a:lnTo>
                <a:lnTo>
                  <a:pt x="861593" y="364490"/>
                </a:lnTo>
                <a:lnTo>
                  <a:pt x="845400" y="350520"/>
                </a:lnTo>
                <a:lnTo>
                  <a:pt x="842987" y="345440"/>
                </a:lnTo>
                <a:lnTo>
                  <a:pt x="842098" y="342900"/>
                </a:lnTo>
                <a:lnTo>
                  <a:pt x="839203" y="344170"/>
                </a:lnTo>
                <a:lnTo>
                  <a:pt x="838581" y="345440"/>
                </a:lnTo>
                <a:lnTo>
                  <a:pt x="837552" y="344170"/>
                </a:lnTo>
                <a:lnTo>
                  <a:pt x="834212" y="343408"/>
                </a:lnTo>
                <a:lnTo>
                  <a:pt x="834212" y="565150"/>
                </a:lnTo>
                <a:lnTo>
                  <a:pt x="832510" y="566420"/>
                </a:lnTo>
                <a:lnTo>
                  <a:pt x="830338" y="566420"/>
                </a:lnTo>
                <a:lnTo>
                  <a:pt x="830338" y="622300"/>
                </a:lnTo>
                <a:lnTo>
                  <a:pt x="830313" y="626110"/>
                </a:lnTo>
                <a:lnTo>
                  <a:pt x="830110" y="626110"/>
                </a:lnTo>
                <a:lnTo>
                  <a:pt x="829716" y="627380"/>
                </a:lnTo>
                <a:lnTo>
                  <a:pt x="824687" y="627380"/>
                </a:lnTo>
                <a:lnTo>
                  <a:pt x="824687" y="631190"/>
                </a:lnTo>
                <a:lnTo>
                  <a:pt x="822363" y="629920"/>
                </a:lnTo>
                <a:lnTo>
                  <a:pt x="824687" y="631190"/>
                </a:lnTo>
                <a:lnTo>
                  <a:pt x="824687" y="627380"/>
                </a:lnTo>
                <a:lnTo>
                  <a:pt x="817245" y="627380"/>
                </a:lnTo>
                <a:lnTo>
                  <a:pt x="817219" y="624840"/>
                </a:lnTo>
                <a:lnTo>
                  <a:pt x="817219" y="623570"/>
                </a:lnTo>
                <a:lnTo>
                  <a:pt x="821690" y="619760"/>
                </a:lnTo>
                <a:lnTo>
                  <a:pt x="827417" y="619760"/>
                </a:lnTo>
                <a:lnTo>
                  <a:pt x="830338" y="622300"/>
                </a:lnTo>
                <a:lnTo>
                  <a:pt x="830338" y="566420"/>
                </a:lnTo>
                <a:lnTo>
                  <a:pt x="826719" y="566420"/>
                </a:lnTo>
                <a:lnTo>
                  <a:pt x="820115" y="561340"/>
                </a:lnTo>
                <a:lnTo>
                  <a:pt x="819404" y="557530"/>
                </a:lnTo>
                <a:lnTo>
                  <a:pt x="820635" y="554990"/>
                </a:lnTo>
                <a:lnTo>
                  <a:pt x="827532" y="554990"/>
                </a:lnTo>
                <a:lnTo>
                  <a:pt x="831735" y="557530"/>
                </a:lnTo>
                <a:lnTo>
                  <a:pt x="833170" y="560070"/>
                </a:lnTo>
                <a:lnTo>
                  <a:pt x="834212" y="565150"/>
                </a:lnTo>
                <a:lnTo>
                  <a:pt x="834212" y="343408"/>
                </a:lnTo>
                <a:lnTo>
                  <a:pt x="832065" y="342900"/>
                </a:lnTo>
                <a:lnTo>
                  <a:pt x="829703" y="343623"/>
                </a:lnTo>
                <a:lnTo>
                  <a:pt x="829703" y="538480"/>
                </a:lnTo>
                <a:lnTo>
                  <a:pt x="820661" y="543560"/>
                </a:lnTo>
                <a:lnTo>
                  <a:pt x="815492" y="544779"/>
                </a:lnTo>
                <a:lnTo>
                  <a:pt x="815492" y="622300"/>
                </a:lnTo>
                <a:lnTo>
                  <a:pt x="813282" y="624840"/>
                </a:lnTo>
                <a:lnTo>
                  <a:pt x="807313" y="624840"/>
                </a:lnTo>
                <a:lnTo>
                  <a:pt x="802792" y="621030"/>
                </a:lnTo>
                <a:lnTo>
                  <a:pt x="803122" y="618490"/>
                </a:lnTo>
                <a:lnTo>
                  <a:pt x="803465" y="615950"/>
                </a:lnTo>
                <a:lnTo>
                  <a:pt x="805281" y="614680"/>
                </a:lnTo>
                <a:lnTo>
                  <a:pt x="805853" y="613410"/>
                </a:lnTo>
                <a:lnTo>
                  <a:pt x="811860" y="613410"/>
                </a:lnTo>
                <a:lnTo>
                  <a:pt x="815378" y="615950"/>
                </a:lnTo>
                <a:lnTo>
                  <a:pt x="815492" y="622300"/>
                </a:lnTo>
                <a:lnTo>
                  <a:pt x="815492" y="544779"/>
                </a:lnTo>
                <a:lnTo>
                  <a:pt x="815276" y="544830"/>
                </a:lnTo>
                <a:lnTo>
                  <a:pt x="810615" y="546100"/>
                </a:lnTo>
                <a:lnTo>
                  <a:pt x="807186" y="544830"/>
                </a:lnTo>
                <a:lnTo>
                  <a:pt x="804697" y="544830"/>
                </a:lnTo>
                <a:lnTo>
                  <a:pt x="803033" y="544093"/>
                </a:lnTo>
                <a:lnTo>
                  <a:pt x="803033" y="548640"/>
                </a:lnTo>
                <a:lnTo>
                  <a:pt x="799541" y="564388"/>
                </a:lnTo>
                <a:lnTo>
                  <a:pt x="799541" y="601980"/>
                </a:lnTo>
                <a:lnTo>
                  <a:pt x="797534" y="609600"/>
                </a:lnTo>
                <a:lnTo>
                  <a:pt x="797483" y="612140"/>
                </a:lnTo>
                <a:lnTo>
                  <a:pt x="796645" y="617220"/>
                </a:lnTo>
                <a:lnTo>
                  <a:pt x="795807" y="618490"/>
                </a:lnTo>
                <a:lnTo>
                  <a:pt x="794270" y="618490"/>
                </a:lnTo>
                <a:lnTo>
                  <a:pt x="792746" y="617220"/>
                </a:lnTo>
                <a:lnTo>
                  <a:pt x="791349" y="614680"/>
                </a:lnTo>
                <a:lnTo>
                  <a:pt x="790181" y="609600"/>
                </a:lnTo>
                <a:lnTo>
                  <a:pt x="790600" y="607060"/>
                </a:lnTo>
                <a:lnTo>
                  <a:pt x="790689" y="604520"/>
                </a:lnTo>
                <a:lnTo>
                  <a:pt x="791845" y="601980"/>
                </a:lnTo>
                <a:lnTo>
                  <a:pt x="792695" y="599440"/>
                </a:lnTo>
                <a:lnTo>
                  <a:pt x="797725" y="600710"/>
                </a:lnTo>
                <a:lnTo>
                  <a:pt x="799541" y="601980"/>
                </a:lnTo>
                <a:lnTo>
                  <a:pt x="799541" y="564388"/>
                </a:lnTo>
                <a:lnTo>
                  <a:pt x="798703" y="566420"/>
                </a:lnTo>
                <a:lnTo>
                  <a:pt x="797420" y="566420"/>
                </a:lnTo>
                <a:lnTo>
                  <a:pt x="786155" y="562610"/>
                </a:lnTo>
                <a:lnTo>
                  <a:pt x="781392" y="563880"/>
                </a:lnTo>
                <a:lnTo>
                  <a:pt x="775817" y="574040"/>
                </a:lnTo>
                <a:lnTo>
                  <a:pt x="771207" y="577850"/>
                </a:lnTo>
                <a:lnTo>
                  <a:pt x="762596" y="575310"/>
                </a:lnTo>
                <a:lnTo>
                  <a:pt x="759345" y="570230"/>
                </a:lnTo>
                <a:lnTo>
                  <a:pt x="759383" y="556260"/>
                </a:lnTo>
                <a:lnTo>
                  <a:pt x="763612" y="553720"/>
                </a:lnTo>
                <a:lnTo>
                  <a:pt x="773201" y="557530"/>
                </a:lnTo>
                <a:lnTo>
                  <a:pt x="776135" y="557530"/>
                </a:lnTo>
                <a:lnTo>
                  <a:pt x="784275" y="554990"/>
                </a:lnTo>
                <a:lnTo>
                  <a:pt x="786168" y="553720"/>
                </a:lnTo>
                <a:lnTo>
                  <a:pt x="788073" y="552450"/>
                </a:lnTo>
                <a:lnTo>
                  <a:pt x="789978" y="551180"/>
                </a:lnTo>
                <a:lnTo>
                  <a:pt x="801293" y="547370"/>
                </a:lnTo>
                <a:lnTo>
                  <a:pt x="803033" y="548640"/>
                </a:lnTo>
                <a:lnTo>
                  <a:pt x="803033" y="544093"/>
                </a:lnTo>
                <a:lnTo>
                  <a:pt x="798969" y="542290"/>
                </a:lnTo>
                <a:lnTo>
                  <a:pt x="795718" y="539750"/>
                </a:lnTo>
                <a:lnTo>
                  <a:pt x="792695" y="538480"/>
                </a:lnTo>
                <a:lnTo>
                  <a:pt x="786676" y="535940"/>
                </a:lnTo>
                <a:lnTo>
                  <a:pt x="780783" y="535940"/>
                </a:lnTo>
                <a:lnTo>
                  <a:pt x="773569" y="537210"/>
                </a:lnTo>
                <a:lnTo>
                  <a:pt x="772274" y="538480"/>
                </a:lnTo>
                <a:lnTo>
                  <a:pt x="769327" y="537210"/>
                </a:lnTo>
                <a:lnTo>
                  <a:pt x="766622" y="537210"/>
                </a:lnTo>
                <a:lnTo>
                  <a:pt x="765200" y="534670"/>
                </a:lnTo>
                <a:lnTo>
                  <a:pt x="765390" y="530860"/>
                </a:lnTo>
                <a:lnTo>
                  <a:pt x="769937" y="527050"/>
                </a:lnTo>
                <a:lnTo>
                  <a:pt x="773963" y="524510"/>
                </a:lnTo>
                <a:lnTo>
                  <a:pt x="781024" y="519430"/>
                </a:lnTo>
                <a:lnTo>
                  <a:pt x="784682" y="518160"/>
                </a:lnTo>
                <a:lnTo>
                  <a:pt x="790244" y="514350"/>
                </a:lnTo>
                <a:lnTo>
                  <a:pt x="790854" y="513080"/>
                </a:lnTo>
                <a:lnTo>
                  <a:pt x="791476" y="511810"/>
                </a:lnTo>
                <a:lnTo>
                  <a:pt x="792099" y="510540"/>
                </a:lnTo>
                <a:lnTo>
                  <a:pt x="795934" y="506730"/>
                </a:lnTo>
                <a:lnTo>
                  <a:pt x="797801" y="505460"/>
                </a:lnTo>
                <a:lnTo>
                  <a:pt x="800963" y="505460"/>
                </a:lnTo>
                <a:lnTo>
                  <a:pt x="803516" y="506730"/>
                </a:lnTo>
                <a:lnTo>
                  <a:pt x="805408" y="516890"/>
                </a:lnTo>
                <a:lnTo>
                  <a:pt x="811784" y="520700"/>
                </a:lnTo>
                <a:lnTo>
                  <a:pt x="820801" y="527050"/>
                </a:lnTo>
                <a:lnTo>
                  <a:pt x="823556" y="529590"/>
                </a:lnTo>
                <a:lnTo>
                  <a:pt x="829665" y="534670"/>
                </a:lnTo>
                <a:lnTo>
                  <a:pt x="829703" y="538480"/>
                </a:lnTo>
                <a:lnTo>
                  <a:pt x="829703" y="343623"/>
                </a:lnTo>
                <a:lnTo>
                  <a:pt x="827913" y="344170"/>
                </a:lnTo>
                <a:lnTo>
                  <a:pt x="821359" y="347980"/>
                </a:lnTo>
                <a:lnTo>
                  <a:pt x="818959" y="349250"/>
                </a:lnTo>
                <a:lnTo>
                  <a:pt x="811999" y="350520"/>
                </a:lnTo>
                <a:lnTo>
                  <a:pt x="809485" y="349250"/>
                </a:lnTo>
                <a:lnTo>
                  <a:pt x="809498" y="347980"/>
                </a:lnTo>
                <a:lnTo>
                  <a:pt x="809637" y="336550"/>
                </a:lnTo>
                <a:lnTo>
                  <a:pt x="817905" y="328930"/>
                </a:lnTo>
                <a:lnTo>
                  <a:pt x="830148" y="327660"/>
                </a:lnTo>
                <a:lnTo>
                  <a:pt x="835190" y="327660"/>
                </a:lnTo>
                <a:lnTo>
                  <a:pt x="847407" y="325120"/>
                </a:lnTo>
                <a:lnTo>
                  <a:pt x="850519" y="327660"/>
                </a:lnTo>
                <a:lnTo>
                  <a:pt x="855027" y="341630"/>
                </a:lnTo>
                <a:lnTo>
                  <a:pt x="858126" y="346710"/>
                </a:lnTo>
                <a:lnTo>
                  <a:pt x="861606" y="354330"/>
                </a:lnTo>
                <a:lnTo>
                  <a:pt x="862660" y="356870"/>
                </a:lnTo>
                <a:lnTo>
                  <a:pt x="863561" y="360680"/>
                </a:lnTo>
                <a:lnTo>
                  <a:pt x="864057" y="363220"/>
                </a:lnTo>
                <a:lnTo>
                  <a:pt x="864057" y="346710"/>
                </a:lnTo>
                <a:lnTo>
                  <a:pt x="862990" y="346710"/>
                </a:lnTo>
                <a:lnTo>
                  <a:pt x="858761" y="342900"/>
                </a:lnTo>
                <a:lnTo>
                  <a:pt x="859104" y="335280"/>
                </a:lnTo>
                <a:lnTo>
                  <a:pt x="863434" y="331470"/>
                </a:lnTo>
                <a:lnTo>
                  <a:pt x="871956" y="331470"/>
                </a:lnTo>
                <a:lnTo>
                  <a:pt x="876071" y="335280"/>
                </a:lnTo>
                <a:lnTo>
                  <a:pt x="876071" y="103251"/>
                </a:lnTo>
                <a:lnTo>
                  <a:pt x="875017" y="104140"/>
                </a:lnTo>
                <a:lnTo>
                  <a:pt x="869683" y="101600"/>
                </a:lnTo>
                <a:lnTo>
                  <a:pt x="868260" y="101600"/>
                </a:lnTo>
                <a:lnTo>
                  <a:pt x="860501" y="104140"/>
                </a:lnTo>
                <a:lnTo>
                  <a:pt x="853541" y="106680"/>
                </a:lnTo>
                <a:lnTo>
                  <a:pt x="847318" y="110490"/>
                </a:lnTo>
                <a:lnTo>
                  <a:pt x="841730" y="116840"/>
                </a:lnTo>
                <a:lnTo>
                  <a:pt x="838123" y="120650"/>
                </a:lnTo>
                <a:lnTo>
                  <a:pt x="838974" y="123190"/>
                </a:lnTo>
                <a:lnTo>
                  <a:pt x="848169" y="127000"/>
                </a:lnTo>
                <a:lnTo>
                  <a:pt x="852398" y="127000"/>
                </a:lnTo>
                <a:lnTo>
                  <a:pt x="861441" y="129540"/>
                </a:lnTo>
                <a:lnTo>
                  <a:pt x="864539" y="132080"/>
                </a:lnTo>
                <a:lnTo>
                  <a:pt x="866622" y="138430"/>
                </a:lnTo>
                <a:lnTo>
                  <a:pt x="866444" y="142240"/>
                </a:lnTo>
                <a:lnTo>
                  <a:pt x="863892" y="144780"/>
                </a:lnTo>
                <a:lnTo>
                  <a:pt x="860640" y="146050"/>
                </a:lnTo>
                <a:lnTo>
                  <a:pt x="855713" y="143510"/>
                </a:lnTo>
                <a:lnTo>
                  <a:pt x="852500" y="140970"/>
                </a:lnTo>
                <a:lnTo>
                  <a:pt x="847674" y="137160"/>
                </a:lnTo>
                <a:lnTo>
                  <a:pt x="845261" y="135890"/>
                </a:lnTo>
                <a:lnTo>
                  <a:pt x="844511" y="136448"/>
                </a:lnTo>
                <a:lnTo>
                  <a:pt x="844511" y="293370"/>
                </a:lnTo>
                <a:lnTo>
                  <a:pt x="842886" y="295910"/>
                </a:lnTo>
                <a:lnTo>
                  <a:pt x="841057" y="297180"/>
                </a:lnTo>
                <a:lnTo>
                  <a:pt x="838682" y="299720"/>
                </a:lnTo>
                <a:lnTo>
                  <a:pt x="837260" y="298450"/>
                </a:lnTo>
                <a:lnTo>
                  <a:pt x="835901" y="297180"/>
                </a:lnTo>
                <a:lnTo>
                  <a:pt x="836053" y="297180"/>
                </a:lnTo>
                <a:lnTo>
                  <a:pt x="836891" y="295910"/>
                </a:lnTo>
                <a:lnTo>
                  <a:pt x="837742" y="294640"/>
                </a:lnTo>
                <a:lnTo>
                  <a:pt x="839685" y="293370"/>
                </a:lnTo>
                <a:lnTo>
                  <a:pt x="841540" y="290830"/>
                </a:lnTo>
                <a:lnTo>
                  <a:pt x="842543" y="292100"/>
                </a:lnTo>
                <a:lnTo>
                  <a:pt x="844511" y="293370"/>
                </a:lnTo>
                <a:lnTo>
                  <a:pt x="844511" y="136448"/>
                </a:lnTo>
                <a:lnTo>
                  <a:pt x="838441" y="140970"/>
                </a:lnTo>
                <a:lnTo>
                  <a:pt x="834593" y="140970"/>
                </a:lnTo>
                <a:lnTo>
                  <a:pt x="834555" y="283210"/>
                </a:lnTo>
                <a:lnTo>
                  <a:pt x="833094" y="284480"/>
                </a:lnTo>
                <a:lnTo>
                  <a:pt x="828776" y="285750"/>
                </a:lnTo>
                <a:lnTo>
                  <a:pt x="825284" y="285750"/>
                </a:lnTo>
                <a:lnTo>
                  <a:pt x="819327" y="288290"/>
                </a:lnTo>
                <a:lnTo>
                  <a:pt x="816686" y="289560"/>
                </a:lnTo>
                <a:lnTo>
                  <a:pt x="809256" y="294640"/>
                </a:lnTo>
                <a:lnTo>
                  <a:pt x="803579" y="295910"/>
                </a:lnTo>
                <a:lnTo>
                  <a:pt x="796150" y="292100"/>
                </a:lnTo>
                <a:lnTo>
                  <a:pt x="795070" y="288290"/>
                </a:lnTo>
                <a:lnTo>
                  <a:pt x="794715" y="287020"/>
                </a:lnTo>
                <a:lnTo>
                  <a:pt x="794308" y="281940"/>
                </a:lnTo>
                <a:lnTo>
                  <a:pt x="818032" y="281940"/>
                </a:lnTo>
                <a:lnTo>
                  <a:pt x="820547" y="280670"/>
                </a:lnTo>
                <a:lnTo>
                  <a:pt x="825957" y="276860"/>
                </a:lnTo>
                <a:lnTo>
                  <a:pt x="829119" y="276860"/>
                </a:lnTo>
                <a:lnTo>
                  <a:pt x="833501" y="279400"/>
                </a:lnTo>
                <a:lnTo>
                  <a:pt x="834478" y="280670"/>
                </a:lnTo>
                <a:lnTo>
                  <a:pt x="834555" y="283210"/>
                </a:lnTo>
                <a:lnTo>
                  <a:pt x="834555" y="140957"/>
                </a:lnTo>
                <a:lnTo>
                  <a:pt x="834123" y="140665"/>
                </a:lnTo>
                <a:lnTo>
                  <a:pt x="834123" y="227330"/>
                </a:lnTo>
                <a:lnTo>
                  <a:pt x="833196" y="229870"/>
                </a:lnTo>
                <a:lnTo>
                  <a:pt x="831773" y="230187"/>
                </a:lnTo>
                <a:lnTo>
                  <a:pt x="831773" y="256540"/>
                </a:lnTo>
                <a:lnTo>
                  <a:pt x="831202" y="257810"/>
                </a:lnTo>
                <a:lnTo>
                  <a:pt x="824903" y="260350"/>
                </a:lnTo>
                <a:lnTo>
                  <a:pt x="821029" y="261620"/>
                </a:lnTo>
                <a:lnTo>
                  <a:pt x="810094" y="266700"/>
                </a:lnTo>
                <a:lnTo>
                  <a:pt x="805332" y="266700"/>
                </a:lnTo>
                <a:lnTo>
                  <a:pt x="797521" y="257810"/>
                </a:lnTo>
                <a:lnTo>
                  <a:pt x="796404" y="256540"/>
                </a:lnTo>
                <a:lnTo>
                  <a:pt x="795286" y="255270"/>
                </a:lnTo>
                <a:lnTo>
                  <a:pt x="793356" y="248920"/>
                </a:lnTo>
                <a:lnTo>
                  <a:pt x="792568" y="241300"/>
                </a:lnTo>
                <a:lnTo>
                  <a:pt x="792314" y="238760"/>
                </a:lnTo>
                <a:lnTo>
                  <a:pt x="794943" y="234950"/>
                </a:lnTo>
                <a:lnTo>
                  <a:pt x="801751" y="233680"/>
                </a:lnTo>
                <a:lnTo>
                  <a:pt x="810006" y="233680"/>
                </a:lnTo>
                <a:lnTo>
                  <a:pt x="812838" y="232410"/>
                </a:lnTo>
                <a:lnTo>
                  <a:pt x="821016" y="232410"/>
                </a:lnTo>
                <a:lnTo>
                  <a:pt x="821283" y="234950"/>
                </a:lnTo>
                <a:lnTo>
                  <a:pt x="819454" y="236220"/>
                </a:lnTo>
                <a:lnTo>
                  <a:pt x="817676" y="237490"/>
                </a:lnTo>
                <a:lnTo>
                  <a:pt x="813219" y="240030"/>
                </a:lnTo>
                <a:lnTo>
                  <a:pt x="813092" y="241300"/>
                </a:lnTo>
                <a:lnTo>
                  <a:pt x="817918" y="245110"/>
                </a:lnTo>
                <a:lnTo>
                  <a:pt x="820877" y="246380"/>
                </a:lnTo>
                <a:lnTo>
                  <a:pt x="825893" y="250190"/>
                </a:lnTo>
                <a:lnTo>
                  <a:pt x="828268" y="252730"/>
                </a:lnTo>
                <a:lnTo>
                  <a:pt x="831773" y="256540"/>
                </a:lnTo>
                <a:lnTo>
                  <a:pt x="831773" y="230187"/>
                </a:lnTo>
                <a:lnTo>
                  <a:pt x="827417" y="231140"/>
                </a:lnTo>
                <a:lnTo>
                  <a:pt x="824750" y="229870"/>
                </a:lnTo>
                <a:lnTo>
                  <a:pt x="821728" y="228600"/>
                </a:lnTo>
                <a:lnTo>
                  <a:pt x="823798" y="227330"/>
                </a:lnTo>
                <a:lnTo>
                  <a:pt x="824407" y="226060"/>
                </a:lnTo>
                <a:lnTo>
                  <a:pt x="825017" y="224790"/>
                </a:lnTo>
                <a:lnTo>
                  <a:pt x="828446" y="222250"/>
                </a:lnTo>
                <a:lnTo>
                  <a:pt x="830656" y="222250"/>
                </a:lnTo>
                <a:lnTo>
                  <a:pt x="832637" y="220980"/>
                </a:lnTo>
                <a:lnTo>
                  <a:pt x="833145" y="222250"/>
                </a:lnTo>
                <a:lnTo>
                  <a:pt x="834047" y="223520"/>
                </a:lnTo>
                <a:lnTo>
                  <a:pt x="834123" y="227330"/>
                </a:lnTo>
                <a:lnTo>
                  <a:pt x="834123" y="140665"/>
                </a:lnTo>
                <a:lnTo>
                  <a:pt x="826922" y="135890"/>
                </a:lnTo>
                <a:lnTo>
                  <a:pt x="824484" y="133515"/>
                </a:lnTo>
                <a:lnTo>
                  <a:pt x="824484" y="148590"/>
                </a:lnTo>
                <a:lnTo>
                  <a:pt x="824217" y="149860"/>
                </a:lnTo>
                <a:lnTo>
                  <a:pt x="820051" y="154940"/>
                </a:lnTo>
                <a:lnTo>
                  <a:pt x="815581" y="157480"/>
                </a:lnTo>
                <a:lnTo>
                  <a:pt x="810044" y="158750"/>
                </a:lnTo>
                <a:lnTo>
                  <a:pt x="805764" y="158750"/>
                </a:lnTo>
                <a:lnTo>
                  <a:pt x="804265" y="154940"/>
                </a:lnTo>
                <a:lnTo>
                  <a:pt x="804164" y="152400"/>
                </a:lnTo>
                <a:lnTo>
                  <a:pt x="804100" y="151130"/>
                </a:lnTo>
                <a:lnTo>
                  <a:pt x="803846" y="144780"/>
                </a:lnTo>
                <a:lnTo>
                  <a:pt x="805230" y="143510"/>
                </a:lnTo>
                <a:lnTo>
                  <a:pt x="808012" y="140970"/>
                </a:lnTo>
                <a:lnTo>
                  <a:pt x="813409" y="140970"/>
                </a:lnTo>
                <a:lnTo>
                  <a:pt x="818553" y="139700"/>
                </a:lnTo>
                <a:lnTo>
                  <a:pt x="823239" y="143510"/>
                </a:lnTo>
                <a:lnTo>
                  <a:pt x="824484" y="148590"/>
                </a:lnTo>
                <a:lnTo>
                  <a:pt x="824484" y="133515"/>
                </a:lnTo>
                <a:lnTo>
                  <a:pt x="823023" y="132080"/>
                </a:lnTo>
                <a:lnTo>
                  <a:pt x="812609" y="123190"/>
                </a:lnTo>
                <a:lnTo>
                  <a:pt x="808240" y="124472"/>
                </a:lnTo>
                <a:lnTo>
                  <a:pt x="799249" y="134378"/>
                </a:lnTo>
                <a:lnTo>
                  <a:pt x="799249" y="172720"/>
                </a:lnTo>
                <a:lnTo>
                  <a:pt x="798537" y="175260"/>
                </a:lnTo>
                <a:lnTo>
                  <a:pt x="791489" y="179070"/>
                </a:lnTo>
                <a:lnTo>
                  <a:pt x="787641" y="182880"/>
                </a:lnTo>
                <a:lnTo>
                  <a:pt x="783602" y="185305"/>
                </a:lnTo>
                <a:lnTo>
                  <a:pt x="783602" y="229870"/>
                </a:lnTo>
                <a:lnTo>
                  <a:pt x="780021" y="237490"/>
                </a:lnTo>
                <a:lnTo>
                  <a:pt x="776757" y="240030"/>
                </a:lnTo>
                <a:lnTo>
                  <a:pt x="772782" y="240665"/>
                </a:lnTo>
                <a:lnTo>
                  <a:pt x="772782" y="273050"/>
                </a:lnTo>
                <a:lnTo>
                  <a:pt x="772198" y="279400"/>
                </a:lnTo>
                <a:lnTo>
                  <a:pt x="766025" y="285750"/>
                </a:lnTo>
                <a:lnTo>
                  <a:pt x="763930" y="287020"/>
                </a:lnTo>
                <a:lnTo>
                  <a:pt x="762254" y="288290"/>
                </a:lnTo>
                <a:lnTo>
                  <a:pt x="761923" y="287020"/>
                </a:lnTo>
                <a:lnTo>
                  <a:pt x="761606" y="285750"/>
                </a:lnTo>
                <a:lnTo>
                  <a:pt x="760564" y="284480"/>
                </a:lnTo>
                <a:lnTo>
                  <a:pt x="760450" y="283210"/>
                </a:lnTo>
                <a:lnTo>
                  <a:pt x="760209" y="280670"/>
                </a:lnTo>
                <a:lnTo>
                  <a:pt x="760196" y="278130"/>
                </a:lnTo>
                <a:lnTo>
                  <a:pt x="760310" y="271780"/>
                </a:lnTo>
                <a:lnTo>
                  <a:pt x="758024" y="273050"/>
                </a:lnTo>
                <a:lnTo>
                  <a:pt x="756767" y="273050"/>
                </a:lnTo>
                <a:lnTo>
                  <a:pt x="755561" y="274320"/>
                </a:lnTo>
                <a:lnTo>
                  <a:pt x="751141" y="276860"/>
                </a:lnTo>
                <a:lnTo>
                  <a:pt x="746645" y="278130"/>
                </a:lnTo>
                <a:lnTo>
                  <a:pt x="742378" y="277342"/>
                </a:lnTo>
                <a:lnTo>
                  <a:pt x="742378" y="544830"/>
                </a:lnTo>
                <a:lnTo>
                  <a:pt x="739851" y="547370"/>
                </a:lnTo>
                <a:lnTo>
                  <a:pt x="739533" y="547370"/>
                </a:lnTo>
                <a:lnTo>
                  <a:pt x="739533" y="590550"/>
                </a:lnTo>
                <a:lnTo>
                  <a:pt x="736612" y="594360"/>
                </a:lnTo>
                <a:lnTo>
                  <a:pt x="735431" y="595630"/>
                </a:lnTo>
                <a:lnTo>
                  <a:pt x="732383" y="595630"/>
                </a:lnTo>
                <a:lnTo>
                  <a:pt x="727138" y="593090"/>
                </a:lnTo>
                <a:lnTo>
                  <a:pt x="724522" y="591820"/>
                </a:lnTo>
                <a:lnTo>
                  <a:pt x="720458" y="586740"/>
                </a:lnTo>
                <a:lnTo>
                  <a:pt x="717562" y="580390"/>
                </a:lnTo>
                <a:lnTo>
                  <a:pt x="721855" y="579120"/>
                </a:lnTo>
                <a:lnTo>
                  <a:pt x="725563" y="577850"/>
                </a:lnTo>
                <a:lnTo>
                  <a:pt x="733209" y="577850"/>
                </a:lnTo>
                <a:lnTo>
                  <a:pt x="735990" y="579120"/>
                </a:lnTo>
                <a:lnTo>
                  <a:pt x="739076" y="586740"/>
                </a:lnTo>
                <a:lnTo>
                  <a:pt x="739533" y="590550"/>
                </a:lnTo>
                <a:lnTo>
                  <a:pt x="739533" y="547370"/>
                </a:lnTo>
                <a:lnTo>
                  <a:pt x="736384" y="547370"/>
                </a:lnTo>
                <a:lnTo>
                  <a:pt x="730262" y="546100"/>
                </a:lnTo>
                <a:lnTo>
                  <a:pt x="724141" y="546100"/>
                </a:lnTo>
                <a:lnTo>
                  <a:pt x="716191" y="544830"/>
                </a:lnTo>
                <a:lnTo>
                  <a:pt x="712660" y="542290"/>
                </a:lnTo>
                <a:lnTo>
                  <a:pt x="713244" y="541020"/>
                </a:lnTo>
                <a:lnTo>
                  <a:pt x="713587" y="539750"/>
                </a:lnTo>
                <a:lnTo>
                  <a:pt x="715289" y="537210"/>
                </a:lnTo>
                <a:lnTo>
                  <a:pt x="721245" y="528320"/>
                </a:lnTo>
                <a:lnTo>
                  <a:pt x="727900" y="519430"/>
                </a:lnTo>
                <a:lnTo>
                  <a:pt x="730656" y="519430"/>
                </a:lnTo>
                <a:lnTo>
                  <a:pt x="738124" y="528320"/>
                </a:lnTo>
                <a:lnTo>
                  <a:pt x="741337" y="534670"/>
                </a:lnTo>
                <a:lnTo>
                  <a:pt x="742264" y="539750"/>
                </a:lnTo>
                <a:lnTo>
                  <a:pt x="742378" y="544830"/>
                </a:lnTo>
                <a:lnTo>
                  <a:pt x="742378" y="277342"/>
                </a:lnTo>
                <a:lnTo>
                  <a:pt x="741781" y="277228"/>
                </a:lnTo>
                <a:lnTo>
                  <a:pt x="741781" y="290830"/>
                </a:lnTo>
                <a:lnTo>
                  <a:pt x="741743" y="295910"/>
                </a:lnTo>
                <a:lnTo>
                  <a:pt x="738047" y="299720"/>
                </a:lnTo>
                <a:lnTo>
                  <a:pt x="735380" y="299021"/>
                </a:lnTo>
                <a:lnTo>
                  <a:pt x="735380" y="416560"/>
                </a:lnTo>
                <a:lnTo>
                  <a:pt x="731177" y="420370"/>
                </a:lnTo>
                <a:lnTo>
                  <a:pt x="723874" y="416560"/>
                </a:lnTo>
                <a:lnTo>
                  <a:pt x="721804" y="414020"/>
                </a:lnTo>
                <a:lnTo>
                  <a:pt x="718070" y="410210"/>
                </a:lnTo>
                <a:lnTo>
                  <a:pt x="715594" y="407670"/>
                </a:lnTo>
                <a:lnTo>
                  <a:pt x="714349" y="406400"/>
                </a:lnTo>
                <a:lnTo>
                  <a:pt x="711847" y="405955"/>
                </a:lnTo>
                <a:lnTo>
                  <a:pt x="711847" y="613410"/>
                </a:lnTo>
                <a:lnTo>
                  <a:pt x="709688" y="621030"/>
                </a:lnTo>
                <a:lnTo>
                  <a:pt x="705269" y="627380"/>
                </a:lnTo>
                <a:lnTo>
                  <a:pt x="699630" y="635000"/>
                </a:lnTo>
                <a:lnTo>
                  <a:pt x="693775" y="638810"/>
                </a:lnTo>
                <a:lnTo>
                  <a:pt x="688581" y="640080"/>
                </a:lnTo>
                <a:lnTo>
                  <a:pt x="681202" y="638810"/>
                </a:lnTo>
                <a:lnTo>
                  <a:pt x="675805" y="628650"/>
                </a:lnTo>
                <a:lnTo>
                  <a:pt x="675386" y="627380"/>
                </a:lnTo>
                <a:lnTo>
                  <a:pt x="674535" y="624840"/>
                </a:lnTo>
                <a:lnTo>
                  <a:pt x="674116" y="623570"/>
                </a:lnTo>
                <a:lnTo>
                  <a:pt x="671791" y="612140"/>
                </a:lnTo>
                <a:lnTo>
                  <a:pt x="674090" y="608330"/>
                </a:lnTo>
                <a:lnTo>
                  <a:pt x="680593" y="603250"/>
                </a:lnTo>
                <a:lnTo>
                  <a:pt x="682002" y="600710"/>
                </a:lnTo>
                <a:lnTo>
                  <a:pt x="682853" y="599440"/>
                </a:lnTo>
                <a:lnTo>
                  <a:pt x="685419" y="595630"/>
                </a:lnTo>
                <a:lnTo>
                  <a:pt x="687133" y="593090"/>
                </a:lnTo>
                <a:lnTo>
                  <a:pt x="689648" y="593090"/>
                </a:lnTo>
                <a:lnTo>
                  <a:pt x="698855" y="599440"/>
                </a:lnTo>
                <a:lnTo>
                  <a:pt x="703453" y="601980"/>
                </a:lnTo>
                <a:lnTo>
                  <a:pt x="709536" y="608330"/>
                </a:lnTo>
                <a:lnTo>
                  <a:pt x="710450" y="610870"/>
                </a:lnTo>
                <a:lnTo>
                  <a:pt x="711847" y="613410"/>
                </a:lnTo>
                <a:lnTo>
                  <a:pt x="711847" y="405955"/>
                </a:lnTo>
                <a:lnTo>
                  <a:pt x="707339" y="405130"/>
                </a:lnTo>
                <a:lnTo>
                  <a:pt x="695248" y="407670"/>
                </a:lnTo>
                <a:lnTo>
                  <a:pt x="691108" y="407670"/>
                </a:lnTo>
                <a:lnTo>
                  <a:pt x="682498" y="406400"/>
                </a:lnTo>
                <a:lnTo>
                  <a:pt x="680681" y="403860"/>
                </a:lnTo>
                <a:lnTo>
                  <a:pt x="685698" y="393700"/>
                </a:lnTo>
                <a:lnTo>
                  <a:pt x="689737" y="388620"/>
                </a:lnTo>
                <a:lnTo>
                  <a:pt x="692073" y="387350"/>
                </a:lnTo>
                <a:lnTo>
                  <a:pt x="701433" y="382270"/>
                </a:lnTo>
                <a:lnTo>
                  <a:pt x="705675" y="382270"/>
                </a:lnTo>
                <a:lnTo>
                  <a:pt x="711644" y="391160"/>
                </a:lnTo>
                <a:lnTo>
                  <a:pt x="713549" y="394970"/>
                </a:lnTo>
                <a:lnTo>
                  <a:pt x="717334" y="400050"/>
                </a:lnTo>
                <a:lnTo>
                  <a:pt x="719239" y="401320"/>
                </a:lnTo>
                <a:lnTo>
                  <a:pt x="723531" y="398780"/>
                </a:lnTo>
                <a:lnTo>
                  <a:pt x="725741" y="398780"/>
                </a:lnTo>
                <a:lnTo>
                  <a:pt x="732370" y="401320"/>
                </a:lnTo>
                <a:lnTo>
                  <a:pt x="734555" y="406400"/>
                </a:lnTo>
                <a:lnTo>
                  <a:pt x="735279" y="410210"/>
                </a:lnTo>
                <a:lnTo>
                  <a:pt x="735380" y="416560"/>
                </a:lnTo>
                <a:lnTo>
                  <a:pt x="735380" y="299021"/>
                </a:lnTo>
                <a:lnTo>
                  <a:pt x="733234" y="298450"/>
                </a:lnTo>
                <a:lnTo>
                  <a:pt x="731443" y="297180"/>
                </a:lnTo>
                <a:lnTo>
                  <a:pt x="731278" y="295910"/>
                </a:lnTo>
                <a:lnTo>
                  <a:pt x="730770" y="293370"/>
                </a:lnTo>
                <a:lnTo>
                  <a:pt x="735698" y="287020"/>
                </a:lnTo>
                <a:lnTo>
                  <a:pt x="739736" y="288290"/>
                </a:lnTo>
                <a:lnTo>
                  <a:pt x="741019" y="289560"/>
                </a:lnTo>
                <a:lnTo>
                  <a:pt x="741781" y="290830"/>
                </a:lnTo>
                <a:lnTo>
                  <a:pt x="741781" y="277228"/>
                </a:lnTo>
                <a:lnTo>
                  <a:pt x="739800" y="276860"/>
                </a:lnTo>
                <a:lnTo>
                  <a:pt x="737755" y="279400"/>
                </a:lnTo>
                <a:lnTo>
                  <a:pt x="734669" y="280670"/>
                </a:lnTo>
                <a:lnTo>
                  <a:pt x="733475" y="283210"/>
                </a:lnTo>
                <a:lnTo>
                  <a:pt x="731545" y="280670"/>
                </a:lnTo>
                <a:lnTo>
                  <a:pt x="730580" y="279400"/>
                </a:lnTo>
                <a:lnTo>
                  <a:pt x="729615" y="278130"/>
                </a:lnTo>
                <a:lnTo>
                  <a:pt x="728268" y="275590"/>
                </a:lnTo>
                <a:lnTo>
                  <a:pt x="744245" y="269240"/>
                </a:lnTo>
                <a:lnTo>
                  <a:pt x="754837" y="266700"/>
                </a:lnTo>
                <a:lnTo>
                  <a:pt x="758228" y="265430"/>
                </a:lnTo>
                <a:lnTo>
                  <a:pt x="766597" y="257810"/>
                </a:lnTo>
                <a:lnTo>
                  <a:pt x="769086" y="259080"/>
                </a:lnTo>
                <a:lnTo>
                  <a:pt x="772782" y="273050"/>
                </a:lnTo>
                <a:lnTo>
                  <a:pt x="772782" y="240665"/>
                </a:lnTo>
                <a:lnTo>
                  <a:pt x="768769" y="241300"/>
                </a:lnTo>
                <a:lnTo>
                  <a:pt x="767448" y="240030"/>
                </a:lnTo>
                <a:lnTo>
                  <a:pt x="767461" y="238760"/>
                </a:lnTo>
                <a:lnTo>
                  <a:pt x="767511" y="232410"/>
                </a:lnTo>
                <a:lnTo>
                  <a:pt x="767524" y="231140"/>
                </a:lnTo>
                <a:lnTo>
                  <a:pt x="771918" y="227330"/>
                </a:lnTo>
                <a:lnTo>
                  <a:pt x="776427" y="226060"/>
                </a:lnTo>
                <a:lnTo>
                  <a:pt x="780973" y="226060"/>
                </a:lnTo>
                <a:lnTo>
                  <a:pt x="783602" y="229870"/>
                </a:lnTo>
                <a:lnTo>
                  <a:pt x="783602" y="185305"/>
                </a:lnTo>
                <a:lnTo>
                  <a:pt x="781265" y="186690"/>
                </a:lnTo>
                <a:lnTo>
                  <a:pt x="778713" y="186690"/>
                </a:lnTo>
                <a:lnTo>
                  <a:pt x="777367" y="187960"/>
                </a:lnTo>
                <a:lnTo>
                  <a:pt x="771867" y="187960"/>
                </a:lnTo>
                <a:lnTo>
                  <a:pt x="769747" y="184150"/>
                </a:lnTo>
                <a:lnTo>
                  <a:pt x="771664" y="180340"/>
                </a:lnTo>
                <a:lnTo>
                  <a:pt x="772706" y="177800"/>
                </a:lnTo>
                <a:lnTo>
                  <a:pt x="775474" y="175260"/>
                </a:lnTo>
                <a:lnTo>
                  <a:pt x="778243" y="171450"/>
                </a:lnTo>
                <a:lnTo>
                  <a:pt x="780491" y="167640"/>
                </a:lnTo>
                <a:lnTo>
                  <a:pt x="779221" y="158750"/>
                </a:lnTo>
                <a:lnTo>
                  <a:pt x="781570" y="157480"/>
                </a:lnTo>
                <a:lnTo>
                  <a:pt x="787412" y="154940"/>
                </a:lnTo>
                <a:lnTo>
                  <a:pt x="789965" y="156210"/>
                </a:lnTo>
                <a:lnTo>
                  <a:pt x="793813" y="162560"/>
                </a:lnTo>
                <a:lnTo>
                  <a:pt x="796175" y="166370"/>
                </a:lnTo>
                <a:lnTo>
                  <a:pt x="799249" y="172720"/>
                </a:lnTo>
                <a:lnTo>
                  <a:pt x="799249" y="134378"/>
                </a:lnTo>
                <a:lnTo>
                  <a:pt x="799020" y="134620"/>
                </a:lnTo>
                <a:lnTo>
                  <a:pt x="795693" y="135890"/>
                </a:lnTo>
                <a:lnTo>
                  <a:pt x="788352" y="130810"/>
                </a:lnTo>
                <a:lnTo>
                  <a:pt x="786269" y="129540"/>
                </a:lnTo>
                <a:lnTo>
                  <a:pt x="780681" y="124460"/>
                </a:lnTo>
                <a:lnTo>
                  <a:pt x="777328" y="120650"/>
                </a:lnTo>
                <a:lnTo>
                  <a:pt x="767905" y="113030"/>
                </a:lnTo>
                <a:lnTo>
                  <a:pt x="764095" y="114300"/>
                </a:lnTo>
                <a:lnTo>
                  <a:pt x="760958" y="129540"/>
                </a:lnTo>
                <a:lnTo>
                  <a:pt x="756005" y="132080"/>
                </a:lnTo>
                <a:lnTo>
                  <a:pt x="741718" y="133350"/>
                </a:lnTo>
                <a:lnTo>
                  <a:pt x="734707" y="134620"/>
                </a:lnTo>
                <a:lnTo>
                  <a:pt x="732650" y="136410"/>
                </a:lnTo>
                <a:lnTo>
                  <a:pt x="732650" y="266700"/>
                </a:lnTo>
                <a:lnTo>
                  <a:pt x="725297" y="275590"/>
                </a:lnTo>
                <a:lnTo>
                  <a:pt x="723861" y="275590"/>
                </a:lnTo>
                <a:lnTo>
                  <a:pt x="723861" y="284480"/>
                </a:lnTo>
                <a:lnTo>
                  <a:pt x="722503" y="287020"/>
                </a:lnTo>
                <a:lnTo>
                  <a:pt x="721715" y="290830"/>
                </a:lnTo>
                <a:lnTo>
                  <a:pt x="716584" y="295910"/>
                </a:lnTo>
                <a:lnTo>
                  <a:pt x="712838" y="298450"/>
                </a:lnTo>
                <a:lnTo>
                  <a:pt x="705396" y="302260"/>
                </a:lnTo>
                <a:lnTo>
                  <a:pt x="704126" y="301637"/>
                </a:lnTo>
                <a:lnTo>
                  <a:pt x="704126" y="332740"/>
                </a:lnTo>
                <a:lnTo>
                  <a:pt x="702830" y="334010"/>
                </a:lnTo>
                <a:lnTo>
                  <a:pt x="689813" y="337820"/>
                </a:lnTo>
                <a:lnTo>
                  <a:pt x="682015" y="340360"/>
                </a:lnTo>
                <a:lnTo>
                  <a:pt x="679678" y="342404"/>
                </a:lnTo>
                <a:lnTo>
                  <a:pt x="679678" y="397510"/>
                </a:lnTo>
                <a:lnTo>
                  <a:pt x="678256" y="399199"/>
                </a:lnTo>
                <a:lnTo>
                  <a:pt x="678256" y="533400"/>
                </a:lnTo>
                <a:lnTo>
                  <a:pt x="674916" y="537210"/>
                </a:lnTo>
                <a:lnTo>
                  <a:pt x="667118" y="537210"/>
                </a:lnTo>
                <a:lnTo>
                  <a:pt x="664832" y="535940"/>
                </a:lnTo>
                <a:lnTo>
                  <a:pt x="660222" y="534670"/>
                </a:lnTo>
                <a:lnTo>
                  <a:pt x="656056" y="533400"/>
                </a:lnTo>
                <a:lnTo>
                  <a:pt x="651979" y="530860"/>
                </a:lnTo>
                <a:lnTo>
                  <a:pt x="651967" y="528320"/>
                </a:lnTo>
                <a:lnTo>
                  <a:pt x="652830" y="527050"/>
                </a:lnTo>
                <a:lnTo>
                  <a:pt x="656323" y="521970"/>
                </a:lnTo>
                <a:lnTo>
                  <a:pt x="657758" y="519430"/>
                </a:lnTo>
                <a:lnTo>
                  <a:pt x="659879" y="514350"/>
                </a:lnTo>
                <a:lnTo>
                  <a:pt x="661352" y="513080"/>
                </a:lnTo>
                <a:lnTo>
                  <a:pt x="669429" y="516890"/>
                </a:lnTo>
                <a:lnTo>
                  <a:pt x="674598" y="520700"/>
                </a:lnTo>
                <a:lnTo>
                  <a:pt x="678256" y="533400"/>
                </a:lnTo>
                <a:lnTo>
                  <a:pt x="678256" y="399199"/>
                </a:lnTo>
                <a:lnTo>
                  <a:pt x="675398" y="402590"/>
                </a:lnTo>
                <a:lnTo>
                  <a:pt x="666318" y="402590"/>
                </a:lnTo>
                <a:lnTo>
                  <a:pt x="666318" y="499110"/>
                </a:lnTo>
                <a:lnTo>
                  <a:pt x="663409" y="501650"/>
                </a:lnTo>
                <a:lnTo>
                  <a:pt x="657402" y="504190"/>
                </a:lnTo>
                <a:lnTo>
                  <a:pt x="650481" y="508139"/>
                </a:lnTo>
                <a:lnTo>
                  <a:pt x="650481" y="579120"/>
                </a:lnTo>
                <a:lnTo>
                  <a:pt x="649287" y="581660"/>
                </a:lnTo>
                <a:lnTo>
                  <a:pt x="647966" y="582930"/>
                </a:lnTo>
                <a:lnTo>
                  <a:pt x="641769" y="586740"/>
                </a:lnTo>
                <a:lnTo>
                  <a:pt x="635393" y="590550"/>
                </a:lnTo>
                <a:lnTo>
                  <a:pt x="624763" y="595630"/>
                </a:lnTo>
                <a:lnTo>
                  <a:pt x="621296" y="594360"/>
                </a:lnTo>
                <a:lnTo>
                  <a:pt x="614184" y="586740"/>
                </a:lnTo>
                <a:lnTo>
                  <a:pt x="610031" y="582930"/>
                </a:lnTo>
                <a:lnTo>
                  <a:pt x="598487" y="577850"/>
                </a:lnTo>
                <a:lnTo>
                  <a:pt x="596417" y="572770"/>
                </a:lnTo>
                <a:lnTo>
                  <a:pt x="596658" y="568960"/>
                </a:lnTo>
                <a:lnTo>
                  <a:pt x="596734" y="566420"/>
                </a:lnTo>
                <a:lnTo>
                  <a:pt x="596760" y="562610"/>
                </a:lnTo>
                <a:lnTo>
                  <a:pt x="596785" y="556260"/>
                </a:lnTo>
                <a:lnTo>
                  <a:pt x="599744" y="552450"/>
                </a:lnTo>
                <a:lnTo>
                  <a:pt x="618070" y="552450"/>
                </a:lnTo>
                <a:lnTo>
                  <a:pt x="625055" y="553720"/>
                </a:lnTo>
                <a:lnTo>
                  <a:pt x="631774" y="556260"/>
                </a:lnTo>
                <a:lnTo>
                  <a:pt x="638797" y="558800"/>
                </a:lnTo>
                <a:lnTo>
                  <a:pt x="643813" y="563880"/>
                </a:lnTo>
                <a:lnTo>
                  <a:pt x="647369" y="570230"/>
                </a:lnTo>
                <a:lnTo>
                  <a:pt x="650011" y="576580"/>
                </a:lnTo>
                <a:lnTo>
                  <a:pt x="650481" y="579120"/>
                </a:lnTo>
                <a:lnTo>
                  <a:pt x="650481" y="508139"/>
                </a:lnTo>
                <a:lnTo>
                  <a:pt x="644029" y="511810"/>
                </a:lnTo>
                <a:lnTo>
                  <a:pt x="641413" y="510540"/>
                </a:lnTo>
                <a:lnTo>
                  <a:pt x="641032" y="509270"/>
                </a:lnTo>
                <a:lnTo>
                  <a:pt x="640638" y="508000"/>
                </a:lnTo>
                <a:lnTo>
                  <a:pt x="639114" y="502920"/>
                </a:lnTo>
                <a:lnTo>
                  <a:pt x="610882" y="502920"/>
                </a:lnTo>
                <a:lnTo>
                  <a:pt x="600633" y="502920"/>
                </a:lnTo>
                <a:lnTo>
                  <a:pt x="597128" y="502920"/>
                </a:lnTo>
                <a:lnTo>
                  <a:pt x="593979" y="504190"/>
                </a:lnTo>
                <a:lnTo>
                  <a:pt x="588086" y="508000"/>
                </a:lnTo>
                <a:lnTo>
                  <a:pt x="585660" y="508000"/>
                </a:lnTo>
                <a:lnTo>
                  <a:pt x="583374" y="505460"/>
                </a:lnTo>
                <a:lnTo>
                  <a:pt x="578383" y="496570"/>
                </a:lnTo>
                <a:lnTo>
                  <a:pt x="576580" y="487680"/>
                </a:lnTo>
                <a:lnTo>
                  <a:pt x="577977" y="477520"/>
                </a:lnTo>
                <a:lnTo>
                  <a:pt x="579285" y="474980"/>
                </a:lnTo>
                <a:lnTo>
                  <a:pt x="582561" y="468630"/>
                </a:lnTo>
                <a:lnTo>
                  <a:pt x="584530" y="466090"/>
                </a:lnTo>
                <a:lnTo>
                  <a:pt x="585317" y="464820"/>
                </a:lnTo>
                <a:lnTo>
                  <a:pt x="599465" y="454660"/>
                </a:lnTo>
                <a:lnTo>
                  <a:pt x="602500" y="455930"/>
                </a:lnTo>
                <a:lnTo>
                  <a:pt x="607085" y="461010"/>
                </a:lnTo>
                <a:lnTo>
                  <a:pt x="605993" y="463550"/>
                </a:lnTo>
                <a:lnTo>
                  <a:pt x="602983" y="468630"/>
                </a:lnTo>
                <a:lnTo>
                  <a:pt x="601268" y="469900"/>
                </a:lnTo>
                <a:lnTo>
                  <a:pt x="598614" y="474980"/>
                </a:lnTo>
                <a:lnTo>
                  <a:pt x="598551" y="476250"/>
                </a:lnTo>
                <a:lnTo>
                  <a:pt x="603986" y="478790"/>
                </a:lnTo>
                <a:lnTo>
                  <a:pt x="606132" y="481330"/>
                </a:lnTo>
                <a:lnTo>
                  <a:pt x="609142" y="485140"/>
                </a:lnTo>
                <a:lnTo>
                  <a:pt x="609765" y="487680"/>
                </a:lnTo>
                <a:lnTo>
                  <a:pt x="613219" y="500380"/>
                </a:lnTo>
                <a:lnTo>
                  <a:pt x="612051" y="501650"/>
                </a:lnTo>
                <a:lnTo>
                  <a:pt x="638898" y="501650"/>
                </a:lnTo>
                <a:lnTo>
                  <a:pt x="638467" y="499110"/>
                </a:lnTo>
                <a:lnTo>
                  <a:pt x="637844" y="496570"/>
                </a:lnTo>
                <a:lnTo>
                  <a:pt x="638352" y="491490"/>
                </a:lnTo>
                <a:lnTo>
                  <a:pt x="639025" y="488950"/>
                </a:lnTo>
                <a:lnTo>
                  <a:pt x="642874" y="486410"/>
                </a:lnTo>
                <a:lnTo>
                  <a:pt x="650875" y="483870"/>
                </a:lnTo>
                <a:lnTo>
                  <a:pt x="656856" y="488950"/>
                </a:lnTo>
                <a:lnTo>
                  <a:pt x="660006" y="490220"/>
                </a:lnTo>
                <a:lnTo>
                  <a:pt x="663968" y="494030"/>
                </a:lnTo>
                <a:lnTo>
                  <a:pt x="666000" y="495300"/>
                </a:lnTo>
                <a:lnTo>
                  <a:pt x="666318" y="499110"/>
                </a:lnTo>
                <a:lnTo>
                  <a:pt x="666318" y="402590"/>
                </a:lnTo>
                <a:lnTo>
                  <a:pt x="665949" y="402590"/>
                </a:lnTo>
                <a:lnTo>
                  <a:pt x="661809" y="403860"/>
                </a:lnTo>
                <a:lnTo>
                  <a:pt x="653110" y="403860"/>
                </a:lnTo>
                <a:lnTo>
                  <a:pt x="651903" y="401320"/>
                </a:lnTo>
                <a:lnTo>
                  <a:pt x="656259" y="394970"/>
                </a:lnTo>
                <a:lnTo>
                  <a:pt x="657136" y="393700"/>
                </a:lnTo>
                <a:lnTo>
                  <a:pt x="658012" y="392430"/>
                </a:lnTo>
                <a:lnTo>
                  <a:pt x="661898" y="387350"/>
                </a:lnTo>
                <a:lnTo>
                  <a:pt x="668807" y="388620"/>
                </a:lnTo>
                <a:lnTo>
                  <a:pt x="673849" y="388620"/>
                </a:lnTo>
                <a:lnTo>
                  <a:pt x="678383" y="387350"/>
                </a:lnTo>
                <a:lnTo>
                  <a:pt x="679678" y="397510"/>
                </a:lnTo>
                <a:lnTo>
                  <a:pt x="679678" y="342404"/>
                </a:lnTo>
                <a:lnTo>
                  <a:pt x="673277" y="347980"/>
                </a:lnTo>
                <a:lnTo>
                  <a:pt x="669836" y="347980"/>
                </a:lnTo>
                <a:lnTo>
                  <a:pt x="663905" y="344195"/>
                </a:lnTo>
                <a:lnTo>
                  <a:pt x="663905" y="349250"/>
                </a:lnTo>
                <a:lnTo>
                  <a:pt x="660793" y="359410"/>
                </a:lnTo>
                <a:lnTo>
                  <a:pt x="658190" y="363220"/>
                </a:lnTo>
                <a:lnTo>
                  <a:pt x="649008" y="365760"/>
                </a:lnTo>
                <a:lnTo>
                  <a:pt x="646620" y="365760"/>
                </a:lnTo>
                <a:lnTo>
                  <a:pt x="641515" y="358140"/>
                </a:lnTo>
                <a:lnTo>
                  <a:pt x="640448" y="356971"/>
                </a:lnTo>
                <a:lnTo>
                  <a:pt x="640448" y="373380"/>
                </a:lnTo>
                <a:lnTo>
                  <a:pt x="635609" y="382270"/>
                </a:lnTo>
                <a:lnTo>
                  <a:pt x="633018" y="386080"/>
                </a:lnTo>
                <a:lnTo>
                  <a:pt x="629945" y="389890"/>
                </a:lnTo>
                <a:lnTo>
                  <a:pt x="627138" y="393700"/>
                </a:lnTo>
                <a:lnTo>
                  <a:pt x="624789" y="393700"/>
                </a:lnTo>
                <a:lnTo>
                  <a:pt x="619048" y="384810"/>
                </a:lnTo>
                <a:lnTo>
                  <a:pt x="615353" y="382270"/>
                </a:lnTo>
                <a:lnTo>
                  <a:pt x="608253" y="379730"/>
                </a:lnTo>
                <a:lnTo>
                  <a:pt x="607390" y="377190"/>
                </a:lnTo>
                <a:lnTo>
                  <a:pt x="606894" y="377190"/>
                </a:lnTo>
                <a:lnTo>
                  <a:pt x="606767" y="370840"/>
                </a:lnTo>
                <a:lnTo>
                  <a:pt x="610730" y="367030"/>
                </a:lnTo>
                <a:lnTo>
                  <a:pt x="623544" y="368300"/>
                </a:lnTo>
                <a:lnTo>
                  <a:pt x="629018" y="368300"/>
                </a:lnTo>
                <a:lnTo>
                  <a:pt x="639318" y="370840"/>
                </a:lnTo>
                <a:lnTo>
                  <a:pt x="640448" y="373380"/>
                </a:lnTo>
                <a:lnTo>
                  <a:pt x="640448" y="356971"/>
                </a:lnTo>
                <a:lnTo>
                  <a:pt x="638048" y="354330"/>
                </a:lnTo>
                <a:lnTo>
                  <a:pt x="634174" y="346710"/>
                </a:lnTo>
                <a:lnTo>
                  <a:pt x="633768" y="344170"/>
                </a:lnTo>
                <a:lnTo>
                  <a:pt x="635977" y="340360"/>
                </a:lnTo>
                <a:lnTo>
                  <a:pt x="638835" y="340360"/>
                </a:lnTo>
                <a:lnTo>
                  <a:pt x="640969" y="339090"/>
                </a:lnTo>
                <a:lnTo>
                  <a:pt x="647065" y="340360"/>
                </a:lnTo>
                <a:lnTo>
                  <a:pt x="652614" y="341630"/>
                </a:lnTo>
                <a:lnTo>
                  <a:pt x="662698" y="345440"/>
                </a:lnTo>
                <a:lnTo>
                  <a:pt x="663905" y="349250"/>
                </a:lnTo>
                <a:lnTo>
                  <a:pt x="663905" y="344195"/>
                </a:lnTo>
                <a:lnTo>
                  <a:pt x="666026" y="340360"/>
                </a:lnTo>
                <a:lnTo>
                  <a:pt x="666356" y="339090"/>
                </a:lnTo>
                <a:lnTo>
                  <a:pt x="667677" y="334010"/>
                </a:lnTo>
                <a:lnTo>
                  <a:pt x="670839" y="334010"/>
                </a:lnTo>
                <a:lnTo>
                  <a:pt x="680021" y="337820"/>
                </a:lnTo>
                <a:lnTo>
                  <a:pt x="683425" y="335280"/>
                </a:lnTo>
                <a:lnTo>
                  <a:pt x="698741" y="314960"/>
                </a:lnTo>
                <a:lnTo>
                  <a:pt x="701725" y="316230"/>
                </a:lnTo>
                <a:lnTo>
                  <a:pt x="703872" y="322580"/>
                </a:lnTo>
                <a:lnTo>
                  <a:pt x="704011" y="325120"/>
                </a:lnTo>
                <a:lnTo>
                  <a:pt x="704126" y="332740"/>
                </a:lnTo>
                <a:lnTo>
                  <a:pt x="704126" y="301637"/>
                </a:lnTo>
                <a:lnTo>
                  <a:pt x="702843" y="300990"/>
                </a:lnTo>
                <a:lnTo>
                  <a:pt x="700062" y="294640"/>
                </a:lnTo>
                <a:lnTo>
                  <a:pt x="699401" y="292100"/>
                </a:lnTo>
                <a:lnTo>
                  <a:pt x="698779" y="287020"/>
                </a:lnTo>
                <a:lnTo>
                  <a:pt x="700252" y="284480"/>
                </a:lnTo>
                <a:lnTo>
                  <a:pt x="703707" y="283210"/>
                </a:lnTo>
                <a:lnTo>
                  <a:pt x="707466" y="281940"/>
                </a:lnTo>
                <a:lnTo>
                  <a:pt x="711301" y="281940"/>
                </a:lnTo>
                <a:lnTo>
                  <a:pt x="716330" y="280670"/>
                </a:lnTo>
                <a:lnTo>
                  <a:pt x="723861" y="284480"/>
                </a:lnTo>
                <a:lnTo>
                  <a:pt x="723861" y="275590"/>
                </a:lnTo>
                <a:lnTo>
                  <a:pt x="716470" y="275590"/>
                </a:lnTo>
                <a:lnTo>
                  <a:pt x="715479" y="274320"/>
                </a:lnTo>
                <a:lnTo>
                  <a:pt x="727951" y="256540"/>
                </a:lnTo>
                <a:lnTo>
                  <a:pt x="731608" y="257810"/>
                </a:lnTo>
                <a:lnTo>
                  <a:pt x="732650" y="266700"/>
                </a:lnTo>
                <a:lnTo>
                  <a:pt x="732650" y="136410"/>
                </a:lnTo>
                <a:lnTo>
                  <a:pt x="728853" y="139700"/>
                </a:lnTo>
                <a:lnTo>
                  <a:pt x="728167" y="139700"/>
                </a:lnTo>
                <a:lnTo>
                  <a:pt x="721868" y="143510"/>
                </a:lnTo>
                <a:lnTo>
                  <a:pt x="717296" y="143510"/>
                </a:lnTo>
                <a:lnTo>
                  <a:pt x="710196" y="133350"/>
                </a:lnTo>
                <a:lnTo>
                  <a:pt x="707263" y="128270"/>
                </a:lnTo>
                <a:lnTo>
                  <a:pt x="706843" y="127000"/>
                </a:lnTo>
                <a:lnTo>
                  <a:pt x="703097" y="115570"/>
                </a:lnTo>
                <a:lnTo>
                  <a:pt x="705027" y="111760"/>
                </a:lnTo>
                <a:lnTo>
                  <a:pt x="705662" y="110490"/>
                </a:lnTo>
                <a:lnTo>
                  <a:pt x="706310" y="109220"/>
                </a:lnTo>
                <a:lnTo>
                  <a:pt x="717181" y="106680"/>
                </a:lnTo>
                <a:lnTo>
                  <a:pt x="728218" y="106680"/>
                </a:lnTo>
                <a:lnTo>
                  <a:pt x="731393" y="107950"/>
                </a:lnTo>
                <a:lnTo>
                  <a:pt x="737870" y="109220"/>
                </a:lnTo>
                <a:lnTo>
                  <a:pt x="740067" y="107950"/>
                </a:lnTo>
                <a:lnTo>
                  <a:pt x="741641" y="102870"/>
                </a:lnTo>
                <a:lnTo>
                  <a:pt x="743966" y="95250"/>
                </a:lnTo>
                <a:lnTo>
                  <a:pt x="746836" y="91440"/>
                </a:lnTo>
                <a:lnTo>
                  <a:pt x="758431" y="90170"/>
                </a:lnTo>
                <a:lnTo>
                  <a:pt x="765187" y="88900"/>
                </a:lnTo>
                <a:lnTo>
                  <a:pt x="773938" y="99060"/>
                </a:lnTo>
                <a:lnTo>
                  <a:pt x="779221" y="101600"/>
                </a:lnTo>
                <a:lnTo>
                  <a:pt x="791095" y="104140"/>
                </a:lnTo>
                <a:lnTo>
                  <a:pt x="793394" y="102870"/>
                </a:lnTo>
                <a:lnTo>
                  <a:pt x="798360" y="92710"/>
                </a:lnTo>
                <a:lnTo>
                  <a:pt x="801649" y="90170"/>
                </a:lnTo>
                <a:lnTo>
                  <a:pt x="811720" y="91440"/>
                </a:lnTo>
                <a:lnTo>
                  <a:pt x="814895" y="90170"/>
                </a:lnTo>
                <a:lnTo>
                  <a:pt x="815428" y="88900"/>
                </a:lnTo>
                <a:lnTo>
                  <a:pt x="819721" y="78740"/>
                </a:lnTo>
                <a:lnTo>
                  <a:pt x="823912" y="73660"/>
                </a:lnTo>
                <a:lnTo>
                  <a:pt x="835914" y="67310"/>
                </a:lnTo>
                <a:lnTo>
                  <a:pt x="834682" y="63500"/>
                </a:lnTo>
                <a:lnTo>
                  <a:pt x="829310" y="60960"/>
                </a:lnTo>
                <a:lnTo>
                  <a:pt x="825868" y="59690"/>
                </a:lnTo>
                <a:lnTo>
                  <a:pt x="822439" y="58420"/>
                </a:lnTo>
                <a:lnTo>
                  <a:pt x="808139" y="55880"/>
                </a:lnTo>
                <a:lnTo>
                  <a:pt x="793648" y="58420"/>
                </a:lnTo>
                <a:lnTo>
                  <a:pt x="787603" y="57150"/>
                </a:lnTo>
                <a:lnTo>
                  <a:pt x="775944" y="48260"/>
                </a:lnTo>
                <a:lnTo>
                  <a:pt x="772617" y="46990"/>
                </a:lnTo>
                <a:lnTo>
                  <a:pt x="766330" y="45720"/>
                </a:lnTo>
                <a:lnTo>
                  <a:pt x="760310" y="45720"/>
                </a:lnTo>
                <a:lnTo>
                  <a:pt x="754634" y="46990"/>
                </a:lnTo>
                <a:lnTo>
                  <a:pt x="749338" y="52070"/>
                </a:lnTo>
                <a:lnTo>
                  <a:pt x="747229" y="53340"/>
                </a:lnTo>
                <a:lnTo>
                  <a:pt x="744639" y="55880"/>
                </a:lnTo>
                <a:lnTo>
                  <a:pt x="737704" y="59690"/>
                </a:lnTo>
                <a:lnTo>
                  <a:pt x="734593" y="58420"/>
                </a:lnTo>
                <a:lnTo>
                  <a:pt x="733132" y="50800"/>
                </a:lnTo>
                <a:lnTo>
                  <a:pt x="732624" y="48260"/>
                </a:lnTo>
                <a:lnTo>
                  <a:pt x="733298" y="40640"/>
                </a:lnTo>
                <a:lnTo>
                  <a:pt x="731278" y="36830"/>
                </a:lnTo>
                <a:lnTo>
                  <a:pt x="727062" y="34290"/>
                </a:lnTo>
                <a:lnTo>
                  <a:pt x="720750" y="30480"/>
                </a:lnTo>
                <a:lnTo>
                  <a:pt x="714082" y="25400"/>
                </a:lnTo>
                <a:lnTo>
                  <a:pt x="707212" y="21590"/>
                </a:lnTo>
                <a:lnTo>
                  <a:pt x="698284" y="17780"/>
                </a:lnTo>
                <a:lnTo>
                  <a:pt x="689444" y="16510"/>
                </a:lnTo>
                <a:lnTo>
                  <a:pt x="687044" y="17208"/>
                </a:lnTo>
                <a:lnTo>
                  <a:pt x="687044" y="209550"/>
                </a:lnTo>
                <a:lnTo>
                  <a:pt x="684911" y="212090"/>
                </a:lnTo>
                <a:lnTo>
                  <a:pt x="682015" y="214630"/>
                </a:lnTo>
                <a:lnTo>
                  <a:pt x="680021" y="215900"/>
                </a:lnTo>
                <a:lnTo>
                  <a:pt x="675144" y="219710"/>
                </a:lnTo>
                <a:lnTo>
                  <a:pt x="673011" y="222250"/>
                </a:lnTo>
                <a:lnTo>
                  <a:pt x="672617" y="227330"/>
                </a:lnTo>
                <a:lnTo>
                  <a:pt x="672223" y="228600"/>
                </a:lnTo>
                <a:lnTo>
                  <a:pt x="669937" y="231140"/>
                </a:lnTo>
                <a:lnTo>
                  <a:pt x="667969" y="232410"/>
                </a:lnTo>
                <a:lnTo>
                  <a:pt x="664946" y="232410"/>
                </a:lnTo>
                <a:lnTo>
                  <a:pt x="663460" y="229870"/>
                </a:lnTo>
                <a:lnTo>
                  <a:pt x="661403" y="227330"/>
                </a:lnTo>
                <a:lnTo>
                  <a:pt x="661136" y="226060"/>
                </a:lnTo>
                <a:lnTo>
                  <a:pt x="658609" y="222250"/>
                </a:lnTo>
                <a:lnTo>
                  <a:pt x="656488" y="220980"/>
                </a:lnTo>
                <a:lnTo>
                  <a:pt x="652487" y="226060"/>
                </a:lnTo>
                <a:lnTo>
                  <a:pt x="650519" y="226060"/>
                </a:lnTo>
                <a:lnTo>
                  <a:pt x="645947" y="220980"/>
                </a:lnTo>
                <a:lnTo>
                  <a:pt x="645909" y="217170"/>
                </a:lnTo>
                <a:lnTo>
                  <a:pt x="648881" y="215900"/>
                </a:lnTo>
                <a:lnTo>
                  <a:pt x="656361" y="213360"/>
                </a:lnTo>
                <a:lnTo>
                  <a:pt x="654888" y="207010"/>
                </a:lnTo>
                <a:lnTo>
                  <a:pt x="654989" y="203200"/>
                </a:lnTo>
                <a:lnTo>
                  <a:pt x="655116" y="198120"/>
                </a:lnTo>
                <a:lnTo>
                  <a:pt x="655472" y="195580"/>
                </a:lnTo>
                <a:lnTo>
                  <a:pt x="655789" y="190500"/>
                </a:lnTo>
                <a:lnTo>
                  <a:pt x="659638" y="193040"/>
                </a:lnTo>
                <a:lnTo>
                  <a:pt x="662292" y="194310"/>
                </a:lnTo>
                <a:lnTo>
                  <a:pt x="669823" y="199390"/>
                </a:lnTo>
                <a:lnTo>
                  <a:pt x="674954" y="203200"/>
                </a:lnTo>
                <a:lnTo>
                  <a:pt x="683361" y="204470"/>
                </a:lnTo>
                <a:lnTo>
                  <a:pt x="686257" y="205740"/>
                </a:lnTo>
                <a:lnTo>
                  <a:pt x="687044" y="209550"/>
                </a:lnTo>
                <a:lnTo>
                  <a:pt x="687044" y="17208"/>
                </a:lnTo>
                <a:lnTo>
                  <a:pt x="680707" y="19050"/>
                </a:lnTo>
                <a:lnTo>
                  <a:pt x="672084" y="22860"/>
                </a:lnTo>
                <a:lnTo>
                  <a:pt x="669836" y="25400"/>
                </a:lnTo>
                <a:lnTo>
                  <a:pt x="667334" y="26670"/>
                </a:lnTo>
                <a:lnTo>
                  <a:pt x="661035" y="29210"/>
                </a:lnTo>
                <a:lnTo>
                  <a:pt x="657275" y="31750"/>
                </a:lnTo>
                <a:lnTo>
                  <a:pt x="651217" y="34290"/>
                </a:lnTo>
                <a:lnTo>
                  <a:pt x="647827" y="33020"/>
                </a:lnTo>
                <a:lnTo>
                  <a:pt x="642632" y="27940"/>
                </a:lnTo>
                <a:lnTo>
                  <a:pt x="635977" y="27940"/>
                </a:lnTo>
                <a:lnTo>
                  <a:pt x="635977" y="215900"/>
                </a:lnTo>
                <a:lnTo>
                  <a:pt x="635508" y="219710"/>
                </a:lnTo>
                <a:lnTo>
                  <a:pt x="635774" y="222250"/>
                </a:lnTo>
                <a:lnTo>
                  <a:pt x="633857" y="227330"/>
                </a:lnTo>
                <a:lnTo>
                  <a:pt x="631609" y="228600"/>
                </a:lnTo>
                <a:lnTo>
                  <a:pt x="627189" y="232029"/>
                </a:lnTo>
                <a:lnTo>
                  <a:pt x="627189" y="351790"/>
                </a:lnTo>
                <a:lnTo>
                  <a:pt x="621385" y="356870"/>
                </a:lnTo>
                <a:lnTo>
                  <a:pt x="615759" y="356870"/>
                </a:lnTo>
                <a:lnTo>
                  <a:pt x="609523" y="355600"/>
                </a:lnTo>
                <a:lnTo>
                  <a:pt x="603262" y="355600"/>
                </a:lnTo>
                <a:lnTo>
                  <a:pt x="595985" y="354330"/>
                </a:lnTo>
                <a:lnTo>
                  <a:pt x="594893" y="351790"/>
                </a:lnTo>
                <a:lnTo>
                  <a:pt x="594156" y="349250"/>
                </a:lnTo>
                <a:lnTo>
                  <a:pt x="594880" y="347980"/>
                </a:lnTo>
                <a:lnTo>
                  <a:pt x="595820" y="342900"/>
                </a:lnTo>
                <a:lnTo>
                  <a:pt x="596290" y="340360"/>
                </a:lnTo>
                <a:lnTo>
                  <a:pt x="599643" y="334010"/>
                </a:lnTo>
                <a:lnTo>
                  <a:pt x="607834" y="340360"/>
                </a:lnTo>
                <a:lnTo>
                  <a:pt x="610946" y="342900"/>
                </a:lnTo>
                <a:lnTo>
                  <a:pt x="614299" y="344170"/>
                </a:lnTo>
                <a:lnTo>
                  <a:pt x="619506" y="340360"/>
                </a:lnTo>
                <a:lnTo>
                  <a:pt x="622541" y="339090"/>
                </a:lnTo>
                <a:lnTo>
                  <a:pt x="624776" y="341630"/>
                </a:lnTo>
                <a:lnTo>
                  <a:pt x="626389" y="344170"/>
                </a:lnTo>
                <a:lnTo>
                  <a:pt x="626618" y="346710"/>
                </a:lnTo>
                <a:lnTo>
                  <a:pt x="627189" y="351790"/>
                </a:lnTo>
                <a:lnTo>
                  <a:pt x="627189" y="232029"/>
                </a:lnTo>
                <a:lnTo>
                  <a:pt x="626694" y="232410"/>
                </a:lnTo>
                <a:lnTo>
                  <a:pt x="623303" y="233680"/>
                </a:lnTo>
                <a:lnTo>
                  <a:pt x="616140" y="238760"/>
                </a:lnTo>
                <a:lnTo>
                  <a:pt x="611352" y="236220"/>
                </a:lnTo>
                <a:lnTo>
                  <a:pt x="611670" y="227330"/>
                </a:lnTo>
                <a:lnTo>
                  <a:pt x="614832" y="219710"/>
                </a:lnTo>
                <a:lnTo>
                  <a:pt x="616597" y="214630"/>
                </a:lnTo>
                <a:lnTo>
                  <a:pt x="618921" y="210820"/>
                </a:lnTo>
                <a:lnTo>
                  <a:pt x="622300" y="205740"/>
                </a:lnTo>
                <a:lnTo>
                  <a:pt x="624192" y="204470"/>
                </a:lnTo>
                <a:lnTo>
                  <a:pt x="628992" y="203200"/>
                </a:lnTo>
                <a:lnTo>
                  <a:pt x="632193" y="204470"/>
                </a:lnTo>
                <a:lnTo>
                  <a:pt x="634923" y="210820"/>
                </a:lnTo>
                <a:lnTo>
                  <a:pt x="635977" y="215900"/>
                </a:lnTo>
                <a:lnTo>
                  <a:pt x="635977" y="27940"/>
                </a:lnTo>
                <a:lnTo>
                  <a:pt x="633717" y="27940"/>
                </a:lnTo>
                <a:lnTo>
                  <a:pt x="607618" y="33020"/>
                </a:lnTo>
                <a:lnTo>
                  <a:pt x="602615" y="34290"/>
                </a:lnTo>
                <a:lnTo>
                  <a:pt x="601713" y="36830"/>
                </a:lnTo>
                <a:lnTo>
                  <a:pt x="607618" y="43180"/>
                </a:lnTo>
                <a:lnTo>
                  <a:pt x="610489" y="45720"/>
                </a:lnTo>
                <a:lnTo>
                  <a:pt x="613956" y="49530"/>
                </a:lnTo>
                <a:lnTo>
                  <a:pt x="615251" y="50800"/>
                </a:lnTo>
                <a:lnTo>
                  <a:pt x="614616" y="53340"/>
                </a:lnTo>
                <a:lnTo>
                  <a:pt x="612584" y="54610"/>
                </a:lnTo>
                <a:lnTo>
                  <a:pt x="594144" y="54610"/>
                </a:lnTo>
                <a:lnTo>
                  <a:pt x="593115" y="59690"/>
                </a:lnTo>
                <a:lnTo>
                  <a:pt x="594588" y="62230"/>
                </a:lnTo>
                <a:lnTo>
                  <a:pt x="598487" y="64770"/>
                </a:lnTo>
                <a:lnTo>
                  <a:pt x="601586" y="66040"/>
                </a:lnTo>
                <a:lnTo>
                  <a:pt x="606704" y="67310"/>
                </a:lnTo>
                <a:lnTo>
                  <a:pt x="609104" y="68580"/>
                </a:lnTo>
                <a:lnTo>
                  <a:pt x="612495" y="69850"/>
                </a:lnTo>
                <a:lnTo>
                  <a:pt x="614095" y="71120"/>
                </a:lnTo>
                <a:lnTo>
                  <a:pt x="614222" y="73660"/>
                </a:lnTo>
                <a:lnTo>
                  <a:pt x="612686" y="74930"/>
                </a:lnTo>
                <a:lnTo>
                  <a:pt x="609079" y="76200"/>
                </a:lnTo>
                <a:lnTo>
                  <a:pt x="606463" y="77470"/>
                </a:lnTo>
                <a:lnTo>
                  <a:pt x="599300" y="77470"/>
                </a:lnTo>
                <a:lnTo>
                  <a:pt x="599300" y="220980"/>
                </a:lnTo>
                <a:lnTo>
                  <a:pt x="595007" y="228600"/>
                </a:lnTo>
                <a:lnTo>
                  <a:pt x="593610" y="231140"/>
                </a:lnTo>
                <a:lnTo>
                  <a:pt x="590727" y="234950"/>
                </a:lnTo>
                <a:lnTo>
                  <a:pt x="589114" y="236220"/>
                </a:lnTo>
                <a:lnTo>
                  <a:pt x="587387" y="238760"/>
                </a:lnTo>
                <a:lnTo>
                  <a:pt x="590194" y="246380"/>
                </a:lnTo>
                <a:lnTo>
                  <a:pt x="590931" y="254000"/>
                </a:lnTo>
                <a:lnTo>
                  <a:pt x="589635" y="261620"/>
                </a:lnTo>
                <a:lnTo>
                  <a:pt x="586333" y="265430"/>
                </a:lnTo>
                <a:lnTo>
                  <a:pt x="584428" y="264160"/>
                </a:lnTo>
                <a:lnTo>
                  <a:pt x="581444" y="262166"/>
                </a:lnTo>
                <a:lnTo>
                  <a:pt x="581444" y="339090"/>
                </a:lnTo>
                <a:lnTo>
                  <a:pt x="579729" y="341630"/>
                </a:lnTo>
                <a:lnTo>
                  <a:pt x="577215" y="342900"/>
                </a:lnTo>
                <a:lnTo>
                  <a:pt x="571715" y="342900"/>
                </a:lnTo>
                <a:lnTo>
                  <a:pt x="567588" y="341630"/>
                </a:lnTo>
                <a:lnTo>
                  <a:pt x="567207" y="339090"/>
                </a:lnTo>
                <a:lnTo>
                  <a:pt x="566902" y="335280"/>
                </a:lnTo>
                <a:lnTo>
                  <a:pt x="568439" y="331470"/>
                </a:lnTo>
                <a:lnTo>
                  <a:pt x="571461" y="327660"/>
                </a:lnTo>
                <a:lnTo>
                  <a:pt x="574395" y="327660"/>
                </a:lnTo>
                <a:lnTo>
                  <a:pt x="577342" y="331470"/>
                </a:lnTo>
                <a:lnTo>
                  <a:pt x="578700" y="332740"/>
                </a:lnTo>
                <a:lnTo>
                  <a:pt x="580326" y="336550"/>
                </a:lnTo>
                <a:lnTo>
                  <a:pt x="581444" y="339090"/>
                </a:lnTo>
                <a:lnTo>
                  <a:pt x="581444" y="262166"/>
                </a:lnTo>
                <a:lnTo>
                  <a:pt x="580631" y="261620"/>
                </a:lnTo>
                <a:lnTo>
                  <a:pt x="574319" y="257810"/>
                </a:lnTo>
                <a:lnTo>
                  <a:pt x="574065" y="245110"/>
                </a:lnTo>
                <a:lnTo>
                  <a:pt x="575246" y="242570"/>
                </a:lnTo>
                <a:lnTo>
                  <a:pt x="575843" y="241300"/>
                </a:lnTo>
                <a:lnTo>
                  <a:pt x="577481" y="236220"/>
                </a:lnTo>
                <a:lnTo>
                  <a:pt x="578586" y="234950"/>
                </a:lnTo>
                <a:lnTo>
                  <a:pt x="580364" y="231140"/>
                </a:lnTo>
                <a:lnTo>
                  <a:pt x="579424" y="229870"/>
                </a:lnTo>
                <a:lnTo>
                  <a:pt x="574344" y="228600"/>
                </a:lnTo>
                <a:lnTo>
                  <a:pt x="567931" y="228600"/>
                </a:lnTo>
                <a:lnTo>
                  <a:pt x="567931" y="256540"/>
                </a:lnTo>
                <a:lnTo>
                  <a:pt x="567550" y="262890"/>
                </a:lnTo>
                <a:lnTo>
                  <a:pt x="566420" y="264160"/>
                </a:lnTo>
                <a:lnTo>
                  <a:pt x="564616" y="261759"/>
                </a:lnTo>
                <a:lnTo>
                  <a:pt x="564616" y="309880"/>
                </a:lnTo>
                <a:lnTo>
                  <a:pt x="564413" y="321310"/>
                </a:lnTo>
                <a:lnTo>
                  <a:pt x="564146" y="323850"/>
                </a:lnTo>
                <a:lnTo>
                  <a:pt x="562800" y="331470"/>
                </a:lnTo>
                <a:lnTo>
                  <a:pt x="561708" y="332740"/>
                </a:lnTo>
                <a:lnTo>
                  <a:pt x="561708" y="580390"/>
                </a:lnTo>
                <a:lnTo>
                  <a:pt x="557237" y="588010"/>
                </a:lnTo>
                <a:lnTo>
                  <a:pt x="553618" y="594360"/>
                </a:lnTo>
                <a:lnTo>
                  <a:pt x="548309" y="596900"/>
                </a:lnTo>
                <a:lnTo>
                  <a:pt x="539432" y="599440"/>
                </a:lnTo>
                <a:lnTo>
                  <a:pt x="536194" y="598170"/>
                </a:lnTo>
                <a:lnTo>
                  <a:pt x="530174" y="595630"/>
                </a:lnTo>
                <a:lnTo>
                  <a:pt x="527062" y="593090"/>
                </a:lnTo>
                <a:lnTo>
                  <a:pt x="520573" y="589280"/>
                </a:lnTo>
                <a:lnTo>
                  <a:pt x="517563" y="589280"/>
                </a:lnTo>
                <a:lnTo>
                  <a:pt x="514045" y="593090"/>
                </a:lnTo>
                <a:lnTo>
                  <a:pt x="513168" y="593090"/>
                </a:lnTo>
                <a:lnTo>
                  <a:pt x="512368" y="594360"/>
                </a:lnTo>
                <a:lnTo>
                  <a:pt x="507238" y="599440"/>
                </a:lnTo>
                <a:lnTo>
                  <a:pt x="501713" y="600710"/>
                </a:lnTo>
                <a:lnTo>
                  <a:pt x="487946" y="594360"/>
                </a:lnTo>
                <a:lnTo>
                  <a:pt x="483501" y="588010"/>
                </a:lnTo>
                <a:lnTo>
                  <a:pt x="484035" y="580390"/>
                </a:lnTo>
                <a:lnTo>
                  <a:pt x="483412" y="577850"/>
                </a:lnTo>
                <a:lnTo>
                  <a:pt x="482879" y="575310"/>
                </a:lnTo>
                <a:lnTo>
                  <a:pt x="481838" y="571500"/>
                </a:lnTo>
                <a:lnTo>
                  <a:pt x="481152" y="568960"/>
                </a:lnTo>
                <a:lnTo>
                  <a:pt x="481330" y="566420"/>
                </a:lnTo>
                <a:lnTo>
                  <a:pt x="487362" y="562610"/>
                </a:lnTo>
                <a:lnTo>
                  <a:pt x="489775" y="563880"/>
                </a:lnTo>
                <a:lnTo>
                  <a:pt x="494995" y="567690"/>
                </a:lnTo>
                <a:lnTo>
                  <a:pt x="497649" y="570230"/>
                </a:lnTo>
                <a:lnTo>
                  <a:pt x="502373" y="572770"/>
                </a:lnTo>
                <a:lnTo>
                  <a:pt x="505510" y="572770"/>
                </a:lnTo>
                <a:lnTo>
                  <a:pt x="506641" y="571500"/>
                </a:lnTo>
                <a:lnTo>
                  <a:pt x="513029" y="567690"/>
                </a:lnTo>
                <a:lnTo>
                  <a:pt x="519836" y="566420"/>
                </a:lnTo>
                <a:lnTo>
                  <a:pt x="533933" y="566420"/>
                </a:lnTo>
                <a:lnTo>
                  <a:pt x="547090" y="568960"/>
                </a:lnTo>
                <a:lnTo>
                  <a:pt x="560679" y="575310"/>
                </a:lnTo>
                <a:lnTo>
                  <a:pt x="561708" y="580390"/>
                </a:lnTo>
                <a:lnTo>
                  <a:pt x="561708" y="332740"/>
                </a:lnTo>
                <a:lnTo>
                  <a:pt x="560616" y="334010"/>
                </a:lnTo>
                <a:lnTo>
                  <a:pt x="559320" y="334314"/>
                </a:lnTo>
                <a:lnTo>
                  <a:pt x="559320" y="405130"/>
                </a:lnTo>
                <a:lnTo>
                  <a:pt x="559295" y="408940"/>
                </a:lnTo>
                <a:lnTo>
                  <a:pt x="557263" y="410210"/>
                </a:lnTo>
                <a:lnTo>
                  <a:pt x="550786" y="407670"/>
                </a:lnTo>
                <a:lnTo>
                  <a:pt x="547319" y="408940"/>
                </a:lnTo>
                <a:lnTo>
                  <a:pt x="545782" y="409892"/>
                </a:lnTo>
                <a:lnTo>
                  <a:pt x="545782" y="488950"/>
                </a:lnTo>
                <a:lnTo>
                  <a:pt x="543991" y="499110"/>
                </a:lnTo>
                <a:lnTo>
                  <a:pt x="542201" y="500380"/>
                </a:lnTo>
                <a:lnTo>
                  <a:pt x="535292" y="500380"/>
                </a:lnTo>
                <a:lnTo>
                  <a:pt x="532930" y="501650"/>
                </a:lnTo>
                <a:lnTo>
                  <a:pt x="531152" y="502920"/>
                </a:lnTo>
                <a:lnTo>
                  <a:pt x="522554" y="508000"/>
                </a:lnTo>
                <a:lnTo>
                  <a:pt x="515010" y="509270"/>
                </a:lnTo>
                <a:lnTo>
                  <a:pt x="508203" y="505460"/>
                </a:lnTo>
                <a:lnTo>
                  <a:pt x="505383" y="502094"/>
                </a:lnTo>
                <a:lnTo>
                  <a:pt x="505383" y="525780"/>
                </a:lnTo>
                <a:lnTo>
                  <a:pt x="503643" y="527050"/>
                </a:lnTo>
                <a:lnTo>
                  <a:pt x="493610" y="523240"/>
                </a:lnTo>
                <a:lnTo>
                  <a:pt x="487972" y="519430"/>
                </a:lnTo>
                <a:lnTo>
                  <a:pt x="485686" y="518160"/>
                </a:lnTo>
                <a:lnTo>
                  <a:pt x="487032" y="514350"/>
                </a:lnTo>
                <a:lnTo>
                  <a:pt x="487705" y="513080"/>
                </a:lnTo>
                <a:lnTo>
                  <a:pt x="488378" y="511810"/>
                </a:lnTo>
                <a:lnTo>
                  <a:pt x="491274" y="510540"/>
                </a:lnTo>
                <a:lnTo>
                  <a:pt x="501586" y="511810"/>
                </a:lnTo>
                <a:lnTo>
                  <a:pt x="505358" y="515620"/>
                </a:lnTo>
                <a:lnTo>
                  <a:pt x="505383" y="525780"/>
                </a:lnTo>
                <a:lnTo>
                  <a:pt x="505383" y="502094"/>
                </a:lnTo>
                <a:lnTo>
                  <a:pt x="503948" y="500380"/>
                </a:lnTo>
                <a:lnTo>
                  <a:pt x="501827" y="497840"/>
                </a:lnTo>
                <a:lnTo>
                  <a:pt x="501053" y="496570"/>
                </a:lnTo>
                <a:lnTo>
                  <a:pt x="495693" y="487680"/>
                </a:lnTo>
                <a:lnTo>
                  <a:pt x="496798" y="485140"/>
                </a:lnTo>
                <a:lnTo>
                  <a:pt x="505599" y="482600"/>
                </a:lnTo>
                <a:lnTo>
                  <a:pt x="514413" y="480060"/>
                </a:lnTo>
                <a:lnTo>
                  <a:pt x="520890" y="477520"/>
                </a:lnTo>
                <a:lnTo>
                  <a:pt x="527570" y="474980"/>
                </a:lnTo>
                <a:lnTo>
                  <a:pt x="532968" y="474980"/>
                </a:lnTo>
                <a:lnTo>
                  <a:pt x="541451" y="478790"/>
                </a:lnTo>
                <a:lnTo>
                  <a:pt x="545782" y="488950"/>
                </a:lnTo>
                <a:lnTo>
                  <a:pt x="545782" y="409892"/>
                </a:lnTo>
                <a:lnTo>
                  <a:pt x="539026" y="414020"/>
                </a:lnTo>
                <a:lnTo>
                  <a:pt x="534441" y="412750"/>
                </a:lnTo>
                <a:lnTo>
                  <a:pt x="525983" y="407670"/>
                </a:lnTo>
                <a:lnTo>
                  <a:pt x="525780" y="402590"/>
                </a:lnTo>
                <a:lnTo>
                  <a:pt x="529424" y="400050"/>
                </a:lnTo>
                <a:lnTo>
                  <a:pt x="535025" y="396240"/>
                </a:lnTo>
                <a:lnTo>
                  <a:pt x="542531" y="394970"/>
                </a:lnTo>
                <a:lnTo>
                  <a:pt x="550075" y="396240"/>
                </a:lnTo>
                <a:lnTo>
                  <a:pt x="555752" y="398780"/>
                </a:lnTo>
                <a:lnTo>
                  <a:pt x="557695" y="400050"/>
                </a:lnTo>
                <a:lnTo>
                  <a:pt x="558571" y="403860"/>
                </a:lnTo>
                <a:lnTo>
                  <a:pt x="559320" y="405130"/>
                </a:lnTo>
                <a:lnTo>
                  <a:pt x="559320" y="334314"/>
                </a:lnTo>
                <a:lnTo>
                  <a:pt x="549681" y="336550"/>
                </a:lnTo>
                <a:lnTo>
                  <a:pt x="544728" y="337820"/>
                </a:lnTo>
                <a:lnTo>
                  <a:pt x="534530" y="341630"/>
                </a:lnTo>
                <a:lnTo>
                  <a:pt x="529831" y="342900"/>
                </a:lnTo>
                <a:lnTo>
                  <a:pt x="523621" y="335280"/>
                </a:lnTo>
                <a:lnTo>
                  <a:pt x="521004" y="334010"/>
                </a:lnTo>
                <a:lnTo>
                  <a:pt x="518845" y="332740"/>
                </a:lnTo>
                <a:lnTo>
                  <a:pt x="521157" y="330200"/>
                </a:lnTo>
                <a:lnTo>
                  <a:pt x="522325" y="328930"/>
                </a:lnTo>
                <a:lnTo>
                  <a:pt x="525119" y="325120"/>
                </a:lnTo>
                <a:lnTo>
                  <a:pt x="526453" y="323850"/>
                </a:lnTo>
                <a:lnTo>
                  <a:pt x="530466" y="320040"/>
                </a:lnTo>
                <a:lnTo>
                  <a:pt x="533349" y="318770"/>
                </a:lnTo>
                <a:lnTo>
                  <a:pt x="543039" y="317500"/>
                </a:lnTo>
                <a:lnTo>
                  <a:pt x="549516" y="314960"/>
                </a:lnTo>
                <a:lnTo>
                  <a:pt x="555358" y="312420"/>
                </a:lnTo>
                <a:lnTo>
                  <a:pt x="564121" y="308610"/>
                </a:lnTo>
                <a:lnTo>
                  <a:pt x="564616" y="309880"/>
                </a:lnTo>
                <a:lnTo>
                  <a:pt x="564616" y="261759"/>
                </a:lnTo>
                <a:lnTo>
                  <a:pt x="564515" y="261620"/>
                </a:lnTo>
                <a:lnTo>
                  <a:pt x="563448" y="261620"/>
                </a:lnTo>
                <a:lnTo>
                  <a:pt x="562686" y="260350"/>
                </a:lnTo>
                <a:lnTo>
                  <a:pt x="559117" y="257810"/>
                </a:lnTo>
                <a:lnTo>
                  <a:pt x="556602" y="256540"/>
                </a:lnTo>
                <a:lnTo>
                  <a:pt x="550291" y="256540"/>
                </a:lnTo>
                <a:lnTo>
                  <a:pt x="548208" y="254000"/>
                </a:lnTo>
                <a:lnTo>
                  <a:pt x="548106" y="246380"/>
                </a:lnTo>
                <a:lnTo>
                  <a:pt x="549833" y="245110"/>
                </a:lnTo>
                <a:lnTo>
                  <a:pt x="553288" y="242570"/>
                </a:lnTo>
                <a:lnTo>
                  <a:pt x="562470" y="247650"/>
                </a:lnTo>
                <a:lnTo>
                  <a:pt x="567931" y="256540"/>
                </a:lnTo>
                <a:lnTo>
                  <a:pt x="567931" y="228600"/>
                </a:lnTo>
                <a:lnTo>
                  <a:pt x="564235" y="228600"/>
                </a:lnTo>
                <a:lnTo>
                  <a:pt x="561898" y="217170"/>
                </a:lnTo>
                <a:lnTo>
                  <a:pt x="563803" y="214630"/>
                </a:lnTo>
                <a:lnTo>
                  <a:pt x="578586" y="214630"/>
                </a:lnTo>
                <a:lnTo>
                  <a:pt x="591654" y="217170"/>
                </a:lnTo>
                <a:lnTo>
                  <a:pt x="597903" y="217170"/>
                </a:lnTo>
                <a:lnTo>
                  <a:pt x="599300" y="220980"/>
                </a:lnTo>
                <a:lnTo>
                  <a:pt x="599300" y="77470"/>
                </a:lnTo>
                <a:lnTo>
                  <a:pt x="596569" y="77470"/>
                </a:lnTo>
                <a:lnTo>
                  <a:pt x="590207" y="80010"/>
                </a:lnTo>
                <a:lnTo>
                  <a:pt x="580313" y="90170"/>
                </a:lnTo>
                <a:lnTo>
                  <a:pt x="578904" y="91821"/>
                </a:lnTo>
                <a:lnTo>
                  <a:pt x="578904" y="189230"/>
                </a:lnTo>
                <a:lnTo>
                  <a:pt x="574509" y="198120"/>
                </a:lnTo>
                <a:lnTo>
                  <a:pt x="571525" y="201930"/>
                </a:lnTo>
                <a:lnTo>
                  <a:pt x="562317" y="208280"/>
                </a:lnTo>
                <a:lnTo>
                  <a:pt x="555891" y="210820"/>
                </a:lnTo>
                <a:lnTo>
                  <a:pt x="545426" y="217170"/>
                </a:lnTo>
                <a:lnTo>
                  <a:pt x="544029" y="219710"/>
                </a:lnTo>
                <a:lnTo>
                  <a:pt x="544233" y="227330"/>
                </a:lnTo>
                <a:lnTo>
                  <a:pt x="543356" y="228600"/>
                </a:lnTo>
                <a:lnTo>
                  <a:pt x="542899" y="231140"/>
                </a:lnTo>
                <a:lnTo>
                  <a:pt x="540994" y="229870"/>
                </a:lnTo>
                <a:lnTo>
                  <a:pt x="538568" y="228600"/>
                </a:lnTo>
                <a:lnTo>
                  <a:pt x="534479" y="223520"/>
                </a:lnTo>
                <a:lnTo>
                  <a:pt x="532257" y="219710"/>
                </a:lnTo>
                <a:lnTo>
                  <a:pt x="529615" y="214630"/>
                </a:lnTo>
                <a:lnTo>
                  <a:pt x="530987" y="212090"/>
                </a:lnTo>
                <a:lnTo>
                  <a:pt x="531672" y="210820"/>
                </a:lnTo>
                <a:lnTo>
                  <a:pt x="533209" y="208280"/>
                </a:lnTo>
                <a:lnTo>
                  <a:pt x="536651" y="203200"/>
                </a:lnTo>
                <a:lnTo>
                  <a:pt x="538759" y="200660"/>
                </a:lnTo>
                <a:lnTo>
                  <a:pt x="540816" y="196850"/>
                </a:lnTo>
                <a:lnTo>
                  <a:pt x="540677" y="195580"/>
                </a:lnTo>
                <a:lnTo>
                  <a:pt x="539534" y="194310"/>
                </a:lnTo>
                <a:lnTo>
                  <a:pt x="537768" y="194310"/>
                </a:lnTo>
                <a:lnTo>
                  <a:pt x="534301" y="195580"/>
                </a:lnTo>
                <a:lnTo>
                  <a:pt x="531901" y="198120"/>
                </a:lnTo>
                <a:lnTo>
                  <a:pt x="526554" y="200660"/>
                </a:lnTo>
                <a:lnTo>
                  <a:pt x="523900" y="200660"/>
                </a:lnTo>
                <a:lnTo>
                  <a:pt x="519849" y="196850"/>
                </a:lnTo>
                <a:lnTo>
                  <a:pt x="517969" y="196850"/>
                </a:lnTo>
                <a:lnTo>
                  <a:pt x="517194" y="196392"/>
                </a:lnTo>
                <a:lnTo>
                  <a:pt x="517194" y="414020"/>
                </a:lnTo>
                <a:lnTo>
                  <a:pt x="515785" y="415290"/>
                </a:lnTo>
                <a:lnTo>
                  <a:pt x="514515" y="416560"/>
                </a:lnTo>
                <a:lnTo>
                  <a:pt x="509651" y="419100"/>
                </a:lnTo>
                <a:lnTo>
                  <a:pt x="506234" y="419100"/>
                </a:lnTo>
                <a:lnTo>
                  <a:pt x="504367" y="420370"/>
                </a:lnTo>
                <a:lnTo>
                  <a:pt x="497027" y="420370"/>
                </a:lnTo>
                <a:lnTo>
                  <a:pt x="493890" y="417830"/>
                </a:lnTo>
                <a:lnTo>
                  <a:pt x="492861" y="410210"/>
                </a:lnTo>
                <a:lnTo>
                  <a:pt x="492544" y="410210"/>
                </a:lnTo>
                <a:lnTo>
                  <a:pt x="493407" y="406400"/>
                </a:lnTo>
                <a:lnTo>
                  <a:pt x="494271" y="403860"/>
                </a:lnTo>
                <a:lnTo>
                  <a:pt x="495071" y="400050"/>
                </a:lnTo>
                <a:lnTo>
                  <a:pt x="497293" y="401320"/>
                </a:lnTo>
                <a:lnTo>
                  <a:pt x="499478" y="403860"/>
                </a:lnTo>
                <a:lnTo>
                  <a:pt x="505625" y="406400"/>
                </a:lnTo>
                <a:lnTo>
                  <a:pt x="509638" y="408940"/>
                </a:lnTo>
                <a:lnTo>
                  <a:pt x="514934" y="411480"/>
                </a:lnTo>
                <a:lnTo>
                  <a:pt x="515950" y="412750"/>
                </a:lnTo>
                <a:lnTo>
                  <a:pt x="517194" y="414020"/>
                </a:lnTo>
                <a:lnTo>
                  <a:pt x="517194" y="196392"/>
                </a:lnTo>
                <a:lnTo>
                  <a:pt x="511644" y="193040"/>
                </a:lnTo>
                <a:lnTo>
                  <a:pt x="511162" y="193040"/>
                </a:lnTo>
                <a:lnTo>
                  <a:pt x="512953" y="186690"/>
                </a:lnTo>
                <a:lnTo>
                  <a:pt x="513676" y="184150"/>
                </a:lnTo>
                <a:lnTo>
                  <a:pt x="514794" y="181610"/>
                </a:lnTo>
                <a:lnTo>
                  <a:pt x="517118" y="175260"/>
                </a:lnTo>
                <a:lnTo>
                  <a:pt x="515708" y="172720"/>
                </a:lnTo>
                <a:lnTo>
                  <a:pt x="504736" y="170180"/>
                </a:lnTo>
                <a:lnTo>
                  <a:pt x="502970" y="163830"/>
                </a:lnTo>
                <a:lnTo>
                  <a:pt x="503872" y="158750"/>
                </a:lnTo>
                <a:lnTo>
                  <a:pt x="504240" y="156210"/>
                </a:lnTo>
                <a:lnTo>
                  <a:pt x="506133" y="153670"/>
                </a:lnTo>
                <a:lnTo>
                  <a:pt x="508457" y="152400"/>
                </a:lnTo>
                <a:lnTo>
                  <a:pt x="511568" y="153670"/>
                </a:lnTo>
                <a:lnTo>
                  <a:pt x="516496" y="160020"/>
                </a:lnTo>
                <a:lnTo>
                  <a:pt x="521614" y="160020"/>
                </a:lnTo>
                <a:lnTo>
                  <a:pt x="533222" y="161290"/>
                </a:lnTo>
                <a:lnTo>
                  <a:pt x="539534" y="161290"/>
                </a:lnTo>
                <a:lnTo>
                  <a:pt x="549871" y="162560"/>
                </a:lnTo>
                <a:lnTo>
                  <a:pt x="552818" y="165100"/>
                </a:lnTo>
                <a:lnTo>
                  <a:pt x="552411" y="175260"/>
                </a:lnTo>
                <a:lnTo>
                  <a:pt x="555256" y="177800"/>
                </a:lnTo>
                <a:lnTo>
                  <a:pt x="563562" y="181610"/>
                </a:lnTo>
                <a:lnTo>
                  <a:pt x="567931" y="182880"/>
                </a:lnTo>
                <a:lnTo>
                  <a:pt x="577532" y="186690"/>
                </a:lnTo>
                <a:lnTo>
                  <a:pt x="578904" y="189230"/>
                </a:lnTo>
                <a:lnTo>
                  <a:pt x="578904" y="91821"/>
                </a:lnTo>
                <a:lnTo>
                  <a:pt x="575957" y="95250"/>
                </a:lnTo>
                <a:lnTo>
                  <a:pt x="567702" y="104140"/>
                </a:lnTo>
                <a:lnTo>
                  <a:pt x="563308" y="106680"/>
                </a:lnTo>
                <a:lnTo>
                  <a:pt x="553529" y="106680"/>
                </a:lnTo>
                <a:lnTo>
                  <a:pt x="553529" y="139700"/>
                </a:lnTo>
                <a:lnTo>
                  <a:pt x="552742" y="140970"/>
                </a:lnTo>
                <a:lnTo>
                  <a:pt x="552589" y="142240"/>
                </a:lnTo>
                <a:lnTo>
                  <a:pt x="550976" y="147320"/>
                </a:lnTo>
                <a:lnTo>
                  <a:pt x="549833" y="151130"/>
                </a:lnTo>
                <a:lnTo>
                  <a:pt x="541312" y="151130"/>
                </a:lnTo>
                <a:lnTo>
                  <a:pt x="540308" y="147320"/>
                </a:lnTo>
                <a:lnTo>
                  <a:pt x="539902" y="146050"/>
                </a:lnTo>
                <a:lnTo>
                  <a:pt x="537845" y="139700"/>
                </a:lnTo>
                <a:lnTo>
                  <a:pt x="537032" y="137160"/>
                </a:lnTo>
                <a:lnTo>
                  <a:pt x="515391" y="137160"/>
                </a:lnTo>
                <a:lnTo>
                  <a:pt x="514426" y="134620"/>
                </a:lnTo>
                <a:lnTo>
                  <a:pt x="514629" y="132080"/>
                </a:lnTo>
                <a:lnTo>
                  <a:pt x="515353" y="130810"/>
                </a:lnTo>
                <a:lnTo>
                  <a:pt x="517613" y="128270"/>
                </a:lnTo>
                <a:lnTo>
                  <a:pt x="521690" y="127000"/>
                </a:lnTo>
                <a:lnTo>
                  <a:pt x="532917" y="129540"/>
                </a:lnTo>
                <a:lnTo>
                  <a:pt x="540499" y="130810"/>
                </a:lnTo>
                <a:lnTo>
                  <a:pt x="550176" y="134620"/>
                </a:lnTo>
                <a:lnTo>
                  <a:pt x="551662" y="138430"/>
                </a:lnTo>
                <a:lnTo>
                  <a:pt x="553529" y="139700"/>
                </a:lnTo>
                <a:lnTo>
                  <a:pt x="553529" y="106680"/>
                </a:lnTo>
                <a:lnTo>
                  <a:pt x="552615" y="106680"/>
                </a:lnTo>
                <a:lnTo>
                  <a:pt x="547852" y="105410"/>
                </a:lnTo>
                <a:lnTo>
                  <a:pt x="541705" y="104140"/>
                </a:lnTo>
                <a:lnTo>
                  <a:pt x="540042" y="101600"/>
                </a:lnTo>
                <a:lnTo>
                  <a:pt x="537083" y="95250"/>
                </a:lnTo>
                <a:lnTo>
                  <a:pt x="542150" y="83820"/>
                </a:lnTo>
                <a:lnTo>
                  <a:pt x="542721" y="82550"/>
                </a:lnTo>
                <a:lnTo>
                  <a:pt x="548906" y="80010"/>
                </a:lnTo>
                <a:lnTo>
                  <a:pt x="550545" y="80010"/>
                </a:lnTo>
                <a:lnTo>
                  <a:pt x="557657" y="78740"/>
                </a:lnTo>
                <a:lnTo>
                  <a:pt x="562914" y="74930"/>
                </a:lnTo>
                <a:lnTo>
                  <a:pt x="572795" y="64770"/>
                </a:lnTo>
                <a:lnTo>
                  <a:pt x="572782" y="58420"/>
                </a:lnTo>
                <a:lnTo>
                  <a:pt x="571449" y="55880"/>
                </a:lnTo>
                <a:lnTo>
                  <a:pt x="567461" y="48260"/>
                </a:lnTo>
                <a:lnTo>
                  <a:pt x="568731" y="45720"/>
                </a:lnTo>
                <a:lnTo>
                  <a:pt x="576186" y="40640"/>
                </a:lnTo>
                <a:lnTo>
                  <a:pt x="579996" y="38100"/>
                </a:lnTo>
                <a:lnTo>
                  <a:pt x="586232" y="33020"/>
                </a:lnTo>
                <a:lnTo>
                  <a:pt x="587578" y="30480"/>
                </a:lnTo>
                <a:lnTo>
                  <a:pt x="586181" y="22860"/>
                </a:lnTo>
                <a:lnTo>
                  <a:pt x="585724" y="20320"/>
                </a:lnTo>
                <a:lnTo>
                  <a:pt x="574611" y="13970"/>
                </a:lnTo>
                <a:lnTo>
                  <a:pt x="565404" y="17780"/>
                </a:lnTo>
                <a:lnTo>
                  <a:pt x="562356" y="20320"/>
                </a:lnTo>
                <a:lnTo>
                  <a:pt x="555332" y="22860"/>
                </a:lnTo>
                <a:lnTo>
                  <a:pt x="551903" y="22860"/>
                </a:lnTo>
                <a:lnTo>
                  <a:pt x="547687" y="17780"/>
                </a:lnTo>
                <a:lnTo>
                  <a:pt x="545922" y="16510"/>
                </a:lnTo>
                <a:lnTo>
                  <a:pt x="536600" y="10160"/>
                </a:lnTo>
                <a:lnTo>
                  <a:pt x="527545" y="11430"/>
                </a:lnTo>
                <a:lnTo>
                  <a:pt x="521601" y="17780"/>
                </a:lnTo>
                <a:lnTo>
                  <a:pt x="518807" y="20320"/>
                </a:lnTo>
                <a:lnTo>
                  <a:pt x="517067" y="19050"/>
                </a:lnTo>
                <a:lnTo>
                  <a:pt x="507834" y="13970"/>
                </a:lnTo>
                <a:lnTo>
                  <a:pt x="504139" y="11430"/>
                </a:lnTo>
                <a:lnTo>
                  <a:pt x="502297" y="10160"/>
                </a:lnTo>
                <a:lnTo>
                  <a:pt x="495452" y="6350"/>
                </a:lnTo>
                <a:lnTo>
                  <a:pt x="492633" y="6350"/>
                </a:lnTo>
                <a:lnTo>
                  <a:pt x="489864" y="10160"/>
                </a:lnTo>
                <a:lnTo>
                  <a:pt x="488340" y="7620"/>
                </a:lnTo>
                <a:lnTo>
                  <a:pt x="485330" y="5080"/>
                </a:lnTo>
                <a:lnTo>
                  <a:pt x="484238" y="3810"/>
                </a:lnTo>
                <a:lnTo>
                  <a:pt x="481520" y="1270"/>
                </a:lnTo>
                <a:lnTo>
                  <a:pt x="479958" y="1270"/>
                </a:lnTo>
                <a:lnTo>
                  <a:pt x="478523" y="0"/>
                </a:lnTo>
                <a:lnTo>
                  <a:pt x="477113" y="2540"/>
                </a:lnTo>
                <a:lnTo>
                  <a:pt x="476300" y="5080"/>
                </a:lnTo>
                <a:lnTo>
                  <a:pt x="476275" y="6350"/>
                </a:lnTo>
                <a:lnTo>
                  <a:pt x="475907" y="10160"/>
                </a:lnTo>
                <a:lnTo>
                  <a:pt x="473925" y="11430"/>
                </a:lnTo>
                <a:lnTo>
                  <a:pt x="468630" y="8890"/>
                </a:lnTo>
                <a:lnTo>
                  <a:pt x="467588" y="6350"/>
                </a:lnTo>
                <a:lnTo>
                  <a:pt x="465150" y="5080"/>
                </a:lnTo>
                <a:lnTo>
                  <a:pt x="463423" y="5080"/>
                </a:lnTo>
                <a:lnTo>
                  <a:pt x="457263" y="7620"/>
                </a:lnTo>
                <a:lnTo>
                  <a:pt x="451446" y="8890"/>
                </a:lnTo>
                <a:lnTo>
                  <a:pt x="444779" y="8890"/>
                </a:lnTo>
                <a:lnTo>
                  <a:pt x="444068" y="10160"/>
                </a:lnTo>
                <a:lnTo>
                  <a:pt x="438632" y="13970"/>
                </a:lnTo>
                <a:lnTo>
                  <a:pt x="433933" y="13970"/>
                </a:lnTo>
                <a:lnTo>
                  <a:pt x="427507" y="8890"/>
                </a:lnTo>
                <a:lnTo>
                  <a:pt x="425526" y="7620"/>
                </a:lnTo>
                <a:lnTo>
                  <a:pt x="420611" y="5080"/>
                </a:lnTo>
                <a:lnTo>
                  <a:pt x="410032" y="5080"/>
                </a:lnTo>
                <a:lnTo>
                  <a:pt x="405587" y="10160"/>
                </a:lnTo>
                <a:lnTo>
                  <a:pt x="404622" y="20320"/>
                </a:lnTo>
                <a:lnTo>
                  <a:pt x="409028" y="20320"/>
                </a:lnTo>
                <a:lnTo>
                  <a:pt x="413778" y="21590"/>
                </a:lnTo>
                <a:lnTo>
                  <a:pt x="416356" y="24130"/>
                </a:lnTo>
                <a:lnTo>
                  <a:pt x="415290" y="30480"/>
                </a:lnTo>
                <a:lnTo>
                  <a:pt x="420649" y="41910"/>
                </a:lnTo>
                <a:lnTo>
                  <a:pt x="422059" y="44450"/>
                </a:lnTo>
                <a:lnTo>
                  <a:pt x="421220" y="48260"/>
                </a:lnTo>
                <a:lnTo>
                  <a:pt x="416902" y="50800"/>
                </a:lnTo>
                <a:lnTo>
                  <a:pt x="414870" y="52070"/>
                </a:lnTo>
                <a:lnTo>
                  <a:pt x="412750" y="53340"/>
                </a:lnTo>
                <a:lnTo>
                  <a:pt x="403415" y="55880"/>
                </a:lnTo>
                <a:lnTo>
                  <a:pt x="394335" y="55880"/>
                </a:lnTo>
                <a:lnTo>
                  <a:pt x="385546" y="53340"/>
                </a:lnTo>
                <a:lnTo>
                  <a:pt x="377075" y="48260"/>
                </a:lnTo>
                <a:lnTo>
                  <a:pt x="370039" y="43180"/>
                </a:lnTo>
                <a:lnTo>
                  <a:pt x="364490" y="44450"/>
                </a:lnTo>
                <a:lnTo>
                  <a:pt x="357174" y="57150"/>
                </a:lnTo>
                <a:lnTo>
                  <a:pt x="355193" y="62230"/>
                </a:lnTo>
                <a:lnTo>
                  <a:pt x="351942" y="72390"/>
                </a:lnTo>
                <a:lnTo>
                  <a:pt x="353339" y="74930"/>
                </a:lnTo>
                <a:lnTo>
                  <a:pt x="360883" y="77470"/>
                </a:lnTo>
                <a:lnTo>
                  <a:pt x="363562" y="78740"/>
                </a:lnTo>
                <a:lnTo>
                  <a:pt x="369481" y="80010"/>
                </a:lnTo>
                <a:lnTo>
                  <a:pt x="373659" y="81280"/>
                </a:lnTo>
                <a:lnTo>
                  <a:pt x="379298" y="86360"/>
                </a:lnTo>
                <a:lnTo>
                  <a:pt x="382752" y="86360"/>
                </a:lnTo>
                <a:lnTo>
                  <a:pt x="392772" y="85090"/>
                </a:lnTo>
                <a:lnTo>
                  <a:pt x="398894" y="83820"/>
                </a:lnTo>
                <a:lnTo>
                  <a:pt x="411264" y="83820"/>
                </a:lnTo>
                <a:lnTo>
                  <a:pt x="417410" y="85090"/>
                </a:lnTo>
                <a:lnTo>
                  <a:pt x="423976" y="88900"/>
                </a:lnTo>
                <a:lnTo>
                  <a:pt x="424573" y="90170"/>
                </a:lnTo>
                <a:lnTo>
                  <a:pt x="425373" y="90170"/>
                </a:lnTo>
                <a:lnTo>
                  <a:pt x="424446" y="91440"/>
                </a:lnTo>
                <a:lnTo>
                  <a:pt x="423621" y="92710"/>
                </a:lnTo>
                <a:lnTo>
                  <a:pt x="418871" y="93980"/>
                </a:lnTo>
                <a:lnTo>
                  <a:pt x="414985" y="93980"/>
                </a:lnTo>
                <a:lnTo>
                  <a:pt x="409359" y="96520"/>
                </a:lnTo>
                <a:lnTo>
                  <a:pt x="407758" y="99060"/>
                </a:lnTo>
                <a:lnTo>
                  <a:pt x="405968" y="100330"/>
                </a:lnTo>
                <a:lnTo>
                  <a:pt x="407987" y="100330"/>
                </a:lnTo>
                <a:lnTo>
                  <a:pt x="409981" y="101600"/>
                </a:lnTo>
                <a:lnTo>
                  <a:pt x="421157" y="101600"/>
                </a:lnTo>
                <a:lnTo>
                  <a:pt x="425005" y="110490"/>
                </a:lnTo>
                <a:lnTo>
                  <a:pt x="427520" y="111760"/>
                </a:lnTo>
                <a:lnTo>
                  <a:pt x="436029" y="110490"/>
                </a:lnTo>
                <a:lnTo>
                  <a:pt x="440448" y="111760"/>
                </a:lnTo>
                <a:lnTo>
                  <a:pt x="449948" y="120650"/>
                </a:lnTo>
                <a:lnTo>
                  <a:pt x="456158" y="120650"/>
                </a:lnTo>
                <a:lnTo>
                  <a:pt x="465061" y="116840"/>
                </a:lnTo>
                <a:lnTo>
                  <a:pt x="469582" y="114300"/>
                </a:lnTo>
                <a:lnTo>
                  <a:pt x="475589" y="111760"/>
                </a:lnTo>
                <a:lnTo>
                  <a:pt x="481330" y="113030"/>
                </a:lnTo>
                <a:lnTo>
                  <a:pt x="486435" y="115570"/>
                </a:lnTo>
                <a:lnTo>
                  <a:pt x="490562" y="120650"/>
                </a:lnTo>
                <a:lnTo>
                  <a:pt x="493293" y="124472"/>
                </a:lnTo>
                <a:lnTo>
                  <a:pt x="492150" y="128270"/>
                </a:lnTo>
                <a:lnTo>
                  <a:pt x="484632" y="132080"/>
                </a:lnTo>
                <a:lnTo>
                  <a:pt x="481457" y="133350"/>
                </a:lnTo>
                <a:lnTo>
                  <a:pt x="475957" y="139700"/>
                </a:lnTo>
                <a:lnTo>
                  <a:pt x="472605" y="138430"/>
                </a:lnTo>
                <a:lnTo>
                  <a:pt x="461149" y="133350"/>
                </a:lnTo>
                <a:lnTo>
                  <a:pt x="456171" y="134620"/>
                </a:lnTo>
                <a:lnTo>
                  <a:pt x="451472" y="146050"/>
                </a:lnTo>
                <a:lnTo>
                  <a:pt x="452120" y="147320"/>
                </a:lnTo>
                <a:lnTo>
                  <a:pt x="459968" y="147320"/>
                </a:lnTo>
                <a:lnTo>
                  <a:pt x="464108" y="146050"/>
                </a:lnTo>
                <a:lnTo>
                  <a:pt x="474243" y="146050"/>
                </a:lnTo>
                <a:lnTo>
                  <a:pt x="477672" y="153670"/>
                </a:lnTo>
                <a:lnTo>
                  <a:pt x="480885" y="154940"/>
                </a:lnTo>
                <a:lnTo>
                  <a:pt x="491413" y="158750"/>
                </a:lnTo>
                <a:lnTo>
                  <a:pt x="491667" y="161290"/>
                </a:lnTo>
                <a:lnTo>
                  <a:pt x="487286" y="165074"/>
                </a:lnTo>
                <a:lnTo>
                  <a:pt x="487286" y="505460"/>
                </a:lnTo>
                <a:lnTo>
                  <a:pt x="485355" y="511810"/>
                </a:lnTo>
                <a:lnTo>
                  <a:pt x="480720" y="513080"/>
                </a:lnTo>
                <a:lnTo>
                  <a:pt x="476999" y="511810"/>
                </a:lnTo>
                <a:lnTo>
                  <a:pt x="475284" y="511810"/>
                </a:lnTo>
                <a:lnTo>
                  <a:pt x="473367" y="510540"/>
                </a:lnTo>
                <a:lnTo>
                  <a:pt x="471017" y="508000"/>
                </a:lnTo>
                <a:lnTo>
                  <a:pt x="469582" y="505460"/>
                </a:lnTo>
                <a:lnTo>
                  <a:pt x="470255" y="501650"/>
                </a:lnTo>
                <a:lnTo>
                  <a:pt x="473417" y="500380"/>
                </a:lnTo>
                <a:lnTo>
                  <a:pt x="479132" y="500380"/>
                </a:lnTo>
                <a:lnTo>
                  <a:pt x="485305" y="502920"/>
                </a:lnTo>
                <a:lnTo>
                  <a:pt x="487286" y="505460"/>
                </a:lnTo>
                <a:lnTo>
                  <a:pt x="487286" y="165074"/>
                </a:lnTo>
                <a:lnTo>
                  <a:pt x="485775" y="166370"/>
                </a:lnTo>
                <a:lnTo>
                  <a:pt x="485279" y="166370"/>
                </a:lnTo>
                <a:lnTo>
                  <a:pt x="471068" y="175260"/>
                </a:lnTo>
                <a:lnTo>
                  <a:pt x="466801" y="177609"/>
                </a:lnTo>
                <a:lnTo>
                  <a:pt x="466801" y="556260"/>
                </a:lnTo>
                <a:lnTo>
                  <a:pt x="466331" y="558800"/>
                </a:lnTo>
                <a:lnTo>
                  <a:pt x="465874" y="563880"/>
                </a:lnTo>
                <a:lnTo>
                  <a:pt x="464718" y="567690"/>
                </a:lnTo>
                <a:lnTo>
                  <a:pt x="463842" y="570230"/>
                </a:lnTo>
                <a:lnTo>
                  <a:pt x="462559" y="570915"/>
                </a:lnTo>
                <a:lnTo>
                  <a:pt x="462559" y="603250"/>
                </a:lnTo>
                <a:lnTo>
                  <a:pt x="461073" y="604520"/>
                </a:lnTo>
                <a:lnTo>
                  <a:pt x="459600" y="607060"/>
                </a:lnTo>
                <a:lnTo>
                  <a:pt x="452742" y="607060"/>
                </a:lnTo>
                <a:lnTo>
                  <a:pt x="447382" y="605790"/>
                </a:lnTo>
                <a:lnTo>
                  <a:pt x="432092" y="605790"/>
                </a:lnTo>
                <a:lnTo>
                  <a:pt x="424243" y="604520"/>
                </a:lnTo>
                <a:lnTo>
                  <a:pt x="421309" y="604520"/>
                </a:lnTo>
                <a:lnTo>
                  <a:pt x="417360" y="603250"/>
                </a:lnTo>
                <a:lnTo>
                  <a:pt x="415785" y="601980"/>
                </a:lnTo>
                <a:lnTo>
                  <a:pt x="415683" y="599440"/>
                </a:lnTo>
                <a:lnTo>
                  <a:pt x="417258" y="598170"/>
                </a:lnTo>
                <a:lnTo>
                  <a:pt x="419557" y="596900"/>
                </a:lnTo>
                <a:lnTo>
                  <a:pt x="421093" y="596900"/>
                </a:lnTo>
                <a:lnTo>
                  <a:pt x="427507" y="593090"/>
                </a:lnTo>
                <a:lnTo>
                  <a:pt x="428561" y="589280"/>
                </a:lnTo>
                <a:lnTo>
                  <a:pt x="423011" y="581660"/>
                </a:lnTo>
                <a:lnTo>
                  <a:pt x="421170" y="579120"/>
                </a:lnTo>
                <a:lnTo>
                  <a:pt x="416140" y="576580"/>
                </a:lnTo>
                <a:lnTo>
                  <a:pt x="406908" y="574040"/>
                </a:lnTo>
                <a:lnTo>
                  <a:pt x="403910" y="574040"/>
                </a:lnTo>
                <a:lnTo>
                  <a:pt x="396951" y="571500"/>
                </a:lnTo>
                <a:lnTo>
                  <a:pt x="393776" y="568960"/>
                </a:lnTo>
                <a:lnTo>
                  <a:pt x="390194" y="562610"/>
                </a:lnTo>
                <a:lnTo>
                  <a:pt x="387197" y="561340"/>
                </a:lnTo>
                <a:lnTo>
                  <a:pt x="381152" y="563880"/>
                </a:lnTo>
                <a:lnTo>
                  <a:pt x="377431" y="566420"/>
                </a:lnTo>
                <a:lnTo>
                  <a:pt x="371195" y="581660"/>
                </a:lnTo>
                <a:lnTo>
                  <a:pt x="367715" y="580390"/>
                </a:lnTo>
                <a:lnTo>
                  <a:pt x="356514" y="579120"/>
                </a:lnTo>
                <a:lnTo>
                  <a:pt x="356387" y="576580"/>
                </a:lnTo>
                <a:lnTo>
                  <a:pt x="356882" y="575310"/>
                </a:lnTo>
                <a:lnTo>
                  <a:pt x="357390" y="574040"/>
                </a:lnTo>
                <a:lnTo>
                  <a:pt x="366356" y="572770"/>
                </a:lnTo>
                <a:lnTo>
                  <a:pt x="369277" y="570230"/>
                </a:lnTo>
                <a:lnTo>
                  <a:pt x="370700" y="560070"/>
                </a:lnTo>
                <a:lnTo>
                  <a:pt x="373761" y="557530"/>
                </a:lnTo>
                <a:lnTo>
                  <a:pt x="381457" y="556260"/>
                </a:lnTo>
                <a:lnTo>
                  <a:pt x="384048" y="553720"/>
                </a:lnTo>
                <a:lnTo>
                  <a:pt x="394728" y="547370"/>
                </a:lnTo>
                <a:lnTo>
                  <a:pt x="398919" y="548640"/>
                </a:lnTo>
                <a:lnTo>
                  <a:pt x="405536" y="554990"/>
                </a:lnTo>
                <a:lnTo>
                  <a:pt x="407517" y="557530"/>
                </a:lnTo>
                <a:lnTo>
                  <a:pt x="409625" y="558800"/>
                </a:lnTo>
                <a:lnTo>
                  <a:pt x="441477" y="588010"/>
                </a:lnTo>
                <a:lnTo>
                  <a:pt x="446481" y="593090"/>
                </a:lnTo>
                <a:lnTo>
                  <a:pt x="453986" y="598170"/>
                </a:lnTo>
                <a:lnTo>
                  <a:pt x="456615" y="598182"/>
                </a:lnTo>
                <a:lnTo>
                  <a:pt x="460260" y="600710"/>
                </a:lnTo>
                <a:lnTo>
                  <a:pt x="461340" y="601980"/>
                </a:lnTo>
                <a:lnTo>
                  <a:pt x="462559" y="603250"/>
                </a:lnTo>
                <a:lnTo>
                  <a:pt x="462559" y="570915"/>
                </a:lnTo>
                <a:lnTo>
                  <a:pt x="461441" y="571500"/>
                </a:lnTo>
                <a:lnTo>
                  <a:pt x="454380" y="568960"/>
                </a:lnTo>
                <a:lnTo>
                  <a:pt x="436841" y="547370"/>
                </a:lnTo>
                <a:lnTo>
                  <a:pt x="436448" y="546100"/>
                </a:lnTo>
                <a:lnTo>
                  <a:pt x="436054" y="544830"/>
                </a:lnTo>
                <a:lnTo>
                  <a:pt x="433133" y="538480"/>
                </a:lnTo>
                <a:lnTo>
                  <a:pt x="432193" y="537210"/>
                </a:lnTo>
                <a:lnTo>
                  <a:pt x="428205" y="528320"/>
                </a:lnTo>
                <a:lnTo>
                  <a:pt x="428383" y="528320"/>
                </a:lnTo>
                <a:lnTo>
                  <a:pt x="435419" y="521970"/>
                </a:lnTo>
                <a:lnTo>
                  <a:pt x="436943" y="519430"/>
                </a:lnTo>
                <a:lnTo>
                  <a:pt x="443496" y="510540"/>
                </a:lnTo>
                <a:lnTo>
                  <a:pt x="447395" y="510540"/>
                </a:lnTo>
                <a:lnTo>
                  <a:pt x="454279" y="520700"/>
                </a:lnTo>
                <a:lnTo>
                  <a:pt x="456946" y="524510"/>
                </a:lnTo>
                <a:lnTo>
                  <a:pt x="463181" y="530860"/>
                </a:lnTo>
                <a:lnTo>
                  <a:pt x="465315" y="535940"/>
                </a:lnTo>
                <a:lnTo>
                  <a:pt x="466801" y="556260"/>
                </a:lnTo>
                <a:lnTo>
                  <a:pt x="466801" y="177609"/>
                </a:lnTo>
                <a:lnTo>
                  <a:pt x="460667" y="180975"/>
                </a:lnTo>
                <a:lnTo>
                  <a:pt x="460667" y="334010"/>
                </a:lnTo>
                <a:lnTo>
                  <a:pt x="454621" y="344170"/>
                </a:lnTo>
                <a:lnTo>
                  <a:pt x="451408" y="347116"/>
                </a:lnTo>
                <a:lnTo>
                  <a:pt x="451408" y="378460"/>
                </a:lnTo>
                <a:lnTo>
                  <a:pt x="449846" y="382270"/>
                </a:lnTo>
                <a:lnTo>
                  <a:pt x="450469" y="384810"/>
                </a:lnTo>
                <a:lnTo>
                  <a:pt x="450278" y="392430"/>
                </a:lnTo>
                <a:lnTo>
                  <a:pt x="446214" y="398780"/>
                </a:lnTo>
                <a:lnTo>
                  <a:pt x="438518" y="400050"/>
                </a:lnTo>
                <a:lnTo>
                  <a:pt x="435483" y="400050"/>
                </a:lnTo>
                <a:lnTo>
                  <a:pt x="432828" y="397510"/>
                </a:lnTo>
                <a:lnTo>
                  <a:pt x="432549" y="394970"/>
                </a:lnTo>
                <a:lnTo>
                  <a:pt x="432409" y="393700"/>
                </a:lnTo>
                <a:lnTo>
                  <a:pt x="432968" y="392430"/>
                </a:lnTo>
                <a:lnTo>
                  <a:pt x="435063" y="384810"/>
                </a:lnTo>
                <a:lnTo>
                  <a:pt x="440931" y="381000"/>
                </a:lnTo>
                <a:lnTo>
                  <a:pt x="446163" y="379730"/>
                </a:lnTo>
                <a:lnTo>
                  <a:pt x="451408" y="378460"/>
                </a:lnTo>
                <a:lnTo>
                  <a:pt x="451408" y="347116"/>
                </a:lnTo>
                <a:lnTo>
                  <a:pt x="450456" y="347980"/>
                </a:lnTo>
                <a:lnTo>
                  <a:pt x="447281" y="349250"/>
                </a:lnTo>
                <a:lnTo>
                  <a:pt x="443941" y="347980"/>
                </a:lnTo>
                <a:lnTo>
                  <a:pt x="442887" y="345440"/>
                </a:lnTo>
                <a:lnTo>
                  <a:pt x="442163" y="344170"/>
                </a:lnTo>
                <a:lnTo>
                  <a:pt x="442328" y="335280"/>
                </a:lnTo>
                <a:lnTo>
                  <a:pt x="446443" y="332740"/>
                </a:lnTo>
                <a:lnTo>
                  <a:pt x="450570" y="330200"/>
                </a:lnTo>
                <a:lnTo>
                  <a:pt x="457720" y="332740"/>
                </a:lnTo>
                <a:lnTo>
                  <a:pt x="459638" y="332740"/>
                </a:lnTo>
                <a:lnTo>
                  <a:pt x="460667" y="334010"/>
                </a:lnTo>
                <a:lnTo>
                  <a:pt x="460667" y="180975"/>
                </a:lnTo>
                <a:lnTo>
                  <a:pt x="450253" y="186690"/>
                </a:lnTo>
                <a:lnTo>
                  <a:pt x="442480" y="186690"/>
                </a:lnTo>
                <a:lnTo>
                  <a:pt x="436156" y="185420"/>
                </a:lnTo>
                <a:lnTo>
                  <a:pt x="430491" y="184289"/>
                </a:lnTo>
                <a:lnTo>
                  <a:pt x="430491" y="394970"/>
                </a:lnTo>
                <a:lnTo>
                  <a:pt x="429082" y="401320"/>
                </a:lnTo>
                <a:lnTo>
                  <a:pt x="427431" y="405130"/>
                </a:lnTo>
                <a:lnTo>
                  <a:pt x="421690" y="410210"/>
                </a:lnTo>
                <a:lnTo>
                  <a:pt x="419227" y="410210"/>
                </a:lnTo>
                <a:lnTo>
                  <a:pt x="417322" y="408686"/>
                </a:lnTo>
                <a:lnTo>
                  <a:pt x="417322" y="541020"/>
                </a:lnTo>
                <a:lnTo>
                  <a:pt x="417182" y="543560"/>
                </a:lnTo>
                <a:lnTo>
                  <a:pt x="416064" y="544830"/>
                </a:lnTo>
                <a:lnTo>
                  <a:pt x="405701" y="543560"/>
                </a:lnTo>
                <a:lnTo>
                  <a:pt x="395351" y="542290"/>
                </a:lnTo>
                <a:lnTo>
                  <a:pt x="393979" y="541020"/>
                </a:lnTo>
                <a:lnTo>
                  <a:pt x="392722" y="539750"/>
                </a:lnTo>
                <a:lnTo>
                  <a:pt x="390613" y="535940"/>
                </a:lnTo>
                <a:lnTo>
                  <a:pt x="388073" y="535940"/>
                </a:lnTo>
                <a:lnTo>
                  <a:pt x="381165" y="533400"/>
                </a:lnTo>
                <a:lnTo>
                  <a:pt x="379768" y="532282"/>
                </a:lnTo>
                <a:lnTo>
                  <a:pt x="379768" y="547370"/>
                </a:lnTo>
                <a:lnTo>
                  <a:pt x="378891" y="548640"/>
                </a:lnTo>
                <a:lnTo>
                  <a:pt x="378345" y="551180"/>
                </a:lnTo>
                <a:lnTo>
                  <a:pt x="373913" y="553720"/>
                </a:lnTo>
                <a:lnTo>
                  <a:pt x="369138" y="552450"/>
                </a:lnTo>
                <a:lnTo>
                  <a:pt x="365658" y="548640"/>
                </a:lnTo>
                <a:lnTo>
                  <a:pt x="369443" y="547370"/>
                </a:lnTo>
                <a:lnTo>
                  <a:pt x="372795" y="546100"/>
                </a:lnTo>
                <a:lnTo>
                  <a:pt x="376250" y="544830"/>
                </a:lnTo>
                <a:lnTo>
                  <a:pt x="377266" y="544830"/>
                </a:lnTo>
                <a:lnTo>
                  <a:pt x="378587" y="546100"/>
                </a:lnTo>
                <a:lnTo>
                  <a:pt x="379768" y="547370"/>
                </a:lnTo>
                <a:lnTo>
                  <a:pt x="379768" y="532282"/>
                </a:lnTo>
                <a:lnTo>
                  <a:pt x="377990" y="530860"/>
                </a:lnTo>
                <a:lnTo>
                  <a:pt x="378142" y="525780"/>
                </a:lnTo>
                <a:lnTo>
                  <a:pt x="378218" y="523240"/>
                </a:lnTo>
                <a:lnTo>
                  <a:pt x="376809" y="521970"/>
                </a:lnTo>
                <a:lnTo>
                  <a:pt x="371779" y="523240"/>
                </a:lnTo>
                <a:lnTo>
                  <a:pt x="368871" y="525780"/>
                </a:lnTo>
                <a:lnTo>
                  <a:pt x="366191" y="518160"/>
                </a:lnTo>
                <a:lnTo>
                  <a:pt x="368414" y="511810"/>
                </a:lnTo>
                <a:lnTo>
                  <a:pt x="377088" y="510540"/>
                </a:lnTo>
                <a:lnTo>
                  <a:pt x="380822" y="506730"/>
                </a:lnTo>
                <a:lnTo>
                  <a:pt x="386003" y="497840"/>
                </a:lnTo>
                <a:lnTo>
                  <a:pt x="389851" y="496570"/>
                </a:lnTo>
                <a:lnTo>
                  <a:pt x="399199" y="502920"/>
                </a:lnTo>
                <a:lnTo>
                  <a:pt x="404406" y="506730"/>
                </a:lnTo>
                <a:lnTo>
                  <a:pt x="411619" y="513080"/>
                </a:lnTo>
                <a:lnTo>
                  <a:pt x="412445" y="515620"/>
                </a:lnTo>
                <a:lnTo>
                  <a:pt x="411302" y="520700"/>
                </a:lnTo>
                <a:lnTo>
                  <a:pt x="412191" y="524510"/>
                </a:lnTo>
                <a:lnTo>
                  <a:pt x="413905" y="530860"/>
                </a:lnTo>
                <a:lnTo>
                  <a:pt x="415493" y="534670"/>
                </a:lnTo>
                <a:lnTo>
                  <a:pt x="417322" y="541020"/>
                </a:lnTo>
                <a:lnTo>
                  <a:pt x="417322" y="408686"/>
                </a:lnTo>
                <a:lnTo>
                  <a:pt x="414502" y="406400"/>
                </a:lnTo>
                <a:lnTo>
                  <a:pt x="415366" y="405130"/>
                </a:lnTo>
                <a:lnTo>
                  <a:pt x="420268" y="398780"/>
                </a:lnTo>
                <a:lnTo>
                  <a:pt x="424510" y="396240"/>
                </a:lnTo>
                <a:lnTo>
                  <a:pt x="430491" y="394970"/>
                </a:lnTo>
                <a:lnTo>
                  <a:pt x="430491" y="184289"/>
                </a:lnTo>
                <a:lnTo>
                  <a:pt x="430085" y="184213"/>
                </a:lnTo>
                <a:lnTo>
                  <a:pt x="430085" y="339090"/>
                </a:lnTo>
                <a:lnTo>
                  <a:pt x="426085" y="344170"/>
                </a:lnTo>
                <a:lnTo>
                  <a:pt x="423900" y="345440"/>
                </a:lnTo>
                <a:lnTo>
                  <a:pt x="417182" y="351790"/>
                </a:lnTo>
                <a:lnTo>
                  <a:pt x="413359" y="355600"/>
                </a:lnTo>
                <a:lnTo>
                  <a:pt x="412369" y="368300"/>
                </a:lnTo>
                <a:lnTo>
                  <a:pt x="408330" y="370840"/>
                </a:lnTo>
                <a:lnTo>
                  <a:pt x="398411" y="370840"/>
                </a:lnTo>
                <a:lnTo>
                  <a:pt x="394665" y="369570"/>
                </a:lnTo>
                <a:lnTo>
                  <a:pt x="393496" y="367601"/>
                </a:lnTo>
                <a:lnTo>
                  <a:pt x="393496" y="440690"/>
                </a:lnTo>
                <a:lnTo>
                  <a:pt x="393382" y="450850"/>
                </a:lnTo>
                <a:lnTo>
                  <a:pt x="388454" y="454660"/>
                </a:lnTo>
                <a:lnTo>
                  <a:pt x="380377" y="455930"/>
                </a:lnTo>
                <a:lnTo>
                  <a:pt x="376682" y="455930"/>
                </a:lnTo>
                <a:lnTo>
                  <a:pt x="374764" y="454660"/>
                </a:lnTo>
                <a:lnTo>
                  <a:pt x="374942" y="452120"/>
                </a:lnTo>
                <a:lnTo>
                  <a:pt x="375031" y="449580"/>
                </a:lnTo>
                <a:lnTo>
                  <a:pt x="374929" y="444500"/>
                </a:lnTo>
                <a:lnTo>
                  <a:pt x="374992" y="440690"/>
                </a:lnTo>
                <a:lnTo>
                  <a:pt x="375246" y="436880"/>
                </a:lnTo>
                <a:lnTo>
                  <a:pt x="377088" y="435610"/>
                </a:lnTo>
                <a:lnTo>
                  <a:pt x="383908" y="435610"/>
                </a:lnTo>
                <a:lnTo>
                  <a:pt x="387794" y="436880"/>
                </a:lnTo>
                <a:lnTo>
                  <a:pt x="392480" y="438150"/>
                </a:lnTo>
                <a:lnTo>
                  <a:pt x="393496" y="440690"/>
                </a:lnTo>
                <a:lnTo>
                  <a:pt x="393496" y="367601"/>
                </a:lnTo>
                <a:lnTo>
                  <a:pt x="389407" y="360680"/>
                </a:lnTo>
                <a:lnTo>
                  <a:pt x="386448" y="360680"/>
                </a:lnTo>
                <a:lnTo>
                  <a:pt x="380326" y="367030"/>
                </a:lnTo>
                <a:lnTo>
                  <a:pt x="377545" y="368300"/>
                </a:lnTo>
                <a:lnTo>
                  <a:pt x="373380" y="370840"/>
                </a:lnTo>
                <a:lnTo>
                  <a:pt x="371144" y="369735"/>
                </a:lnTo>
                <a:lnTo>
                  <a:pt x="371144" y="481330"/>
                </a:lnTo>
                <a:lnTo>
                  <a:pt x="369265" y="481330"/>
                </a:lnTo>
                <a:lnTo>
                  <a:pt x="367322" y="482600"/>
                </a:lnTo>
                <a:lnTo>
                  <a:pt x="360260" y="481330"/>
                </a:lnTo>
                <a:lnTo>
                  <a:pt x="358279" y="480060"/>
                </a:lnTo>
                <a:lnTo>
                  <a:pt x="356298" y="478790"/>
                </a:lnTo>
                <a:lnTo>
                  <a:pt x="353910" y="473710"/>
                </a:lnTo>
                <a:lnTo>
                  <a:pt x="353618" y="473710"/>
                </a:lnTo>
                <a:lnTo>
                  <a:pt x="353187" y="472440"/>
                </a:lnTo>
                <a:lnTo>
                  <a:pt x="352412" y="472440"/>
                </a:lnTo>
                <a:lnTo>
                  <a:pt x="351790" y="473710"/>
                </a:lnTo>
                <a:lnTo>
                  <a:pt x="351434" y="473710"/>
                </a:lnTo>
                <a:lnTo>
                  <a:pt x="350748" y="475132"/>
                </a:lnTo>
                <a:lnTo>
                  <a:pt x="350748" y="579120"/>
                </a:lnTo>
                <a:lnTo>
                  <a:pt x="350062" y="580390"/>
                </a:lnTo>
                <a:lnTo>
                  <a:pt x="349262" y="581660"/>
                </a:lnTo>
                <a:lnTo>
                  <a:pt x="347929" y="582930"/>
                </a:lnTo>
                <a:lnTo>
                  <a:pt x="341096" y="588010"/>
                </a:lnTo>
                <a:lnTo>
                  <a:pt x="338518" y="591820"/>
                </a:lnTo>
                <a:lnTo>
                  <a:pt x="338785" y="601980"/>
                </a:lnTo>
                <a:lnTo>
                  <a:pt x="333743" y="604520"/>
                </a:lnTo>
                <a:lnTo>
                  <a:pt x="323037" y="605790"/>
                </a:lnTo>
                <a:lnTo>
                  <a:pt x="320827" y="603250"/>
                </a:lnTo>
                <a:lnTo>
                  <a:pt x="320128" y="598170"/>
                </a:lnTo>
                <a:lnTo>
                  <a:pt x="319074" y="590550"/>
                </a:lnTo>
                <a:lnTo>
                  <a:pt x="322300" y="584200"/>
                </a:lnTo>
                <a:lnTo>
                  <a:pt x="328053" y="581660"/>
                </a:lnTo>
                <a:lnTo>
                  <a:pt x="333819" y="579120"/>
                </a:lnTo>
                <a:lnTo>
                  <a:pt x="339483" y="577850"/>
                </a:lnTo>
                <a:lnTo>
                  <a:pt x="344944" y="575310"/>
                </a:lnTo>
                <a:lnTo>
                  <a:pt x="345008" y="576580"/>
                </a:lnTo>
                <a:lnTo>
                  <a:pt x="348678" y="576580"/>
                </a:lnTo>
                <a:lnTo>
                  <a:pt x="350443" y="577850"/>
                </a:lnTo>
                <a:lnTo>
                  <a:pt x="350748" y="579120"/>
                </a:lnTo>
                <a:lnTo>
                  <a:pt x="350748" y="475132"/>
                </a:lnTo>
                <a:lnTo>
                  <a:pt x="350202" y="476250"/>
                </a:lnTo>
                <a:lnTo>
                  <a:pt x="349885" y="480060"/>
                </a:lnTo>
                <a:lnTo>
                  <a:pt x="344716" y="478790"/>
                </a:lnTo>
                <a:lnTo>
                  <a:pt x="342049" y="476250"/>
                </a:lnTo>
                <a:lnTo>
                  <a:pt x="341350" y="474980"/>
                </a:lnTo>
                <a:lnTo>
                  <a:pt x="339966" y="472440"/>
                </a:lnTo>
                <a:lnTo>
                  <a:pt x="341490" y="469900"/>
                </a:lnTo>
                <a:lnTo>
                  <a:pt x="349783" y="464820"/>
                </a:lnTo>
                <a:lnTo>
                  <a:pt x="355498" y="464820"/>
                </a:lnTo>
                <a:lnTo>
                  <a:pt x="360807" y="467360"/>
                </a:lnTo>
                <a:lnTo>
                  <a:pt x="364159" y="469900"/>
                </a:lnTo>
                <a:lnTo>
                  <a:pt x="367093" y="473710"/>
                </a:lnTo>
                <a:lnTo>
                  <a:pt x="369811" y="476250"/>
                </a:lnTo>
                <a:lnTo>
                  <a:pt x="370852" y="477520"/>
                </a:lnTo>
                <a:lnTo>
                  <a:pt x="370738" y="480060"/>
                </a:lnTo>
                <a:lnTo>
                  <a:pt x="371144" y="481330"/>
                </a:lnTo>
                <a:lnTo>
                  <a:pt x="371144" y="369735"/>
                </a:lnTo>
                <a:lnTo>
                  <a:pt x="370814" y="369570"/>
                </a:lnTo>
                <a:lnTo>
                  <a:pt x="368731" y="368300"/>
                </a:lnTo>
                <a:lnTo>
                  <a:pt x="368681" y="365760"/>
                </a:lnTo>
                <a:lnTo>
                  <a:pt x="369366" y="361950"/>
                </a:lnTo>
                <a:lnTo>
                  <a:pt x="370344" y="359410"/>
                </a:lnTo>
                <a:lnTo>
                  <a:pt x="372389" y="353060"/>
                </a:lnTo>
                <a:lnTo>
                  <a:pt x="372681" y="350520"/>
                </a:lnTo>
                <a:lnTo>
                  <a:pt x="371246" y="345440"/>
                </a:lnTo>
                <a:lnTo>
                  <a:pt x="370890" y="344170"/>
                </a:lnTo>
                <a:lnTo>
                  <a:pt x="371563" y="341630"/>
                </a:lnTo>
                <a:lnTo>
                  <a:pt x="374269" y="340360"/>
                </a:lnTo>
                <a:lnTo>
                  <a:pt x="377393" y="340360"/>
                </a:lnTo>
                <a:lnTo>
                  <a:pt x="382003" y="344170"/>
                </a:lnTo>
                <a:lnTo>
                  <a:pt x="384632" y="347980"/>
                </a:lnTo>
                <a:lnTo>
                  <a:pt x="392645" y="356870"/>
                </a:lnTo>
                <a:lnTo>
                  <a:pt x="394779" y="356870"/>
                </a:lnTo>
                <a:lnTo>
                  <a:pt x="402590" y="347980"/>
                </a:lnTo>
                <a:lnTo>
                  <a:pt x="405244" y="345440"/>
                </a:lnTo>
                <a:lnTo>
                  <a:pt x="411403" y="345440"/>
                </a:lnTo>
                <a:lnTo>
                  <a:pt x="413169" y="342900"/>
                </a:lnTo>
                <a:lnTo>
                  <a:pt x="416090" y="340360"/>
                </a:lnTo>
                <a:lnTo>
                  <a:pt x="417360" y="337820"/>
                </a:lnTo>
                <a:lnTo>
                  <a:pt x="420789" y="332740"/>
                </a:lnTo>
                <a:lnTo>
                  <a:pt x="423049" y="332740"/>
                </a:lnTo>
                <a:lnTo>
                  <a:pt x="425411" y="334010"/>
                </a:lnTo>
                <a:lnTo>
                  <a:pt x="427774" y="336550"/>
                </a:lnTo>
                <a:lnTo>
                  <a:pt x="430085" y="339090"/>
                </a:lnTo>
                <a:lnTo>
                  <a:pt x="430085" y="184213"/>
                </a:lnTo>
                <a:lnTo>
                  <a:pt x="429831" y="184150"/>
                </a:lnTo>
                <a:lnTo>
                  <a:pt x="429120" y="182880"/>
                </a:lnTo>
                <a:lnTo>
                  <a:pt x="428409" y="181610"/>
                </a:lnTo>
                <a:lnTo>
                  <a:pt x="428866" y="179070"/>
                </a:lnTo>
                <a:lnTo>
                  <a:pt x="429806" y="173990"/>
                </a:lnTo>
                <a:lnTo>
                  <a:pt x="430568" y="172720"/>
                </a:lnTo>
                <a:lnTo>
                  <a:pt x="431927" y="163830"/>
                </a:lnTo>
                <a:lnTo>
                  <a:pt x="430034" y="162560"/>
                </a:lnTo>
                <a:lnTo>
                  <a:pt x="423037" y="160870"/>
                </a:lnTo>
                <a:lnTo>
                  <a:pt x="423037" y="287020"/>
                </a:lnTo>
                <a:lnTo>
                  <a:pt x="416826" y="295910"/>
                </a:lnTo>
                <a:lnTo>
                  <a:pt x="415696" y="300990"/>
                </a:lnTo>
                <a:lnTo>
                  <a:pt x="413359" y="311150"/>
                </a:lnTo>
                <a:lnTo>
                  <a:pt x="410705" y="312420"/>
                </a:lnTo>
                <a:lnTo>
                  <a:pt x="401078" y="307340"/>
                </a:lnTo>
                <a:lnTo>
                  <a:pt x="396722" y="304800"/>
                </a:lnTo>
                <a:lnTo>
                  <a:pt x="386461" y="298450"/>
                </a:lnTo>
                <a:lnTo>
                  <a:pt x="384733" y="293370"/>
                </a:lnTo>
                <a:lnTo>
                  <a:pt x="386219" y="289560"/>
                </a:lnTo>
                <a:lnTo>
                  <a:pt x="386715" y="288290"/>
                </a:lnTo>
                <a:lnTo>
                  <a:pt x="387159" y="287020"/>
                </a:lnTo>
                <a:lnTo>
                  <a:pt x="388924" y="281940"/>
                </a:lnTo>
                <a:lnTo>
                  <a:pt x="392684" y="279400"/>
                </a:lnTo>
                <a:lnTo>
                  <a:pt x="410349" y="279400"/>
                </a:lnTo>
                <a:lnTo>
                  <a:pt x="420370" y="281940"/>
                </a:lnTo>
                <a:lnTo>
                  <a:pt x="423037" y="287020"/>
                </a:lnTo>
                <a:lnTo>
                  <a:pt x="423037" y="160870"/>
                </a:lnTo>
                <a:lnTo>
                  <a:pt x="403834" y="143510"/>
                </a:lnTo>
                <a:lnTo>
                  <a:pt x="402564" y="139700"/>
                </a:lnTo>
                <a:lnTo>
                  <a:pt x="400329" y="137160"/>
                </a:lnTo>
                <a:lnTo>
                  <a:pt x="393636" y="129540"/>
                </a:lnTo>
                <a:lnTo>
                  <a:pt x="392518" y="128270"/>
                </a:lnTo>
                <a:lnTo>
                  <a:pt x="385305" y="120650"/>
                </a:lnTo>
                <a:lnTo>
                  <a:pt x="382790" y="117741"/>
                </a:lnTo>
                <a:lnTo>
                  <a:pt x="382790" y="260350"/>
                </a:lnTo>
                <a:lnTo>
                  <a:pt x="375780" y="269240"/>
                </a:lnTo>
                <a:lnTo>
                  <a:pt x="376072" y="273050"/>
                </a:lnTo>
                <a:lnTo>
                  <a:pt x="377774" y="276860"/>
                </a:lnTo>
                <a:lnTo>
                  <a:pt x="378701" y="279400"/>
                </a:lnTo>
                <a:lnTo>
                  <a:pt x="380314" y="281940"/>
                </a:lnTo>
                <a:lnTo>
                  <a:pt x="375348" y="285750"/>
                </a:lnTo>
                <a:lnTo>
                  <a:pt x="372110" y="287020"/>
                </a:lnTo>
                <a:lnTo>
                  <a:pt x="366814" y="284480"/>
                </a:lnTo>
                <a:lnTo>
                  <a:pt x="364540" y="283210"/>
                </a:lnTo>
                <a:lnTo>
                  <a:pt x="362559" y="280822"/>
                </a:lnTo>
                <a:lnTo>
                  <a:pt x="362559" y="355600"/>
                </a:lnTo>
                <a:lnTo>
                  <a:pt x="360324" y="360680"/>
                </a:lnTo>
                <a:lnTo>
                  <a:pt x="360324" y="438150"/>
                </a:lnTo>
                <a:lnTo>
                  <a:pt x="360260" y="444500"/>
                </a:lnTo>
                <a:lnTo>
                  <a:pt x="358952" y="447040"/>
                </a:lnTo>
                <a:lnTo>
                  <a:pt x="357670" y="452120"/>
                </a:lnTo>
                <a:lnTo>
                  <a:pt x="356616" y="452120"/>
                </a:lnTo>
                <a:lnTo>
                  <a:pt x="349986" y="454660"/>
                </a:lnTo>
                <a:lnTo>
                  <a:pt x="344144" y="455930"/>
                </a:lnTo>
                <a:lnTo>
                  <a:pt x="336842" y="453390"/>
                </a:lnTo>
                <a:lnTo>
                  <a:pt x="335648" y="450850"/>
                </a:lnTo>
                <a:lnTo>
                  <a:pt x="333616" y="449580"/>
                </a:lnTo>
                <a:lnTo>
                  <a:pt x="340017" y="444500"/>
                </a:lnTo>
                <a:lnTo>
                  <a:pt x="345465" y="440690"/>
                </a:lnTo>
                <a:lnTo>
                  <a:pt x="352793" y="434340"/>
                </a:lnTo>
                <a:lnTo>
                  <a:pt x="356031" y="433070"/>
                </a:lnTo>
                <a:lnTo>
                  <a:pt x="358838" y="435610"/>
                </a:lnTo>
                <a:lnTo>
                  <a:pt x="360324" y="438150"/>
                </a:lnTo>
                <a:lnTo>
                  <a:pt x="360324" y="360680"/>
                </a:lnTo>
                <a:lnTo>
                  <a:pt x="358648" y="364490"/>
                </a:lnTo>
                <a:lnTo>
                  <a:pt x="356349" y="370840"/>
                </a:lnTo>
                <a:lnTo>
                  <a:pt x="355053" y="378460"/>
                </a:lnTo>
                <a:lnTo>
                  <a:pt x="351929" y="378460"/>
                </a:lnTo>
                <a:lnTo>
                  <a:pt x="349986" y="379730"/>
                </a:lnTo>
                <a:lnTo>
                  <a:pt x="339737" y="377190"/>
                </a:lnTo>
                <a:lnTo>
                  <a:pt x="332930" y="374586"/>
                </a:lnTo>
                <a:lnTo>
                  <a:pt x="332930" y="441960"/>
                </a:lnTo>
                <a:lnTo>
                  <a:pt x="332816" y="444500"/>
                </a:lnTo>
                <a:lnTo>
                  <a:pt x="326783" y="448310"/>
                </a:lnTo>
                <a:lnTo>
                  <a:pt x="320014" y="450850"/>
                </a:lnTo>
                <a:lnTo>
                  <a:pt x="319455" y="449326"/>
                </a:lnTo>
                <a:lnTo>
                  <a:pt x="319455" y="466090"/>
                </a:lnTo>
                <a:lnTo>
                  <a:pt x="319417" y="462280"/>
                </a:lnTo>
                <a:lnTo>
                  <a:pt x="318846" y="459740"/>
                </a:lnTo>
                <a:lnTo>
                  <a:pt x="319417" y="462280"/>
                </a:lnTo>
                <a:lnTo>
                  <a:pt x="319455" y="466090"/>
                </a:lnTo>
                <a:lnTo>
                  <a:pt x="319455" y="449326"/>
                </a:lnTo>
                <a:lnTo>
                  <a:pt x="317385" y="443636"/>
                </a:lnTo>
                <a:lnTo>
                  <a:pt x="317385" y="469900"/>
                </a:lnTo>
                <a:lnTo>
                  <a:pt x="317334" y="582930"/>
                </a:lnTo>
                <a:lnTo>
                  <a:pt x="316369" y="584860"/>
                </a:lnTo>
                <a:lnTo>
                  <a:pt x="316369" y="609600"/>
                </a:lnTo>
                <a:lnTo>
                  <a:pt x="314782" y="610870"/>
                </a:lnTo>
                <a:lnTo>
                  <a:pt x="311708" y="614680"/>
                </a:lnTo>
                <a:lnTo>
                  <a:pt x="308330" y="619760"/>
                </a:lnTo>
                <a:lnTo>
                  <a:pt x="302031" y="624840"/>
                </a:lnTo>
                <a:lnTo>
                  <a:pt x="299504" y="622300"/>
                </a:lnTo>
                <a:lnTo>
                  <a:pt x="299326" y="613410"/>
                </a:lnTo>
                <a:lnTo>
                  <a:pt x="300723" y="612140"/>
                </a:lnTo>
                <a:lnTo>
                  <a:pt x="303542" y="609600"/>
                </a:lnTo>
                <a:lnTo>
                  <a:pt x="306349" y="607060"/>
                </a:lnTo>
                <a:lnTo>
                  <a:pt x="315023" y="607060"/>
                </a:lnTo>
                <a:lnTo>
                  <a:pt x="316369" y="609600"/>
                </a:lnTo>
                <a:lnTo>
                  <a:pt x="316369" y="584860"/>
                </a:lnTo>
                <a:lnTo>
                  <a:pt x="316064" y="585470"/>
                </a:lnTo>
                <a:lnTo>
                  <a:pt x="313639" y="590550"/>
                </a:lnTo>
                <a:lnTo>
                  <a:pt x="310197" y="594360"/>
                </a:lnTo>
                <a:lnTo>
                  <a:pt x="302361" y="598170"/>
                </a:lnTo>
                <a:lnTo>
                  <a:pt x="300520" y="596900"/>
                </a:lnTo>
                <a:lnTo>
                  <a:pt x="300977" y="588010"/>
                </a:lnTo>
                <a:lnTo>
                  <a:pt x="307276" y="581660"/>
                </a:lnTo>
                <a:lnTo>
                  <a:pt x="316001" y="581660"/>
                </a:lnTo>
                <a:lnTo>
                  <a:pt x="317334" y="582930"/>
                </a:lnTo>
                <a:lnTo>
                  <a:pt x="317334" y="469900"/>
                </a:lnTo>
                <a:lnTo>
                  <a:pt x="311988" y="469900"/>
                </a:lnTo>
                <a:lnTo>
                  <a:pt x="310578" y="468630"/>
                </a:lnTo>
                <a:lnTo>
                  <a:pt x="308076" y="466356"/>
                </a:lnTo>
                <a:lnTo>
                  <a:pt x="308076" y="495300"/>
                </a:lnTo>
                <a:lnTo>
                  <a:pt x="293497" y="482600"/>
                </a:lnTo>
                <a:lnTo>
                  <a:pt x="294728" y="481330"/>
                </a:lnTo>
                <a:lnTo>
                  <a:pt x="302717" y="481330"/>
                </a:lnTo>
                <a:lnTo>
                  <a:pt x="307848" y="486410"/>
                </a:lnTo>
                <a:lnTo>
                  <a:pt x="308076" y="495300"/>
                </a:lnTo>
                <a:lnTo>
                  <a:pt x="308076" y="466356"/>
                </a:lnTo>
                <a:lnTo>
                  <a:pt x="307784" y="466090"/>
                </a:lnTo>
                <a:lnTo>
                  <a:pt x="307873" y="459740"/>
                </a:lnTo>
                <a:lnTo>
                  <a:pt x="307898" y="458470"/>
                </a:lnTo>
                <a:lnTo>
                  <a:pt x="310248" y="457200"/>
                </a:lnTo>
                <a:lnTo>
                  <a:pt x="315950" y="457200"/>
                </a:lnTo>
                <a:lnTo>
                  <a:pt x="317385" y="469900"/>
                </a:lnTo>
                <a:lnTo>
                  <a:pt x="317385" y="443636"/>
                </a:lnTo>
                <a:lnTo>
                  <a:pt x="315391" y="438150"/>
                </a:lnTo>
                <a:lnTo>
                  <a:pt x="315874" y="435610"/>
                </a:lnTo>
                <a:lnTo>
                  <a:pt x="317119" y="433070"/>
                </a:lnTo>
                <a:lnTo>
                  <a:pt x="323875" y="435610"/>
                </a:lnTo>
                <a:lnTo>
                  <a:pt x="327456" y="438150"/>
                </a:lnTo>
                <a:lnTo>
                  <a:pt x="332930" y="441960"/>
                </a:lnTo>
                <a:lnTo>
                  <a:pt x="332930" y="374586"/>
                </a:lnTo>
                <a:lnTo>
                  <a:pt x="329819" y="373380"/>
                </a:lnTo>
                <a:lnTo>
                  <a:pt x="329793" y="368300"/>
                </a:lnTo>
                <a:lnTo>
                  <a:pt x="329793" y="367030"/>
                </a:lnTo>
                <a:lnTo>
                  <a:pt x="336664" y="361950"/>
                </a:lnTo>
                <a:lnTo>
                  <a:pt x="345630" y="361950"/>
                </a:lnTo>
                <a:lnTo>
                  <a:pt x="349364" y="359410"/>
                </a:lnTo>
                <a:lnTo>
                  <a:pt x="354050" y="355600"/>
                </a:lnTo>
                <a:lnTo>
                  <a:pt x="355206" y="355600"/>
                </a:lnTo>
                <a:lnTo>
                  <a:pt x="359524" y="353060"/>
                </a:lnTo>
                <a:lnTo>
                  <a:pt x="362559" y="355600"/>
                </a:lnTo>
                <a:lnTo>
                  <a:pt x="362559" y="280822"/>
                </a:lnTo>
                <a:lnTo>
                  <a:pt x="358241" y="275590"/>
                </a:lnTo>
                <a:lnTo>
                  <a:pt x="351929" y="274320"/>
                </a:lnTo>
                <a:lnTo>
                  <a:pt x="340283" y="273050"/>
                </a:lnTo>
                <a:lnTo>
                  <a:pt x="328434" y="267970"/>
                </a:lnTo>
                <a:lnTo>
                  <a:pt x="326136" y="265430"/>
                </a:lnTo>
                <a:lnTo>
                  <a:pt x="325183" y="259080"/>
                </a:lnTo>
                <a:lnTo>
                  <a:pt x="325120" y="285750"/>
                </a:lnTo>
                <a:lnTo>
                  <a:pt x="322300" y="289560"/>
                </a:lnTo>
                <a:lnTo>
                  <a:pt x="309372" y="289560"/>
                </a:lnTo>
                <a:lnTo>
                  <a:pt x="305346" y="287020"/>
                </a:lnTo>
                <a:lnTo>
                  <a:pt x="301117" y="278130"/>
                </a:lnTo>
                <a:lnTo>
                  <a:pt x="298869" y="274320"/>
                </a:lnTo>
                <a:lnTo>
                  <a:pt x="295287" y="264160"/>
                </a:lnTo>
                <a:lnTo>
                  <a:pt x="294843" y="262890"/>
                </a:lnTo>
                <a:lnTo>
                  <a:pt x="297891" y="259080"/>
                </a:lnTo>
                <a:lnTo>
                  <a:pt x="311340" y="259080"/>
                </a:lnTo>
                <a:lnTo>
                  <a:pt x="316445" y="260350"/>
                </a:lnTo>
                <a:lnTo>
                  <a:pt x="319786" y="271780"/>
                </a:lnTo>
                <a:lnTo>
                  <a:pt x="321627" y="274320"/>
                </a:lnTo>
                <a:lnTo>
                  <a:pt x="325120" y="285750"/>
                </a:lnTo>
                <a:lnTo>
                  <a:pt x="325120" y="259041"/>
                </a:lnTo>
                <a:lnTo>
                  <a:pt x="323227" y="257810"/>
                </a:lnTo>
                <a:lnTo>
                  <a:pt x="320586" y="254000"/>
                </a:lnTo>
                <a:lnTo>
                  <a:pt x="318858" y="251460"/>
                </a:lnTo>
                <a:lnTo>
                  <a:pt x="314782" y="243840"/>
                </a:lnTo>
                <a:lnTo>
                  <a:pt x="317385" y="240030"/>
                </a:lnTo>
                <a:lnTo>
                  <a:pt x="327202" y="240030"/>
                </a:lnTo>
                <a:lnTo>
                  <a:pt x="332790" y="241300"/>
                </a:lnTo>
                <a:lnTo>
                  <a:pt x="336626" y="241300"/>
                </a:lnTo>
                <a:lnTo>
                  <a:pt x="337870" y="240030"/>
                </a:lnTo>
                <a:lnTo>
                  <a:pt x="341630" y="236220"/>
                </a:lnTo>
                <a:lnTo>
                  <a:pt x="344220" y="236220"/>
                </a:lnTo>
                <a:lnTo>
                  <a:pt x="347027" y="240030"/>
                </a:lnTo>
                <a:lnTo>
                  <a:pt x="347967" y="242570"/>
                </a:lnTo>
                <a:lnTo>
                  <a:pt x="350088" y="252730"/>
                </a:lnTo>
                <a:lnTo>
                  <a:pt x="354164" y="254000"/>
                </a:lnTo>
                <a:lnTo>
                  <a:pt x="363029" y="247650"/>
                </a:lnTo>
                <a:lnTo>
                  <a:pt x="366166" y="246380"/>
                </a:lnTo>
                <a:lnTo>
                  <a:pt x="369125" y="245110"/>
                </a:lnTo>
                <a:lnTo>
                  <a:pt x="371005" y="245110"/>
                </a:lnTo>
                <a:lnTo>
                  <a:pt x="377253" y="247650"/>
                </a:lnTo>
                <a:lnTo>
                  <a:pt x="382790" y="260350"/>
                </a:lnTo>
                <a:lnTo>
                  <a:pt x="382790" y="117741"/>
                </a:lnTo>
                <a:lnTo>
                  <a:pt x="369989" y="102870"/>
                </a:lnTo>
                <a:lnTo>
                  <a:pt x="368693" y="102870"/>
                </a:lnTo>
                <a:lnTo>
                  <a:pt x="367169" y="101600"/>
                </a:lnTo>
                <a:lnTo>
                  <a:pt x="366712" y="113030"/>
                </a:lnTo>
                <a:lnTo>
                  <a:pt x="365823" y="128270"/>
                </a:lnTo>
                <a:lnTo>
                  <a:pt x="364858" y="128587"/>
                </a:lnTo>
                <a:lnTo>
                  <a:pt x="364858" y="151130"/>
                </a:lnTo>
                <a:lnTo>
                  <a:pt x="354266" y="162560"/>
                </a:lnTo>
                <a:lnTo>
                  <a:pt x="349110" y="167640"/>
                </a:lnTo>
                <a:lnTo>
                  <a:pt x="338201" y="170180"/>
                </a:lnTo>
                <a:lnTo>
                  <a:pt x="336207" y="172720"/>
                </a:lnTo>
                <a:lnTo>
                  <a:pt x="332359" y="176530"/>
                </a:lnTo>
                <a:lnTo>
                  <a:pt x="330733" y="177800"/>
                </a:lnTo>
                <a:lnTo>
                  <a:pt x="329069" y="178777"/>
                </a:lnTo>
                <a:lnTo>
                  <a:pt x="329069" y="193040"/>
                </a:lnTo>
                <a:lnTo>
                  <a:pt x="329069" y="203200"/>
                </a:lnTo>
                <a:lnTo>
                  <a:pt x="325513" y="208280"/>
                </a:lnTo>
                <a:lnTo>
                  <a:pt x="315760" y="212090"/>
                </a:lnTo>
                <a:lnTo>
                  <a:pt x="313740" y="212090"/>
                </a:lnTo>
                <a:lnTo>
                  <a:pt x="306501" y="205740"/>
                </a:lnTo>
                <a:lnTo>
                  <a:pt x="306158" y="200660"/>
                </a:lnTo>
                <a:lnTo>
                  <a:pt x="305816" y="195580"/>
                </a:lnTo>
                <a:lnTo>
                  <a:pt x="311835" y="190500"/>
                </a:lnTo>
                <a:lnTo>
                  <a:pt x="315239" y="187960"/>
                </a:lnTo>
                <a:lnTo>
                  <a:pt x="319722" y="186690"/>
                </a:lnTo>
                <a:lnTo>
                  <a:pt x="326174" y="185420"/>
                </a:lnTo>
                <a:lnTo>
                  <a:pt x="328066" y="186690"/>
                </a:lnTo>
                <a:lnTo>
                  <a:pt x="328688" y="190500"/>
                </a:lnTo>
                <a:lnTo>
                  <a:pt x="329069" y="193040"/>
                </a:lnTo>
                <a:lnTo>
                  <a:pt x="329069" y="178777"/>
                </a:lnTo>
                <a:lnTo>
                  <a:pt x="328549" y="179070"/>
                </a:lnTo>
                <a:lnTo>
                  <a:pt x="326555" y="176530"/>
                </a:lnTo>
                <a:lnTo>
                  <a:pt x="324523" y="175260"/>
                </a:lnTo>
                <a:lnTo>
                  <a:pt x="322072" y="171450"/>
                </a:lnTo>
                <a:lnTo>
                  <a:pt x="321906" y="168910"/>
                </a:lnTo>
                <a:lnTo>
                  <a:pt x="319608" y="165100"/>
                </a:lnTo>
                <a:lnTo>
                  <a:pt x="318008" y="163830"/>
                </a:lnTo>
                <a:lnTo>
                  <a:pt x="312166" y="161290"/>
                </a:lnTo>
                <a:lnTo>
                  <a:pt x="310451" y="157480"/>
                </a:lnTo>
                <a:lnTo>
                  <a:pt x="312064" y="151130"/>
                </a:lnTo>
                <a:lnTo>
                  <a:pt x="313194" y="147320"/>
                </a:lnTo>
                <a:lnTo>
                  <a:pt x="316166" y="146050"/>
                </a:lnTo>
                <a:lnTo>
                  <a:pt x="320573" y="147320"/>
                </a:lnTo>
                <a:lnTo>
                  <a:pt x="321068" y="147320"/>
                </a:lnTo>
                <a:lnTo>
                  <a:pt x="327571" y="151130"/>
                </a:lnTo>
                <a:lnTo>
                  <a:pt x="333006" y="148590"/>
                </a:lnTo>
                <a:lnTo>
                  <a:pt x="336080" y="146050"/>
                </a:lnTo>
                <a:lnTo>
                  <a:pt x="343776" y="139700"/>
                </a:lnTo>
                <a:lnTo>
                  <a:pt x="350215" y="137160"/>
                </a:lnTo>
                <a:lnTo>
                  <a:pt x="363943" y="144780"/>
                </a:lnTo>
                <a:lnTo>
                  <a:pt x="364858" y="151130"/>
                </a:lnTo>
                <a:lnTo>
                  <a:pt x="364858" y="128587"/>
                </a:lnTo>
                <a:lnTo>
                  <a:pt x="361937" y="129540"/>
                </a:lnTo>
                <a:lnTo>
                  <a:pt x="356743" y="127000"/>
                </a:lnTo>
                <a:lnTo>
                  <a:pt x="351561" y="124460"/>
                </a:lnTo>
                <a:lnTo>
                  <a:pt x="348132" y="120650"/>
                </a:lnTo>
                <a:lnTo>
                  <a:pt x="338074" y="111760"/>
                </a:lnTo>
                <a:lnTo>
                  <a:pt x="323215" y="97790"/>
                </a:lnTo>
                <a:lnTo>
                  <a:pt x="319138" y="93980"/>
                </a:lnTo>
                <a:lnTo>
                  <a:pt x="317779" y="92710"/>
                </a:lnTo>
                <a:lnTo>
                  <a:pt x="316357" y="91440"/>
                </a:lnTo>
                <a:lnTo>
                  <a:pt x="313512" y="88900"/>
                </a:lnTo>
                <a:lnTo>
                  <a:pt x="308317" y="87630"/>
                </a:lnTo>
                <a:lnTo>
                  <a:pt x="299935" y="87630"/>
                </a:lnTo>
                <a:lnTo>
                  <a:pt x="299935" y="196850"/>
                </a:lnTo>
                <a:lnTo>
                  <a:pt x="298919" y="199390"/>
                </a:lnTo>
                <a:lnTo>
                  <a:pt x="297192" y="200660"/>
                </a:lnTo>
                <a:lnTo>
                  <a:pt x="293611" y="200660"/>
                </a:lnTo>
                <a:lnTo>
                  <a:pt x="288721" y="198120"/>
                </a:lnTo>
                <a:lnTo>
                  <a:pt x="286169" y="193040"/>
                </a:lnTo>
                <a:lnTo>
                  <a:pt x="285546" y="186690"/>
                </a:lnTo>
                <a:lnTo>
                  <a:pt x="286537" y="185420"/>
                </a:lnTo>
                <a:lnTo>
                  <a:pt x="287121" y="182880"/>
                </a:lnTo>
                <a:lnTo>
                  <a:pt x="288899" y="184150"/>
                </a:lnTo>
                <a:lnTo>
                  <a:pt x="290131" y="184150"/>
                </a:lnTo>
                <a:lnTo>
                  <a:pt x="293763" y="187960"/>
                </a:lnTo>
                <a:lnTo>
                  <a:pt x="296811" y="191770"/>
                </a:lnTo>
                <a:lnTo>
                  <a:pt x="299935" y="196850"/>
                </a:lnTo>
                <a:lnTo>
                  <a:pt x="299935" y="87630"/>
                </a:lnTo>
                <a:lnTo>
                  <a:pt x="285140" y="87630"/>
                </a:lnTo>
                <a:lnTo>
                  <a:pt x="280670" y="88900"/>
                </a:lnTo>
                <a:lnTo>
                  <a:pt x="278714" y="90170"/>
                </a:lnTo>
                <a:lnTo>
                  <a:pt x="276631" y="91440"/>
                </a:lnTo>
                <a:lnTo>
                  <a:pt x="274281" y="87630"/>
                </a:lnTo>
                <a:lnTo>
                  <a:pt x="271500" y="82550"/>
                </a:lnTo>
                <a:lnTo>
                  <a:pt x="269900" y="82550"/>
                </a:lnTo>
                <a:lnTo>
                  <a:pt x="266230" y="87630"/>
                </a:lnTo>
                <a:lnTo>
                  <a:pt x="265112" y="88900"/>
                </a:lnTo>
                <a:lnTo>
                  <a:pt x="262978" y="92710"/>
                </a:lnTo>
                <a:lnTo>
                  <a:pt x="261493" y="93980"/>
                </a:lnTo>
                <a:lnTo>
                  <a:pt x="257860" y="91440"/>
                </a:lnTo>
                <a:lnTo>
                  <a:pt x="256222" y="93980"/>
                </a:lnTo>
                <a:lnTo>
                  <a:pt x="252552" y="96520"/>
                </a:lnTo>
                <a:lnTo>
                  <a:pt x="250431" y="97790"/>
                </a:lnTo>
                <a:lnTo>
                  <a:pt x="243700" y="96520"/>
                </a:lnTo>
                <a:lnTo>
                  <a:pt x="243293" y="96520"/>
                </a:lnTo>
                <a:lnTo>
                  <a:pt x="241541" y="107950"/>
                </a:lnTo>
                <a:lnTo>
                  <a:pt x="241096" y="114300"/>
                </a:lnTo>
                <a:lnTo>
                  <a:pt x="238887" y="125730"/>
                </a:lnTo>
                <a:lnTo>
                  <a:pt x="235610" y="127000"/>
                </a:lnTo>
                <a:lnTo>
                  <a:pt x="223812" y="125730"/>
                </a:lnTo>
                <a:lnTo>
                  <a:pt x="212039" y="125730"/>
                </a:lnTo>
                <a:lnTo>
                  <a:pt x="191135" y="153670"/>
                </a:lnTo>
                <a:lnTo>
                  <a:pt x="191249" y="156210"/>
                </a:lnTo>
                <a:lnTo>
                  <a:pt x="191922" y="165100"/>
                </a:lnTo>
                <a:lnTo>
                  <a:pt x="189534" y="170180"/>
                </a:lnTo>
                <a:lnTo>
                  <a:pt x="176022" y="171450"/>
                </a:lnTo>
                <a:lnTo>
                  <a:pt x="170230" y="166370"/>
                </a:lnTo>
                <a:lnTo>
                  <a:pt x="170815" y="152400"/>
                </a:lnTo>
                <a:lnTo>
                  <a:pt x="166865" y="148590"/>
                </a:lnTo>
                <a:lnTo>
                  <a:pt x="159308" y="152400"/>
                </a:lnTo>
                <a:lnTo>
                  <a:pt x="157467" y="152400"/>
                </a:lnTo>
                <a:lnTo>
                  <a:pt x="155879" y="153670"/>
                </a:lnTo>
                <a:lnTo>
                  <a:pt x="129768" y="186690"/>
                </a:lnTo>
                <a:lnTo>
                  <a:pt x="130708" y="187960"/>
                </a:lnTo>
                <a:lnTo>
                  <a:pt x="148247" y="187960"/>
                </a:lnTo>
                <a:lnTo>
                  <a:pt x="155854" y="189230"/>
                </a:lnTo>
                <a:lnTo>
                  <a:pt x="160782" y="196850"/>
                </a:lnTo>
                <a:lnTo>
                  <a:pt x="163728" y="200660"/>
                </a:lnTo>
                <a:lnTo>
                  <a:pt x="167589" y="201930"/>
                </a:lnTo>
                <a:lnTo>
                  <a:pt x="175336" y="200660"/>
                </a:lnTo>
                <a:lnTo>
                  <a:pt x="186143" y="200660"/>
                </a:lnTo>
                <a:lnTo>
                  <a:pt x="191071" y="199390"/>
                </a:lnTo>
                <a:lnTo>
                  <a:pt x="198297" y="204470"/>
                </a:lnTo>
                <a:lnTo>
                  <a:pt x="201523" y="204470"/>
                </a:lnTo>
                <a:lnTo>
                  <a:pt x="232651" y="184150"/>
                </a:lnTo>
                <a:lnTo>
                  <a:pt x="238493" y="180340"/>
                </a:lnTo>
                <a:lnTo>
                  <a:pt x="249097" y="179070"/>
                </a:lnTo>
                <a:lnTo>
                  <a:pt x="252869" y="177800"/>
                </a:lnTo>
                <a:lnTo>
                  <a:pt x="260705" y="176530"/>
                </a:lnTo>
                <a:lnTo>
                  <a:pt x="263575" y="177800"/>
                </a:lnTo>
                <a:lnTo>
                  <a:pt x="266484" y="185420"/>
                </a:lnTo>
                <a:lnTo>
                  <a:pt x="267906" y="190500"/>
                </a:lnTo>
                <a:lnTo>
                  <a:pt x="268160" y="198120"/>
                </a:lnTo>
                <a:lnTo>
                  <a:pt x="269951" y="200660"/>
                </a:lnTo>
                <a:lnTo>
                  <a:pt x="279006" y="203200"/>
                </a:lnTo>
                <a:lnTo>
                  <a:pt x="280746" y="205740"/>
                </a:lnTo>
                <a:lnTo>
                  <a:pt x="280225" y="215900"/>
                </a:lnTo>
                <a:lnTo>
                  <a:pt x="277710" y="218440"/>
                </a:lnTo>
                <a:lnTo>
                  <a:pt x="269671" y="219710"/>
                </a:lnTo>
                <a:lnTo>
                  <a:pt x="266560" y="220980"/>
                </a:lnTo>
                <a:lnTo>
                  <a:pt x="243840" y="222250"/>
                </a:lnTo>
                <a:lnTo>
                  <a:pt x="235191" y="222250"/>
                </a:lnTo>
                <a:lnTo>
                  <a:pt x="233172" y="223520"/>
                </a:lnTo>
                <a:lnTo>
                  <a:pt x="230047" y="224790"/>
                </a:lnTo>
                <a:lnTo>
                  <a:pt x="232689" y="227330"/>
                </a:lnTo>
                <a:lnTo>
                  <a:pt x="234276" y="228600"/>
                </a:lnTo>
                <a:lnTo>
                  <a:pt x="238747" y="231140"/>
                </a:lnTo>
                <a:lnTo>
                  <a:pt x="241744" y="232410"/>
                </a:lnTo>
                <a:lnTo>
                  <a:pt x="247777" y="237490"/>
                </a:lnTo>
                <a:lnTo>
                  <a:pt x="247408" y="240030"/>
                </a:lnTo>
                <a:lnTo>
                  <a:pt x="240080" y="242570"/>
                </a:lnTo>
                <a:lnTo>
                  <a:pt x="236562" y="243840"/>
                </a:lnTo>
                <a:lnTo>
                  <a:pt x="227799" y="245110"/>
                </a:lnTo>
                <a:lnTo>
                  <a:pt x="222262" y="246380"/>
                </a:lnTo>
                <a:lnTo>
                  <a:pt x="213563" y="250190"/>
                </a:lnTo>
                <a:lnTo>
                  <a:pt x="213055" y="252730"/>
                </a:lnTo>
                <a:lnTo>
                  <a:pt x="215734" y="257810"/>
                </a:lnTo>
                <a:lnTo>
                  <a:pt x="216725" y="259080"/>
                </a:lnTo>
                <a:lnTo>
                  <a:pt x="223710" y="264160"/>
                </a:lnTo>
                <a:lnTo>
                  <a:pt x="229374" y="269240"/>
                </a:lnTo>
                <a:lnTo>
                  <a:pt x="240753" y="276860"/>
                </a:lnTo>
                <a:lnTo>
                  <a:pt x="245897" y="280670"/>
                </a:lnTo>
                <a:lnTo>
                  <a:pt x="251231" y="280670"/>
                </a:lnTo>
                <a:lnTo>
                  <a:pt x="269532" y="271780"/>
                </a:lnTo>
                <a:lnTo>
                  <a:pt x="284746" y="264160"/>
                </a:lnTo>
                <a:lnTo>
                  <a:pt x="285800" y="265430"/>
                </a:lnTo>
                <a:lnTo>
                  <a:pt x="295275" y="279400"/>
                </a:lnTo>
                <a:lnTo>
                  <a:pt x="299567" y="284480"/>
                </a:lnTo>
                <a:lnTo>
                  <a:pt x="306832" y="293370"/>
                </a:lnTo>
                <a:lnTo>
                  <a:pt x="310400" y="295910"/>
                </a:lnTo>
                <a:lnTo>
                  <a:pt x="315874" y="300990"/>
                </a:lnTo>
                <a:lnTo>
                  <a:pt x="317296" y="303530"/>
                </a:lnTo>
                <a:lnTo>
                  <a:pt x="311746" y="313690"/>
                </a:lnTo>
                <a:lnTo>
                  <a:pt x="306590" y="321310"/>
                </a:lnTo>
                <a:lnTo>
                  <a:pt x="297840" y="323850"/>
                </a:lnTo>
                <a:lnTo>
                  <a:pt x="285381" y="323850"/>
                </a:lnTo>
                <a:lnTo>
                  <a:pt x="279565" y="321310"/>
                </a:lnTo>
                <a:lnTo>
                  <a:pt x="278193" y="320687"/>
                </a:lnTo>
                <a:lnTo>
                  <a:pt x="278193" y="466090"/>
                </a:lnTo>
                <a:lnTo>
                  <a:pt x="277037" y="467360"/>
                </a:lnTo>
                <a:lnTo>
                  <a:pt x="276593" y="468630"/>
                </a:lnTo>
                <a:lnTo>
                  <a:pt x="275551" y="467360"/>
                </a:lnTo>
                <a:lnTo>
                  <a:pt x="273926" y="467360"/>
                </a:lnTo>
                <a:lnTo>
                  <a:pt x="272808" y="464820"/>
                </a:lnTo>
                <a:lnTo>
                  <a:pt x="272745" y="463550"/>
                </a:lnTo>
                <a:lnTo>
                  <a:pt x="272681" y="462280"/>
                </a:lnTo>
                <a:lnTo>
                  <a:pt x="272300" y="461010"/>
                </a:lnTo>
                <a:lnTo>
                  <a:pt x="273672" y="459740"/>
                </a:lnTo>
                <a:lnTo>
                  <a:pt x="275094" y="462280"/>
                </a:lnTo>
                <a:lnTo>
                  <a:pt x="276758" y="463550"/>
                </a:lnTo>
                <a:lnTo>
                  <a:pt x="277799" y="464820"/>
                </a:lnTo>
                <a:lnTo>
                  <a:pt x="278193" y="466090"/>
                </a:lnTo>
                <a:lnTo>
                  <a:pt x="278193" y="320687"/>
                </a:lnTo>
                <a:lnTo>
                  <a:pt x="274040" y="318770"/>
                </a:lnTo>
                <a:lnTo>
                  <a:pt x="268097" y="316230"/>
                </a:lnTo>
                <a:lnTo>
                  <a:pt x="255638" y="311150"/>
                </a:lnTo>
                <a:lnTo>
                  <a:pt x="249301" y="309880"/>
                </a:lnTo>
                <a:lnTo>
                  <a:pt x="244436" y="308610"/>
                </a:lnTo>
                <a:lnTo>
                  <a:pt x="240360" y="309880"/>
                </a:lnTo>
                <a:lnTo>
                  <a:pt x="234416" y="315836"/>
                </a:lnTo>
                <a:lnTo>
                  <a:pt x="234416" y="402590"/>
                </a:lnTo>
                <a:lnTo>
                  <a:pt x="232219" y="403860"/>
                </a:lnTo>
                <a:lnTo>
                  <a:pt x="230530" y="405130"/>
                </a:lnTo>
                <a:lnTo>
                  <a:pt x="223367" y="408940"/>
                </a:lnTo>
                <a:lnTo>
                  <a:pt x="215734" y="410210"/>
                </a:lnTo>
                <a:lnTo>
                  <a:pt x="205397" y="408940"/>
                </a:lnTo>
                <a:lnTo>
                  <a:pt x="202984" y="407670"/>
                </a:lnTo>
                <a:lnTo>
                  <a:pt x="201574" y="406438"/>
                </a:lnTo>
                <a:lnTo>
                  <a:pt x="201574" y="444500"/>
                </a:lnTo>
                <a:lnTo>
                  <a:pt x="199186" y="449580"/>
                </a:lnTo>
                <a:lnTo>
                  <a:pt x="197269" y="454660"/>
                </a:lnTo>
                <a:lnTo>
                  <a:pt x="194246" y="459740"/>
                </a:lnTo>
                <a:lnTo>
                  <a:pt x="191554" y="463550"/>
                </a:lnTo>
                <a:lnTo>
                  <a:pt x="188722" y="463550"/>
                </a:lnTo>
                <a:lnTo>
                  <a:pt x="181140" y="458470"/>
                </a:lnTo>
                <a:lnTo>
                  <a:pt x="177342" y="457200"/>
                </a:lnTo>
                <a:lnTo>
                  <a:pt x="168719" y="454660"/>
                </a:lnTo>
                <a:lnTo>
                  <a:pt x="168351" y="453390"/>
                </a:lnTo>
                <a:lnTo>
                  <a:pt x="169595" y="452120"/>
                </a:lnTo>
                <a:lnTo>
                  <a:pt x="174561" y="447040"/>
                </a:lnTo>
                <a:lnTo>
                  <a:pt x="177088" y="445770"/>
                </a:lnTo>
                <a:lnTo>
                  <a:pt x="176695" y="441960"/>
                </a:lnTo>
                <a:lnTo>
                  <a:pt x="176314" y="438150"/>
                </a:lnTo>
                <a:lnTo>
                  <a:pt x="184137" y="438150"/>
                </a:lnTo>
                <a:lnTo>
                  <a:pt x="186296" y="439420"/>
                </a:lnTo>
                <a:lnTo>
                  <a:pt x="191223" y="439420"/>
                </a:lnTo>
                <a:lnTo>
                  <a:pt x="193992" y="440690"/>
                </a:lnTo>
                <a:lnTo>
                  <a:pt x="200317" y="439420"/>
                </a:lnTo>
                <a:lnTo>
                  <a:pt x="200494" y="440690"/>
                </a:lnTo>
                <a:lnTo>
                  <a:pt x="200609" y="443230"/>
                </a:lnTo>
                <a:lnTo>
                  <a:pt x="200533" y="444500"/>
                </a:lnTo>
                <a:lnTo>
                  <a:pt x="201574" y="444500"/>
                </a:lnTo>
                <a:lnTo>
                  <a:pt x="201574" y="406438"/>
                </a:lnTo>
                <a:lnTo>
                  <a:pt x="198628" y="403860"/>
                </a:lnTo>
                <a:lnTo>
                  <a:pt x="195719" y="401320"/>
                </a:lnTo>
                <a:lnTo>
                  <a:pt x="197256" y="394970"/>
                </a:lnTo>
                <a:lnTo>
                  <a:pt x="208203" y="392430"/>
                </a:lnTo>
                <a:lnTo>
                  <a:pt x="211975" y="392430"/>
                </a:lnTo>
                <a:lnTo>
                  <a:pt x="216369" y="391160"/>
                </a:lnTo>
                <a:lnTo>
                  <a:pt x="220789" y="392430"/>
                </a:lnTo>
                <a:lnTo>
                  <a:pt x="225755" y="393700"/>
                </a:lnTo>
                <a:lnTo>
                  <a:pt x="232181" y="396240"/>
                </a:lnTo>
                <a:lnTo>
                  <a:pt x="234162" y="398780"/>
                </a:lnTo>
                <a:lnTo>
                  <a:pt x="234416" y="402590"/>
                </a:lnTo>
                <a:lnTo>
                  <a:pt x="234416" y="315836"/>
                </a:lnTo>
                <a:lnTo>
                  <a:pt x="232752" y="317500"/>
                </a:lnTo>
                <a:lnTo>
                  <a:pt x="231495" y="322580"/>
                </a:lnTo>
                <a:lnTo>
                  <a:pt x="229412" y="332740"/>
                </a:lnTo>
                <a:lnTo>
                  <a:pt x="228384" y="336550"/>
                </a:lnTo>
                <a:lnTo>
                  <a:pt x="223761" y="345440"/>
                </a:lnTo>
                <a:lnTo>
                  <a:pt x="220116" y="345440"/>
                </a:lnTo>
                <a:lnTo>
                  <a:pt x="212940" y="340360"/>
                </a:lnTo>
                <a:lnTo>
                  <a:pt x="210718" y="339090"/>
                </a:lnTo>
                <a:lnTo>
                  <a:pt x="204660" y="334010"/>
                </a:lnTo>
                <a:lnTo>
                  <a:pt x="200748" y="332740"/>
                </a:lnTo>
                <a:lnTo>
                  <a:pt x="188633" y="334010"/>
                </a:lnTo>
                <a:lnTo>
                  <a:pt x="182448" y="331470"/>
                </a:lnTo>
                <a:lnTo>
                  <a:pt x="176009" y="322580"/>
                </a:lnTo>
                <a:lnTo>
                  <a:pt x="174218" y="320040"/>
                </a:lnTo>
                <a:lnTo>
                  <a:pt x="168275" y="311150"/>
                </a:lnTo>
                <a:lnTo>
                  <a:pt x="165811" y="311150"/>
                </a:lnTo>
                <a:lnTo>
                  <a:pt x="159753" y="313690"/>
                </a:lnTo>
                <a:lnTo>
                  <a:pt x="155943" y="314960"/>
                </a:lnTo>
                <a:lnTo>
                  <a:pt x="152196" y="317500"/>
                </a:lnTo>
                <a:lnTo>
                  <a:pt x="143649" y="320040"/>
                </a:lnTo>
                <a:lnTo>
                  <a:pt x="140754" y="317500"/>
                </a:lnTo>
                <a:lnTo>
                  <a:pt x="138950" y="311150"/>
                </a:lnTo>
                <a:lnTo>
                  <a:pt x="138899" y="308610"/>
                </a:lnTo>
                <a:lnTo>
                  <a:pt x="138785" y="307340"/>
                </a:lnTo>
                <a:lnTo>
                  <a:pt x="138569" y="304800"/>
                </a:lnTo>
                <a:lnTo>
                  <a:pt x="138493" y="302260"/>
                </a:lnTo>
                <a:lnTo>
                  <a:pt x="138582" y="299720"/>
                </a:lnTo>
                <a:lnTo>
                  <a:pt x="137134" y="292100"/>
                </a:lnTo>
                <a:lnTo>
                  <a:pt x="135216" y="292100"/>
                </a:lnTo>
                <a:lnTo>
                  <a:pt x="128308" y="295910"/>
                </a:lnTo>
                <a:lnTo>
                  <a:pt x="125539" y="298450"/>
                </a:lnTo>
                <a:lnTo>
                  <a:pt x="121069" y="302260"/>
                </a:lnTo>
                <a:lnTo>
                  <a:pt x="118554" y="302260"/>
                </a:lnTo>
                <a:lnTo>
                  <a:pt x="111887" y="298450"/>
                </a:lnTo>
                <a:lnTo>
                  <a:pt x="106819" y="299720"/>
                </a:lnTo>
                <a:lnTo>
                  <a:pt x="95465" y="307340"/>
                </a:lnTo>
                <a:lnTo>
                  <a:pt x="93891" y="306070"/>
                </a:lnTo>
                <a:lnTo>
                  <a:pt x="90728" y="299720"/>
                </a:lnTo>
                <a:lnTo>
                  <a:pt x="89776" y="298450"/>
                </a:lnTo>
                <a:lnTo>
                  <a:pt x="88734" y="295910"/>
                </a:lnTo>
                <a:lnTo>
                  <a:pt x="86080" y="297180"/>
                </a:lnTo>
                <a:lnTo>
                  <a:pt x="78587" y="300990"/>
                </a:lnTo>
                <a:lnTo>
                  <a:pt x="72859" y="304800"/>
                </a:lnTo>
                <a:lnTo>
                  <a:pt x="69164" y="312420"/>
                </a:lnTo>
                <a:lnTo>
                  <a:pt x="67729" y="320040"/>
                </a:lnTo>
                <a:lnTo>
                  <a:pt x="67703" y="323850"/>
                </a:lnTo>
                <a:lnTo>
                  <a:pt x="67500" y="328930"/>
                </a:lnTo>
                <a:lnTo>
                  <a:pt x="65659" y="331470"/>
                </a:lnTo>
                <a:lnTo>
                  <a:pt x="57137" y="331470"/>
                </a:lnTo>
                <a:lnTo>
                  <a:pt x="54381" y="334010"/>
                </a:lnTo>
                <a:lnTo>
                  <a:pt x="50609" y="340360"/>
                </a:lnTo>
                <a:lnTo>
                  <a:pt x="48463" y="342900"/>
                </a:lnTo>
                <a:lnTo>
                  <a:pt x="43383" y="347980"/>
                </a:lnTo>
                <a:lnTo>
                  <a:pt x="42087" y="351790"/>
                </a:lnTo>
                <a:lnTo>
                  <a:pt x="43827" y="359410"/>
                </a:lnTo>
                <a:lnTo>
                  <a:pt x="43599" y="361950"/>
                </a:lnTo>
                <a:lnTo>
                  <a:pt x="38112" y="368300"/>
                </a:lnTo>
                <a:lnTo>
                  <a:pt x="37807" y="372110"/>
                </a:lnTo>
                <a:lnTo>
                  <a:pt x="39725" y="377190"/>
                </a:lnTo>
                <a:lnTo>
                  <a:pt x="40690" y="378460"/>
                </a:lnTo>
                <a:lnTo>
                  <a:pt x="42341" y="379730"/>
                </a:lnTo>
                <a:lnTo>
                  <a:pt x="43764" y="378460"/>
                </a:lnTo>
                <a:lnTo>
                  <a:pt x="45707" y="375920"/>
                </a:lnTo>
                <a:lnTo>
                  <a:pt x="46672" y="373380"/>
                </a:lnTo>
                <a:lnTo>
                  <a:pt x="49022" y="369570"/>
                </a:lnTo>
                <a:lnTo>
                  <a:pt x="50571" y="368300"/>
                </a:lnTo>
                <a:lnTo>
                  <a:pt x="57162" y="377190"/>
                </a:lnTo>
                <a:lnTo>
                  <a:pt x="59194" y="384810"/>
                </a:lnTo>
                <a:lnTo>
                  <a:pt x="46850" y="391160"/>
                </a:lnTo>
                <a:lnTo>
                  <a:pt x="43764" y="391160"/>
                </a:lnTo>
                <a:lnTo>
                  <a:pt x="36309" y="392430"/>
                </a:lnTo>
                <a:lnTo>
                  <a:pt x="33197" y="389890"/>
                </a:lnTo>
                <a:lnTo>
                  <a:pt x="30022" y="383540"/>
                </a:lnTo>
                <a:lnTo>
                  <a:pt x="28448" y="379730"/>
                </a:lnTo>
                <a:lnTo>
                  <a:pt x="24993" y="374650"/>
                </a:lnTo>
                <a:lnTo>
                  <a:pt x="23215" y="375920"/>
                </a:lnTo>
                <a:lnTo>
                  <a:pt x="21475" y="378460"/>
                </a:lnTo>
                <a:lnTo>
                  <a:pt x="21056" y="379730"/>
                </a:lnTo>
                <a:lnTo>
                  <a:pt x="19735" y="388620"/>
                </a:lnTo>
                <a:lnTo>
                  <a:pt x="15265" y="393700"/>
                </a:lnTo>
                <a:lnTo>
                  <a:pt x="7327" y="400050"/>
                </a:lnTo>
                <a:lnTo>
                  <a:pt x="4749" y="401320"/>
                </a:lnTo>
                <a:lnTo>
                  <a:pt x="0" y="407670"/>
                </a:lnTo>
                <a:lnTo>
                  <a:pt x="2044" y="412750"/>
                </a:lnTo>
                <a:lnTo>
                  <a:pt x="8610" y="414020"/>
                </a:lnTo>
                <a:lnTo>
                  <a:pt x="11353" y="412750"/>
                </a:lnTo>
                <a:lnTo>
                  <a:pt x="19011" y="410210"/>
                </a:lnTo>
                <a:lnTo>
                  <a:pt x="24180" y="408940"/>
                </a:lnTo>
                <a:lnTo>
                  <a:pt x="35496" y="403860"/>
                </a:lnTo>
                <a:lnTo>
                  <a:pt x="38862" y="405130"/>
                </a:lnTo>
                <a:lnTo>
                  <a:pt x="41287" y="417830"/>
                </a:lnTo>
                <a:lnTo>
                  <a:pt x="41605" y="426720"/>
                </a:lnTo>
                <a:lnTo>
                  <a:pt x="42037" y="441960"/>
                </a:lnTo>
                <a:lnTo>
                  <a:pt x="44462" y="444500"/>
                </a:lnTo>
                <a:lnTo>
                  <a:pt x="56997" y="445770"/>
                </a:lnTo>
                <a:lnTo>
                  <a:pt x="59880" y="448310"/>
                </a:lnTo>
                <a:lnTo>
                  <a:pt x="62750" y="449580"/>
                </a:lnTo>
                <a:lnTo>
                  <a:pt x="67208" y="450850"/>
                </a:lnTo>
                <a:lnTo>
                  <a:pt x="71450" y="453390"/>
                </a:lnTo>
                <a:lnTo>
                  <a:pt x="80518" y="457200"/>
                </a:lnTo>
                <a:lnTo>
                  <a:pt x="84480" y="453390"/>
                </a:lnTo>
                <a:lnTo>
                  <a:pt x="86550" y="445770"/>
                </a:lnTo>
                <a:lnTo>
                  <a:pt x="84366" y="443230"/>
                </a:lnTo>
                <a:lnTo>
                  <a:pt x="78714" y="441960"/>
                </a:lnTo>
                <a:lnTo>
                  <a:pt x="77889" y="441960"/>
                </a:lnTo>
                <a:lnTo>
                  <a:pt x="73799" y="440690"/>
                </a:lnTo>
                <a:lnTo>
                  <a:pt x="71234" y="439420"/>
                </a:lnTo>
                <a:lnTo>
                  <a:pt x="70827" y="431800"/>
                </a:lnTo>
                <a:lnTo>
                  <a:pt x="60680" y="431800"/>
                </a:lnTo>
                <a:lnTo>
                  <a:pt x="56692" y="430530"/>
                </a:lnTo>
                <a:lnTo>
                  <a:pt x="54317" y="429260"/>
                </a:lnTo>
                <a:lnTo>
                  <a:pt x="53746" y="425450"/>
                </a:lnTo>
                <a:lnTo>
                  <a:pt x="54876" y="422910"/>
                </a:lnTo>
                <a:lnTo>
                  <a:pt x="56934" y="421640"/>
                </a:lnTo>
                <a:lnTo>
                  <a:pt x="59397" y="422910"/>
                </a:lnTo>
                <a:lnTo>
                  <a:pt x="62077" y="422910"/>
                </a:lnTo>
                <a:lnTo>
                  <a:pt x="63030" y="424180"/>
                </a:lnTo>
                <a:lnTo>
                  <a:pt x="90411" y="424180"/>
                </a:lnTo>
                <a:lnTo>
                  <a:pt x="97777" y="426720"/>
                </a:lnTo>
                <a:lnTo>
                  <a:pt x="106667" y="440690"/>
                </a:lnTo>
                <a:lnTo>
                  <a:pt x="111607" y="444500"/>
                </a:lnTo>
                <a:lnTo>
                  <a:pt x="125463" y="441960"/>
                </a:lnTo>
                <a:lnTo>
                  <a:pt x="128562" y="447040"/>
                </a:lnTo>
                <a:lnTo>
                  <a:pt x="126580" y="455930"/>
                </a:lnTo>
                <a:lnTo>
                  <a:pt x="125463" y="459740"/>
                </a:lnTo>
                <a:lnTo>
                  <a:pt x="124396" y="464820"/>
                </a:lnTo>
                <a:lnTo>
                  <a:pt x="124434" y="468630"/>
                </a:lnTo>
                <a:lnTo>
                  <a:pt x="125768" y="468630"/>
                </a:lnTo>
                <a:lnTo>
                  <a:pt x="126631" y="467360"/>
                </a:lnTo>
                <a:lnTo>
                  <a:pt x="127355" y="466090"/>
                </a:lnTo>
                <a:lnTo>
                  <a:pt x="130911" y="461010"/>
                </a:lnTo>
                <a:lnTo>
                  <a:pt x="133121" y="457200"/>
                </a:lnTo>
                <a:lnTo>
                  <a:pt x="141224" y="452120"/>
                </a:lnTo>
                <a:lnTo>
                  <a:pt x="145122" y="453390"/>
                </a:lnTo>
                <a:lnTo>
                  <a:pt x="147269" y="466090"/>
                </a:lnTo>
                <a:lnTo>
                  <a:pt x="147929" y="472440"/>
                </a:lnTo>
                <a:lnTo>
                  <a:pt x="148463" y="481330"/>
                </a:lnTo>
                <a:lnTo>
                  <a:pt x="146888" y="482600"/>
                </a:lnTo>
                <a:lnTo>
                  <a:pt x="137845" y="487680"/>
                </a:lnTo>
                <a:lnTo>
                  <a:pt x="136982" y="488950"/>
                </a:lnTo>
                <a:lnTo>
                  <a:pt x="137375" y="501650"/>
                </a:lnTo>
                <a:lnTo>
                  <a:pt x="139522" y="502920"/>
                </a:lnTo>
                <a:lnTo>
                  <a:pt x="146735" y="499110"/>
                </a:lnTo>
                <a:lnTo>
                  <a:pt x="149504" y="497840"/>
                </a:lnTo>
                <a:lnTo>
                  <a:pt x="162102" y="488950"/>
                </a:lnTo>
                <a:lnTo>
                  <a:pt x="165569" y="491490"/>
                </a:lnTo>
                <a:lnTo>
                  <a:pt x="170472" y="504190"/>
                </a:lnTo>
                <a:lnTo>
                  <a:pt x="173278" y="506730"/>
                </a:lnTo>
                <a:lnTo>
                  <a:pt x="184188" y="506730"/>
                </a:lnTo>
                <a:lnTo>
                  <a:pt x="189433" y="505460"/>
                </a:lnTo>
                <a:lnTo>
                  <a:pt x="195465" y="495300"/>
                </a:lnTo>
                <a:lnTo>
                  <a:pt x="199669" y="491490"/>
                </a:lnTo>
                <a:lnTo>
                  <a:pt x="213055" y="488950"/>
                </a:lnTo>
                <a:lnTo>
                  <a:pt x="219951" y="485140"/>
                </a:lnTo>
                <a:lnTo>
                  <a:pt x="230847" y="476250"/>
                </a:lnTo>
                <a:lnTo>
                  <a:pt x="236689" y="474980"/>
                </a:lnTo>
                <a:lnTo>
                  <a:pt x="249148" y="478790"/>
                </a:lnTo>
                <a:lnTo>
                  <a:pt x="253746" y="482600"/>
                </a:lnTo>
                <a:lnTo>
                  <a:pt x="258241" y="486410"/>
                </a:lnTo>
                <a:lnTo>
                  <a:pt x="262991" y="490220"/>
                </a:lnTo>
                <a:lnTo>
                  <a:pt x="268058" y="494030"/>
                </a:lnTo>
                <a:lnTo>
                  <a:pt x="273608" y="494030"/>
                </a:lnTo>
                <a:lnTo>
                  <a:pt x="279819" y="491490"/>
                </a:lnTo>
                <a:lnTo>
                  <a:pt x="280593" y="491490"/>
                </a:lnTo>
                <a:lnTo>
                  <a:pt x="284480" y="490220"/>
                </a:lnTo>
                <a:lnTo>
                  <a:pt x="286512" y="492760"/>
                </a:lnTo>
                <a:lnTo>
                  <a:pt x="287832" y="501650"/>
                </a:lnTo>
                <a:lnTo>
                  <a:pt x="283171" y="509270"/>
                </a:lnTo>
                <a:lnTo>
                  <a:pt x="224675" y="509270"/>
                </a:lnTo>
                <a:lnTo>
                  <a:pt x="216471" y="518160"/>
                </a:lnTo>
                <a:lnTo>
                  <a:pt x="217093" y="519430"/>
                </a:lnTo>
                <a:lnTo>
                  <a:pt x="224142" y="523240"/>
                </a:lnTo>
                <a:lnTo>
                  <a:pt x="227406" y="524510"/>
                </a:lnTo>
                <a:lnTo>
                  <a:pt x="233235" y="528320"/>
                </a:lnTo>
                <a:lnTo>
                  <a:pt x="232638" y="530860"/>
                </a:lnTo>
                <a:lnTo>
                  <a:pt x="226809" y="534670"/>
                </a:lnTo>
                <a:lnTo>
                  <a:pt x="224040" y="537210"/>
                </a:lnTo>
                <a:lnTo>
                  <a:pt x="218211" y="544830"/>
                </a:lnTo>
                <a:lnTo>
                  <a:pt x="214884" y="546100"/>
                </a:lnTo>
                <a:lnTo>
                  <a:pt x="207111" y="541020"/>
                </a:lnTo>
                <a:lnTo>
                  <a:pt x="204609" y="538480"/>
                </a:lnTo>
                <a:lnTo>
                  <a:pt x="198831" y="535940"/>
                </a:lnTo>
                <a:lnTo>
                  <a:pt x="195694" y="535940"/>
                </a:lnTo>
                <a:lnTo>
                  <a:pt x="192709" y="537210"/>
                </a:lnTo>
                <a:lnTo>
                  <a:pt x="187172" y="544830"/>
                </a:lnTo>
                <a:lnTo>
                  <a:pt x="184886" y="553720"/>
                </a:lnTo>
                <a:lnTo>
                  <a:pt x="185991" y="562610"/>
                </a:lnTo>
                <a:lnTo>
                  <a:pt x="190652" y="568960"/>
                </a:lnTo>
                <a:lnTo>
                  <a:pt x="196380" y="574040"/>
                </a:lnTo>
                <a:lnTo>
                  <a:pt x="202641" y="576580"/>
                </a:lnTo>
                <a:lnTo>
                  <a:pt x="209334" y="577850"/>
                </a:lnTo>
                <a:lnTo>
                  <a:pt x="216395" y="576580"/>
                </a:lnTo>
                <a:lnTo>
                  <a:pt x="228815" y="574040"/>
                </a:lnTo>
                <a:lnTo>
                  <a:pt x="243357" y="570230"/>
                </a:lnTo>
                <a:lnTo>
                  <a:pt x="250698" y="572770"/>
                </a:lnTo>
                <a:lnTo>
                  <a:pt x="282194" y="595630"/>
                </a:lnTo>
                <a:lnTo>
                  <a:pt x="283845" y="599440"/>
                </a:lnTo>
                <a:lnTo>
                  <a:pt x="285953" y="608330"/>
                </a:lnTo>
                <a:lnTo>
                  <a:pt x="284200" y="609600"/>
                </a:lnTo>
                <a:lnTo>
                  <a:pt x="277837" y="607060"/>
                </a:lnTo>
                <a:lnTo>
                  <a:pt x="274942" y="605790"/>
                </a:lnTo>
                <a:lnTo>
                  <a:pt x="262509" y="598182"/>
                </a:lnTo>
                <a:lnTo>
                  <a:pt x="252196" y="605790"/>
                </a:lnTo>
                <a:lnTo>
                  <a:pt x="250977" y="607060"/>
                </a:lnTo>
                <a:lnTo>
                  <a:pt x="244322" y="610870"/>
                </a:lnTo>
                <a:lnTo>
                  <a:pt x="238607" y="612140"/>
                </a:lnTo>
                <a:lnTo>
                  <a:pt x="229285" y="610870"/>
                </a:lnTo>
                <a:lnTo>
                  <a:pt x="226136" y="610870"/>
                </a:lnTo>
                <a:lnTo>
                  <a:pt x="217589" y="613410"/>
                </a:lnTo>
                <a:lnTo>
                  <a:pt x="216903" y="615950"/>
                </a:lnTo>
                <a:lnTo>
                  <a:pt x="221780" y="621030"/>
                </a:lnTo>
                <a:lnTo>
                  <a:pt x="222478" y="622300"/>
                </a:lnTo>
                <a:lnTo>
                  <a:pt x="226885" y="627380"/>
                </a:lnTo>
                <a:lnTo>
                  <a:pt x="226339" y="631190"/>
                </a:lnTo>
                <a:lnTo>
                  <a:pt x="213537" y="637540"/>
                </a:lnTo>
                <a:lnTo>
                  <a:pt x="211594" y="642620"/>
                </a:lnTo>
                <a:lnTo>
                  <a:pt x="210426" y="652780"/>
                </a:lnTo>
                <a:lnTo>
                  <a:pt x="209346" y="656590"/>
                </a:lnTo>
                <a:lnTo>
                  <a:pt x="205359" y="662940"/>
                </a:lnTo>
                <a:lnTo>
                  <a:pt x="203377" y="665480"/>
                </a:lnTo>
                <a:lnTo>
                  <a:pt x="207581" y="673100"/>
                </a:lnTo>
                <a:lnTo>
                  <a:pt x="211239" y="674370"/>
                </a:lnTo>
                <a:lnTo>
                  <a:pt x="252971" y="674370"/>
                </a:lnTo>
                <a:lnTo>
                  <a:pt x="258089" y="681990"/>
                </a:lnTo>
                <a:lnTo>
                  <a:pt x="267995" y="681990"/>
                </a:lnTo>
                <a:lnTo>
                  <a:pt x="285953" y="680720"/>
                </a:lnTo>
                <a:lnTo>
                  <a:pt x="289344" y="679450"/>
                </a:lnTo>
                <a:lnTo>
                  <a:pt x="299872" y="680720"/>
                </a:lnTo>
                <a:lnTo>
                  <a:pt x="300837" y="683260"/>
                </a:lnTo>
                <a:lnTo>
                  <a:pt x="294449" y="692150"/>
                </a:lnTo>
                <a:lnTo>
                  <a:pt x="292087" y="694690"/>
                </a:lnTo>
                <a:lnTo>
                  <a:pt x="287185" y="702310"/>
                </a:lnTo>
                <a:lnTo>
                  <a:pt x="288023" y="704850"/>
                </a:lnTo>
                <a:lnTo>
                  <a:pt x="301840" y="706120"/>
                </a:lnTo>
                <a:lnTo>
                  <a:pt x="348754" y="706120"/>
                </a:lnTo>
                <a:lnTo>
                  <a:pt x="357873" y="707390"/>
                </a:lnTo>
                <a:lnTo>
                  <a:pt x="361226" y="712470"/>
                </a:lnTo>
                <a:lnTo>
                  <a:pt x="358838" y="723900"/>
                </a:lnTo>
                <a:lnTo>
                  <a:pt x="358330" y="727710"/>
                </a:lnTo>
                <a:lnTo>
                  <a:pt x="358216" y="730250"/>
                </a:lnTo>
                <a:lnTo>
                  <a:pt x="358101" y="734060"/>
                </a:lnTo>
                <a:lnTo>
                  <a:pt x="360095" y="735330"/>
                </a:lnTo>
                <a:lnTo>
                  <a:pt x="365772" y="734060"/>
                </a:lnTo>
                <a:lnTo>
                  <a:pt x="367982" y="732790"/>
                </a:lnTo>
                <a:lnTo>
                  <a:pt x="369570" y="730250"/>
                </a:lnTo>
                <a:lnTo>
                  <a:pt x="373037" y="726440"/>
                </a:lnTo>
                <a:lnTo>
                  <a:pt x="375373" y="720090"/>
                </a:lnTo>
                <a:lnTo>
                  <a:pt x="375666" y="713740"/>
                </a:lnTo>
                <a:lnTo>
                  <a:pt x="373075" y="706120"/>
                </a:lnTo>
                <a:lnTo>
                  <a:pt x="370586" y="702310"/>
                </a:lnTo>
                <a:lnTo>
                  <a:pt x="370166" y="698500"/>
                </a:lnTo>
                <a:lnTo>
                  <a:pt x="375513" y="693420"/>
                </a:lnTo>
                <a:lnTo>
                  <a:pt x="376097" y="689610"/>
                </a:lnTo>
                <a:lnTo>
                  <a:pt x="374345" y="681990"/>
                </a:lnTo>
                <a:lnTo>
                  <a:pt x="376250" y="679450"/>
                </a:lnTo>
                <a:lnTo>
                  <a:pt x="377215" y="678180"/>
                </a:lnTo>
                <a:lnTo>
                  <a:pt x="384416" y="674370"/>
                </a:lnTo>
                <a:lnTo>
                  <a:pt x="399224" y="668020"/>
                </a:lnTo>
                <a:lnTo>
                  <a:pt x="417372" y="668020"/>
                </a:lnTo>
                <a:lnTo>
                  <a:pt x="436803" y="669290"/>
                </a:lnTo>
                <a:lnTo>
                  <a:pt x="438073" y="670560"/>
                </a:lnTo>
                <a:lnTo>
                  <a:pt x="437540" y="679450"/>
                </a:lnTo>
                <a:lnTo>
                  <a:pt x="437476" y="685800"/>
                </a:lnTo>
                <a:lnTo>
                  <a:pt x="438696" y="687070"/>
                </a:lnTo>
                <a:lnTo>
                  <a:pt x="444868" y="687070"/>
                </a:lnTo>
                <a:lnTo>
                  <a:pt x="446443" y="685800"/>
                </a:lnTo>
                <a:lnTo>
                  <a:pt x="451891" y="685800"/>
                </a:lnTo>
                <a:lnTo>
                  <a:pt x="455790" y="684530"/>
                </a:lnTo>
                <a:lnTo>
                  <a:pt x="463842" y="685800"/>
                </a:lnTo>
                <a:lnTo>
                  <a:pt x="466559" y="684530"/>
                </a:lnTo>
                <a:lnTo>
                  <a:pt x="464058" y="676910"/>
                </a:lnTo>
                <a:lnTo>
                  <a:pt x="462038" y="673100"/>
                </a:lnTo>
                <a:lnTo>
                  <a:pt x="457619" y="668020"/>
                </a:lnTo>
                <a:lnTo>
                  <a:pt x="455409" y="665480"/>
                </a:lnTo>
                <a:lnTo>
                  <a:pt x="454761" y="664210"/>
                </a:lnTo>
                <a:lnTo>
                  <a:pt x="462419" y="656590"/>
                </a:lnTo>
                <a:lnTo>
                  <a:pt x="466407" y="655320"/>
                </a:lnTo>
                <a:lnTo>
                  <a:pt x="470903" y="651510"/>
                </a:lnTo>
                <a:lnTo>
                  <a:pt x="471944" y="648970"/>
                </a:lnTo>
                <a:lnTo>
                  <a:pt x="470700" y="642620"/>
                </a:lnTo>
                <a:lnTo>
                  <a:pt x="470966" y="640080"/>
                </a:lnTo>
                <a:lnTo>
                  <a:pt x="475653" y="637540"/>
                </a:lnTo>
                <a:lnTo>
                  <a:pt x="485965" y="632460"/>
                </a:lnTo>
                <a:lnTo>
                  <a:pt x="496671" y="628650"/>
                </a:lnTo>
                <a:lnTo>
                  <a:pt x="507847" y="627380"/>
                </a:lnTo>
                <a:lnTo>
                  <a:pt x="519544" y="628650"/>
                </a:lnTo>
                <a:lnTo>
                  <a:pt x="529920" y="632460"/>
                </a:lnTo>
                <a:lnTo>
                  <a:pt x="539584" y="636270"/>
                </a:lnTo>
                <a:lnTo>
                  <a:pt x="548767" y="642620"/>
                </a:lnTo>
                <a:lnTo>
                  <a:pt x="557682" y="648970"/>
                </a:lnTo>
                <a:lnTo>
                  <a:pt x="562851" y="651510"/>
                </a:lnTo>
                <a:lnTo>
                  <a:pt x="566826" y="656590"/>
                </a:lnTo>
                <a:lnTo>
                  <a:pt x="570077" y="668020"/>
                </a:lnTo>
                <a:lnTo>
                  <a:pt x="571474" y="674370"/>
                </a:lnTo>
                <a:lnTo>
                  <a:pt x="571576" y="681990"/>
                </a:lnTo>
                <a:lnTo>
                  <a:pt x="571144" y="694690"/>
                </a:lnTo>
                <a:lnTo>
                  <a:pt x="563321" y="734060"/>
                </a:lnTo>
                <a:lnTo>
                  <a:pt x="541375" y="779780"/>
                </a:lnTo>
                <a:lnTo>
                  <a:pt x="508558" y="807720"/>
                </a:lnTo>
                <a:lnTo>
                  <a:pt x="478459" y="812800"/>
                </a:lnTo>
                <a:lnTo>
                  <a:pt x="447827" y="816610"/>
                </a:lnTo>
                <a:lnTo>
                  <a:pt x="432523" y="819150"/>
                </a:lnTo>
                <a:lnTo>
                  <a:pt x="409117" y="821690"/>
                </a:lnTo>
                <a:lnTo>
                  <a:pt x="385864" y="826770"/>
                </a:lnTo>
                <a:lnTo>
                  <a:pt x="339750" y="836930"/>
                </a:lnTo>
                <a:lnTo>
                  <a:pt x="287731" y="852170"/>
                </a:lnTo>
                <a:lnTo>
                  <a:pt x="237845" y="873760"/>
                </a:lnTo>
                <a:lnTo>
                  <a:pt x="234086" y="876300"/>
                </a:lnTo>
                <a:lnTo>
                  <a:pt x="230479" y="877570"/>
                </a:lnTo>
                <a:lnTo>
                  <a:pt x="226796" y="880110"/>
                </a:lnTo>
                <a:lnTo>
                  <a:pt x="228612" y="880110"/>
                </a:lnTo>
                <a:lnTo>
                  <a:pt x="250621" y="872490"/>
                </a:lnTo>
                <a:lnTo>
                  <a:pt x="317995" y="853440"/>
                </a:lnTo>
                <a:lnTo>
                  <a:pt x="338023" y="849630"/>
                </a:lnTo>
                <a:lnTo>
                  <a:pt x="358114" y="844550"/>
                </a:lnTo>
                <a:lnTo>
                  <a:pt x="398411" y="836930"/>
                </a:lnTo>
                <a:lnTo>
                  <a:pt x="411810" y="835660"/>
                </a:lnTo>
                <a:lnTo>
                  <a:pt x="425272" y="833120"/>
                </a:lnTo>
                <a:lnTo>
                  <a:pt x="452247" y="830580"/>
                </a:lnTo>
                <a:lnTo>
                  <a:pt x="490728" y="825500"/>
                </a:lnTo>
                <a:lnTo>
                  <a:pt x="503288" y="824230"/>
                </a:lnTo>
                <a:lnTo>
                  <a:pt x="515848" y="824230"/>
                </a:lnTo>
                <a:lnTo>
                  <a:pt x="541007" y="821690"/>
                </a:lnTo>
                <a:lnTo>
                  <a:pt x="552297" y="821690"/>
                </a:lnTo>
                <a:lnTo>
                  <a:pt x="563613" y="820420"/>
                </a:lnTo>
                <a:lnTo>
                  <a:pt x="660158" y="820420"/>
                </a:lnTo>
                <a:lnTo>
                  <a:pt x="738632" y="825500"/>
                </a:lnTo>
                <a:lnTo>
                  <a:pt x="753249" y="828040"/>
                </a:lnTo>
                <a:lnTo>
                  <a:pt x="767854" y="829310"/>
                </a:lnTo>
                <a:lnTo>
                  <a:pt x="782421" y="831850"/>
                </a:lnTo>
                <a:lnTo>
                  <a:pt x="796950" y="833120"/>
                </a:lnTo>
                <a:lnTo>
                  <a:pt x="814412" y="836930"/>
                </a:lnTo>
                <a:lnTo>
                  <a:pt x="849249" y="842010"/>
                </a:lnTo>
                <a:lnTo>
                  <a:pt x="866559" y="845820"/>
                </a:lnTo>
                <a:lnTo>
                  <a:pt x="920965" y="858520"/>
                </a:lnTo>
                <a:lnTo>
                  <a:pt x="948093" y="866140"/>
                </a:lnTo>
                <a:lnTo>
                  <a:pt x="975233" y="872490"/>
                </a:lnTo>
                <a:lnTo>
                  <a:pt x="982002" y="873760"/>
                </a:lnTo>
                <a:lnTo>
                  <a:pt x="995451" y="878840"/>
                </a:lnTo>
                <a:lnTo>
                  <a:pt x="1002169" y="880110"/>
                </a:lnTo>
                <a:lnTo>
                  <a:pt x="1001141" y="878840"/>
                </a:lnTo>
                <a:lnTo>
                  <a:pt x="999896" y="878840"/>
                </a:lnTo>
                <a:lnTo>
                  <a:pt x="998613" y="877570"/>
                </a:lnTo>
                <a:lnTo>
                  <a:pt x="949464" y="858520"/>
                </a:lnTo>
                <a:lnTo>
                  <a:pt x="899071" y="843280"/>
                </a:lnTo>
                <a:lnTo>
                  <a:pt x="860145" y="833120"/>
                </a:lnTo>
                <a:lnTo>
                  <a:pt x="794600" y="820420"/>
                </a:lnTo>
                <a:lnTo>
                  <a:pt x="741667" y="812800"/>
                </a:lnTo>
                <a:lnTo>
                  <a:pt x="733869" y="811530"/>
                </a:lnTo>
                <a:lnTo>
                  <a:pt x="728459" y="806450"/>
                </a:lnTo>
                <a:lnTo>
                  <a:pt x="724395" y="795020"/>
                </a:lnTo>
                <a:lnTo>
                  <a:pt x="721956" y="791210"/>
                </a:lnTo>
                <a:lnTo>
                  <a:pt x="714959" y="784860"/>
                </a:lnTo>
                <a:lnTo>
                  <a:pt x="711339" y="781050"/>
                </a:lnTo>
                <a:lnTo>
                  <a:pt x="707567" y="778510"/>
                </a:lnTo>
                <a:lnTo>
                  <a:pt x="699960" y="769620"/>
                </a:lnTo>
                <a:lnTo>
                  <a:pt x="695528" y="759460"/>
                </a:lnTo>
                <a:lnTo>
                  <a:pt x="694270" y="748030"/>
                </a:lnTo>
                <a:lnTo>
                  <a:pt x="696201" y="736600"/>
                </a:lnTo>
                <a:lnTo>
                  <a:pt x="700392" y="723900"/>
                </a:lnTo>
                <a:lnTo>
                  <a:pt x="705015" y="711200"/>
                </a:lnTo>
                <a:lnTo>
                  <a:pt x="709930" y="699770"/>
                </a:lnTo>
                <a:lnTo>
                  <a:pt x="714984" y="687070"/>
                </a:lnTo>
                <a:lnTo>
                  <a:pt x="740410" y="664210"/>
                </a:lnTo>
                <a:lnTo>
                  <a:pt x="744524" y="660400"/>
                </a:lnTo>
                <a:lnTo>
                  <a:pt x="747090" y="648970"/>
                </a:lnTo>
                <a:lnTo>
                  <a:pt x="751243" y="645160"/>
                </a:lnTo>
                <a:lnTo>
                  <a:pt x="757669" y="640080"/>
                </a:lnTo>
                <a:lnTo>
                  <a:pt x="762495" y="636270"/>
                </a:lnTo>
                <a:lnTo>
                  <a:pt x="767346" y="638810"/>
                </a:lnTo>
                <a:lnTo>
                  <a:pt x="771194" y="646430"/>
                </a:lnTo>
                <a:lnTo>
                  <a:pt x="771067" y="648970"/>
                </a:lnTo>
                <a:lnTo>
                  <a:pt x="771334" y="650240"/>
                </a:lnTo>
                <a:lnTo>
                  <a:pt x="761746" y="651510"/>
                </a:lnTo>
                <a:lnTo>
                  <a:pt x="757351" y="651510"/>
                </a:lnTo>
                <a:lnTo>
                  <a:pt x="751078" y="654050"/>
                </a:lnTo>
                <a:lnTo>
                  <a:pt x="749477" y="657860"/>
                </a:lnTo>
                <a:lnTo>
                  <a:pt x="747534" y="659130"/>
                </a:lnTo>
                <a:lnTo>
                  <a:pt x="749566" y="660400"/>
                </a:lnTo>
                <a:lnTo>
                  <a:pt x="751586" y="662940"/>
                </a:lnTo>
                <a:lnTo>
                  <a:pt x="754176" y="664210"/>
                </a:lnTo>
                <a:lnTo>
                  <a:pt x="754989" y="664210"/>
                </a:lnTo>
                <a:lnTo>
                  <a:pt x="758063" y="666750"/>
                </a:lnTo>
                <a:lnTo>
                  <a:pt x="761504" y="668020"/>
                </a:lnTo>
                <a:lnTo>
                  <a:pt x="765657" y="676910"/>
                </a:lnTo>
                <a:lnTo>
                  <a:pt x="769924" y="678180"/>
                </a:lnTo>
                <a:lnTo>
                  <a:pt x="778243" y="679450"/>
                </a:lnTo>
                <a:lnTo>
                  <a:pt x="781253" y="678180"/>
                </a:lnTo>
                <a:lnTo>
                  <a:pt x="786803" y="679450"/>
                </a:lnTo>
                <a:lnTo>
                  <a:pt x="790067" y="679450"/>
                </a:lnTo>
                <a:lnTo>
                  <a:pt x="794372" y="683260"/>
                </a:lnTo>
                <a:lnTo>
                  <a:pt x="791845" y="685800"/>
                </a:lnTo>
                <a:lnTo>
                  <a:pt x="790498" y="688340"/>
                </a:lnTo>
                <a:lnTo>
                  <a:pt x="788911" y="690880"/>
                </a:lnTo>
                <a:lnTo>
                  <a:pt x="786904" y="693420"/>
                </a:lnTo>
                <a:lnTo>
                  <a:pt x="783551" y="703580"/>
                </a:lnTo>
                <a:lnTo>
                  <a:pt x="788403" y="708660"/>
                </a:lnTo>
                <a:lnTo>
                  <a:pt x="800658" y="706120"/>
                </a:lnTo>
                <a:lnTo>
                  <a:pt x="804519" y="703580"/>
                </a:lnTo>
                <a:lnTo>
                  <a:pt x="811669" y="695960"/>
                </a:lnTo>
                <a:lnTo>
                  <a:pt x="818896" y="702310"/>
                </a:lnTo>
                <a:lnTo>
                  <a:pt x="820801" y="702310"/>
                </a:lnTo>
                <a:lnTo>
                  <a:pt x="823988" y="695960"/>
                </a:lnTo>
                <a:lnTo>
                  <a:pt x="824623" y="694690"/>
                </a:lnTo>
                <a:lnTo>
                  <a:pt x="827036" y="690880"/>
                </a:lnTo>
                <a:lnTo>
                  <a:pt x="835431" y="689610"/>
                </a:lnTo>
                <a:lnTo>
                  <a:pt x="837336" y="687070"/>
                </a:lnTo>
                <a:lnTo>
                  <a:pt x="838593" y="679450"/>
                </a:lnTo>
                <a:lnTo>
                  <a:pt x="839939" y="678180"/>
                </a:lnTo>
                <a:lnTo>
                  <a:pt x="841286" y="676910"/>
                </a:lnTo>
                <a:lnTo>
                  <a:pt x="853490" y="674370"/>
                </a:lnTo>
                <a:lnTo>
                  <a:pt x="858812" y="678180"/>
                </a:lnTo>
                <a:lnTo>
                  <a:pt x="860501" y="687070"/>
                </a:lnTo>
                <a:lnTo>
                  <a:pt x="864222" y="680720"/>
                </a:lnTo>
                <a:lnTo>
                  <a:pt x="867511" y="680720"/>
                </a:lnTo>
                <a:lnTo>
                  <a:pt x="878192" y="689610"/>
                </a:lnTo>
                <a:lnTo>
                  <a:pt x="887399" y="681990"/>
                </a:lnTo>
                <a:lnTo>
                  <a:pt x="890968" y="680720"/>
                </a:lnTo>
                <a:lnTo>
                  <a:pt x="903655" y="683260"/>
                </a:lnTo>
                <a:lnTo>
                  <a:pt x="911085" y="683260"/>
                </a:lnTo>
                <a:lnTo>
                  <a:pt x="914323" y="680720"/>
                </a:lnTo>
                <a:lnTo>
                  <a:pt x="920813" y="675640"/>
                </a:lnTo>
                <a:lnTo>
                  <a:pt x="924763" y="674370"/>
                </a:lnTo>
                <a:lnTo>
                  <a:pt x="930998" y="671830"/>
                </a:lnTo>
                <a:lnTo>
                  <a:pt x="933157" y="671830"/>
                </a:lnTo>
                <a:lnTo>
                  <a:pt x="936637" y="676910"/>
                </a:lnTo>
                <a:lnTo>
                  <a:pt x="938060" y="680720"/>
                </a:lnTo>
                <a:lnTo>
                  <a:pt x="941146" y="684530"/>
                </a:lnTo>
                <a:lnTo>
                  <a:pt x="942886" y="685800"/>
                </a:lnTo>
                <a:lnTo>
                  <a:pt x="951661" y="687070"/>
                </a:lnTo>
                <a:lnTo>
                  <a:pt x="959027" y="687070"/>
                </a:lnTo>
                <a:lnTo>
                  <a:pt x="973658" y="684530"/>
                </a:lnTo>
                <a:lnTo>
                  <a:pt x="980059" y="679450"/>
                </a:lnTo>
                <a:lnTo>
                  <a:pt x="985659" y="674370"/>
                </a:lnTo>
                <a:lnTo>
                  <a:pt x="988225" y="671830"/>
                </a:lnTo>
                <a:lnTo>
                  <a:pt x="990790" y="669290"/>
                </a:lnTo>
                <a:lnTo>
                  <a:pt x="995121" y="664210"/>
                </a:lnTo>
                <a:lnTo>
                  <a:pt x="998867" y="657860"/>
                </a:lnTo>
                <a:lnTo>
                  <a:pt x="1007808" y="648970"/>
                </a:lnTo>
                <a:lnTo>
                  <a:pt x="1008786" y="645160"/>
                </a:lnTo>
                <a:lnTo>
                  <a:pt x="1006856" y="636270"/>
                </a:lnTo>
                <a:lnTo>
                  <a:pt x="1006589" y="635000"/>
                </a:lnTo>
                <a:lnTo>
                  <a:pt x="1005039" y="631190"/>
                </a:lnTo>
                <a:lnTo>
                  <a:pt x="999921" y="624840"/>
                </a:lnTo>
                <a:lnTo>
                  <a:pt x="995959" y="628650"/>
                </a:lnTo>
                <a:lnTo>
                  <a:pt x="988593" y="628650"/>
                </a:lnTo>
                <a:lnTo>
                  <a:pt x="985812" y="627380"/>
                </a:lnTo>
                <a:lnTo>
                  <a:pt x="983234" y="621030"/>
                </a:lnTo>
                <a:lnTo>
                  <a:pt x="982789" y="619760"/>
                </a:lnTo>
                <a:lnTo>
                  <a:pt x="981036" y="614680"/>
                </a:lnTo>
                <a:lnTo>
                  <a:pt x="979119" y="613410"/>
                </a:lnTo>
                <a:lnTo>
                  <a:pt x="977201" y="612140"/>
                </a:lnTo>
                <a:lnTo>
                  <a:pt x="967740" y="610870"/>
                </a:lnTo>
                <a:lnTo>
                  <a:pt x="961745" y="609600"/>
                </a:lnTo>
                <a:lnTo>
                  <a:pt x="958113" y="604520"/>
                </a:lnTo>
                <a:lnTo>
                  <a:pt x="958596" y="599440"/>
                </a:lnTo>
                <a:lnTo>
                  <a:pt x="958850" y="596900"/>
                </a:lnTo>
                <a:lnTo>
                  <a:pt x="961275" y="595630"/>
                </a:lnTo>
                <a:lnTo>
                  <a:pt x="971130" y="595630"/>
                </a:lnTo>
                <a:lnTo>
                  <a:pt x="975258" y="596900"/>
                </a:lnTo>
                <a:lnTo>
                  <a:pt x="983221" y="594360"/>
                </a:lnTo>
                <a:lnTo>
                  <a:pt x="986053" y="595630"/>
                </a:lnTo>
                <a:lnTo>
                  <a:pt x="992720" y="604520"/>
                </a:lnTo>
                <a:lnTo>
                  <a:pt x="997877" y="608330"/>
                </a:lnTo>
                <a:lnTo>
                  <a:pt x="1010564" y="609600"/>
                </a:lnTo>
                <a:lnTo>
                  <a:pt x="1015314" y="610870"/>
                </a:lnTo>
                <a:lnTo>
                  <a:pt x="1023531" y="612140"/>
                </a:lnTo>
                <a:lnTo>
                  <a:pt x="1026807" y="610870"/>
                </a:lnTo>
                <a:lnTo>
                  <a:pt x="1027836" y="605790"/>
                </a:lnTo>
                <a:lnTo>
                  <a:pt x="1025842" y="603250"/>
                </a:lnTo>
                <a:lnTo>
                  <a:pt x="1023264" y="599440"/>
                </a:lnTo>
                <a:lnTo>
                  <a:pt x="1021283" y="599440"/>
                </a:lnTo>
                <a:lnTo>
                  <a:pt x="1017676" y="595630"/>
                </a:lnTo>
                <a:lnTo>
                  <a:pt x="1016520" y="594360"/>
                </a:lnTo>
                <a:lnTo>
                  <a:pt x="1015365" y="593090"/>
                </a:lnTo>
                <a:lnTo>
                  <a:pt x="1011580" y="588010"/>
                </a:lnTo>
                <a:lnTo>
                  <a:pt x="1012050" y="586740"/>
                </a:lnTo>
                <a:lnTo>
                  <a:pt x="1013015" y="584200"/>
                </a:lnTo>
                <a:lnTo>
                  <a:pt x="1020533" y="585470"/>
                </a:lnTo>
                <a:lnTo>
                  <a:pt x="1024851" y="586740"/>
                </a:lnTo>
                <a:lnTo>
                  <a:pt x="1028204" y="588010"/>
                </a:lnTo>
                <a:lnTo>
                  <a:pt x="1031760" y="590550"/>
                </a:lnTo>
                <a:lnTo>
                  <a:pt x="1035011" y="591820"/>
                </a:lnTo>
                <a:lnTo>
                  <a:pt x="1039114" y="591820"/>
                </a:lnTo>
                <a:lnTo>
                  <a:pt x="1046048" y="590550"/>
                </a:lnTo>
                <a:lnTo>
                  <a:pt x="1052449" y="591820"/>
                </a:lnTo>
                <a:lnTo>
                  <a:pt x="1058227" y="595630"/>
                </a:lnTo>
                <a:lnTo>
                  <a:pt x="1063307" y="600710"/>
                </a:lnTo>
                <a:lnTo>
                  <a:pt x="1064272" y="600710"/>
                </a:lnTo>
                <a:lnTo>
                  <a:pt x="1067244" y="603250"/>
                </a:lnTo>
                <a:lnTo>
                  <a:pt x="1069454" y="601980"/>
                </a:lnTo>
                <a:lnTo>
                  <a:pt x="1069479" y="598170"/>
                </a:lnTo>
                <a:lnTo>
                  <a:pt x="1069098" y="596900"/>
                </a:lnTo>
                <a:lnTo>
                  <a:pt x="1065923" y="591820"/>
                </a:lnTo>
                <a:lnTo>
                  <a:pt x="1066520" y="590550"/>
                </a:lnTo>
                <a:lnTo>
                  <a:pt x="1067130" y="589280"/>
                </a:lnTo>
                <a:lnTo>
                  <a:pt x="1072515" y="584200"/>
                </a:lnTo>
                <a:lnTo>
                  <a:pt x="1076566" y="580390"/>
                </a:lnTo>
                <a:lnTo>
                  <a:pt x="1082852" y="576580"/>
                </a:lnTo>
                <a:lnTo>
                  <a:pt x="1100442" y="585470"/>
                </a:lnTo>
                <a:lnTo>
                  <a:pt x="1105763" y="582930"/>
                </a:lnTo>
                <a:lnTo>
                  <a:pt x="1108290" y="576580"/>
                </a:lnTo>
                <a:lnTo>
                  <a:pt x="1110310" y="571500"/>
                </a:lnTo>
                <a:lnTo>
                  <a:pt x="1112329" y="566420"/>
                </a:lnTo>
                <a:lnTo>
                  <a:pt x="1114996" y="560070"/>
                </a:lnTo>
                <a:lnTo>
                  <a:pt x="1118565" y="548640"/>
                </a:lnTo>
                <a:lnTo>
                  <a:pt x="1118793" y="544830"/>
                </a:lnTo>
                <a:lnTo>
                  <a:pt x="1112227" y="541020"/>
                </a:lnTo>
                <a:lnTo>
                  <a:pt x="1108278" y="539750"/>
                </a:lnTo>
                <a:lnTo>
                  <a:pt x="1098473" y="538480"/>
                </a:lnTo>
                <a:lnTo>
                  <a:pt x="1097305" y="537210"/>
                </a:lnTo>
                <a:lnTo>
                  <a:pt x="1094778" y="530860"/>
                </a:lnTo>
                <a:lnTo>
                  <a:pt x="1094359" y="529590"/>
                </a:lnTo>
                <a:lnTo>
                  <a:pt x="1091222" y="521970"/>
                </a:lnTo>
                <a:lnTo>
                  <a:pt x="1090180" y="519430"/>
                </a:lnTo>
                <a:lnTo>
                  <a:pt x="1085024" y="516890"/>
                </a:lnTo>
                <a:lnTo>
                  <a:pt x="1068146" y="521970"/>
                </a:lnTo>
                <a:lnTo>
                  <a:pt x="1060716" y="520700"/>
                </a:lnTo>
                <a:lnTo>
                  <a:pt x="1050442" y="514350"/>
                </a:lnTo>
                <a:lnTo>
                  <a:pt x="1048588" y="511810"/>
                </a:lnTo>
                <a:lnTo>
                  <a:pt x="1048232" y="508000"/>
                </a:lnTo>
                <a:lnTo>
                  <a:pt x="1048004" y="505460"/>
                </a:lnTo>
                <a:lnTo>
                  <a:pt x="1046581" y="502920"/>
                </a:lnTo>
                <a:lnTo>
                  <a:pt x="1042720" y="500380"/>
                </a:lnTo>
                <a:lnTo>
                  <a:pt x="1039888" y="499110"/>
                </a:lnTo>
                <a:lnTo>
                  <a:pt x="1029512" y="496570"/>
                </a:lnTo>
                <a:lnTo>
                  <a:pt x="1029208" y="496531"/>
                </a:lnTo>
                <a:lnTo>
                  <a:pt x="1029208" y="532130"/>
                </a:lnTo>
                <a:lnTo>
                  <a:pt x="1027798" y="534670"/>
                </a:lnTo>
                <a:lnTo>
                  <a:pt x="1022794" y="535940"/>
                </a:lnTo>
                <a:lnTo>
                  <a:pt x="1020800" y="538480"/>
                </a:lnTo>
                <a:lnTo>
                  <a:pt x="1017143" y="544830"/>
                </a:lnTo>
                <a:lnTo>
                  <a:pt x="1016571" y="544830"/>
                </a:lnTo>
                <a:lnTo>
                  <a:pt x="1010158" y="541020"/>
                </a:lnTo>
                <a:lnTo>
                  <a:pt x="1007503" y="539750"/>
                </a:lnTo>
                <a:lnTo>
                  <a:pt x="1001661" y="535940"/>
                </a:lnTo>
                <a:lnTo>
                  <a:pt x="1001217" y="535355"/>
                </a:lnTo>
                <a:lnTo>
                  <a:pt x="1001217" y="538480"/>
                </a:lnTo>
                <a:lnTo>
                  <a:pt x="999312" y="547370"/>
                </a:lnTo>
                <a:lnTo>
                  <a:pt x="990193" y="562610"/>
                </a:lnTo>
                <a:lnTo>
                  <a:pt x="985837" y="566420"/>
                </a:lnTo>
                <a:lnTo>
                  <a:pt x="984694" y="566420"/>
                </a:lnTo>
                <a:lnTo>
                  <a:pt x="980033" y="558800"/>
                </a:lnTo>
                <a:lnTo>
                  <a:pt x="977811" y="554990"/>
                </a:lnTo>
                <a:lnTo>
                  <a:pt x="977074" y="553720"/>
                </a:lnTo>
                <a:lnTo>
                  <a:pt x="977684" y="546100"/>
                </a:lnTo>
                <a:lnTo>
                  <a:pt x="978103" y="541020"/>
                </a:lnTo>
                <a:lnTo>
                  <a:pt x="975817" y="538480"/>
                </a:lnTo>
                <a:lnTo>
                  <a:pt x="970749" y="534670"/>
                </a:lnTo>
                <a:lnTo>
                  <a:pt x="970178" y="534670"/>
                </a:lnTo>
                <a:lnTo>
                  <a:pt x="982751" y="528320"/>
                </a:lnTo>
                <a:lnTo>
                  <a:pt x="985862" y="530860"/>
                </a:lnTo>
                <a:lnTo>
                  <a:pt x="989037" y="534670"/>
                </a:lnTo>
                <a:lnTo>
                  <a:pt x="992022" y="535940"/>
                </a:lnTo>
                <a:lnTo>
                  <a:pt x="1000125" y="537210"/>
                </a:lnTo>
                <a:lnTo>
                  <a:pt x="1001217" y="538480"/>
                </a:lnTo>
                <a:lnTo>
                  <a:pt x="1001217" y="535355"/>
                </a:lnTo>
                <a:lnTo>
                  <a:pt x="999769" y="533400"/>
                </a:lnTo>
                <a:lnTo>
                  <a:pt x="999667" y="528320"/>
                </a:lnTo>
                <a:lnTo>
                  <a:pt x="999642" y="527050"/>
                </a:lnTo>
                <a:lnTo>
                  <a:pt x="1000213" y="527050"/>
                </a:lnTo>
                <a:lnTo>
                  <a:pt x="1001166" y="524510"/>
                </a:lnTo>
                <a:lnTo>
                  <a:pt x="1002576" y="524510"/>
                </a:lnTo>
                <a:lnTo>
                  <a:pt x="1007021" y="523240"/>
                </a:lnTo>
                <a:lnTo>
                  <a:pt x="1009624" y="520700"/>
                </a:lnTo>
                <a:lnTo>
                  <a:pt x="1012355" y="514350"/>
                </a:lnTo>
                <a:lnTo>
                  <a:pt x="1013802" y="511810"/>
                </a:lnTo>
                <a:lnTo>
                  <a:pt x="1017485" y="508000"/>
                </a:lnTo>
                <a:lnTo>
                  <a:pt x="1020089" y="508000"/>
                </a:lnTo>
                <a:lnTo>
                  <a:pt x="1023912" y="516890"/>
                </a:lnTo>
                <a:lnTo>
                  <a:pt x="1026210" y="523240"/>
                </a:lnTo>
                <a:lnTo>
                  <a:pt x="1029208" y="532130"/>
                </a:lnTo>
                <a:lnTo>
                  <a:pt x="1029208" y="496531"/>
                </a:lnTo>
                <a:lnTo>
                  <a:pt x="1006398" y="492760"/>
                </a:lnTo>
                <a:lnTo>
                  <a:pt x="999883" y="490220"/>
                </a:lnTo>
                <a:lnTo>
                  <a:pt x="999134" y="486410"/>
                </a:lnTo>
                <a:lnTo>
                  <a:pt x="997407" y="477520"/>
                </a:lnTo>
                <a:lnTo>
                  <a:pt x="995260" y="474980"/>
                </a:lnTo>
                <a:lnTo>
                  <a:pt x="994194" y="473710"/>
                </a:lnTo>
                <a:lnTo>
                  <a:pt x="985570" y="473710"/>
                </a:lnTo>
                <a:lnTo>
                  <a:pt x="981430" y="472440"/>
                </a:lnTo>
                <a:lnTo>
                  <a:pt x="969657" y="474980"/>
                </a:lnTo>
                <a:lnTo>
                  <a:pt x="966228" y="472516"/>
                </a:lnTo>
                <a:lnTo>
                  <a:pt x="966228" y="577850"/>
                </a:lnTo>
                <a:lnTo>
                  <a:pt x="959167" y="585470"/>
                </a:lnTo>
                <a:lnTo>
                  <a:pt x="953973" y="586740"/>
                </a:lnTo>
                <a:lnTo>
                  <a:pt x="946162" y="582930"/>
                </a:lnTo>
                <a:lnTo>
                  <a:pt x="943787" y="579120"/>
                </a:lnTo>
                <a:lnTo>
                  <a:pt x="940892" y="575310"/>
                </a:lnTo>
                <a:lnTo>
                  <a:pt x="942721" y="572770"/>
                </a:lnTo>
                <a:lnTo>
                  <a:pt x="943940" y="572770"/>
                </a:lnTo>
                <a:lnTo>
                  <a:pt x="946200" y="571500"/>
                </a:lnTo>
                <a:lnTo>
                  <a:pt x="957313" y="571500"/>
                </a:lnTo>
                <a:lnTo>
                  <a:pt x="965073" y="574040"/>
                </a:lnTo>
                <a:lnTo>
                  <a:pt x="966228" y="577850"/>
                </a:lnTo>
                <a:lnTo>
                  <a:pt x="966228" y="472516"/>
                </a:lnTo>
                <a:lnTo>
                  <a:pt x="964374" y="471170"/>
                </a:lnTo>
                <a:lnTo>
                  <a:pt x="957122" y="461010"/>
                </a:lnTo>
                <a:lnTo>
                  <a:pt x="952754" y="459740"/>
                </a:lnTo>
                <a:lnTo>
                  <a:pt x="938568" y="462280"/>
                </a:lnTo>
                <a:lnTo>
                  <a:pt x="931570" y="466090"/>
                </a:lnTo>
                <a:lnTo>
                  <a:pt x="927061" y="477520"/>
                </a:lnTo>
                <a:lnTo>
                  <a:pt x="926465" y="480060"/>
                </a:lnTo>
                <a:lnTo>
                  <a:pt x="922972" y="483870"/>
                </a:lnTo>
                <a:lnTo>
                  <a:pt x="919822" y="486410"/>
                </a:lnTo>
                <a:lnTo>
                  <a:pt x="912063" y="483870"/>
                </a:lnTo>
                <a:lnTo>
                  <a:pt x="910869" y="480060"/>
                </a:lnTo>
                <a:lnTo>
                  <a:pt x="910259" y="468630"/>
                </a:lnTo>
                <a:lnTo>
                  <a:pt x="915822" y="463550"/>
                </a:lnTo>
                <a:lnTo>
                  <a:pt x="927950" y="457200"/>
                </a:lnTo>
                <a:lnTo>
                  <a:pt x="923709" y="449580"/>
                </a:lnTo>
                <a:lnTo>
                  <a:pt x="922909" y="448310"/>
                </a:lnTo>
                <a:lnTo>
                  <a:pt x="922108" y="447040"/>
                </a:lnTo>
                <a:lnTo>
                  <a:pt x="922362" y="444500"/>
                </a:lnTo>
                <a:lnTo>
                  <a:pt x="926642" y="440690"/>
                </a:lnTo>
                <a:lnTo>
                  <a:pt x="928141" y="438150"/>
                </a:lnTo>
                <a:lnTo>
                  <a:pt x="932840" y="431800"/>
                </a:lnTo>
                <a:lnTo>
                  <a:pt x="937094" y="431800"/>
                </a:lnTo>
                <a:lnTo>
                  <a:pt x="942149" y="438150"/>
                </a:lnTo>
                <a:lnTo>
                  <a:pt x="943940" y="444500"/>
                </a:lnTo>
                <a:lnTo>
                  <a:pt x="944587" y="447040"/>
                </a:lnTo>
                <a:lnTo>
                  <a:pt x="945807" y="449580"/>
                </a:lnTo>
                <a:lnTo>
                  <a:pt x="951293" y="449580"/>
                </a:lnTo>
                <a:lnTo>
                  <a:pt x="954011" y="450850"/>
                </a:lnTo>
                <a:lnTo>
                  <a:pt x="963676" y="449580"/>
                </a:lnTo>
                <a:lnTo>
                  <a:pt x="970699" y="448310"/>
                </a:lnTo>
                <a:lnTo>
                  <a:pt x="982611" y="447040"/>
                </a:lnTo>
                <a:lnTo>
                  <a:pt x="984427" y="448310"/>
                </a:lnTo>
                <a:lnTo>
                  <a:pt x="986599" y="457200"/>
                </a:lnTo>
                <a:lnTo>
                  <a:pt x="988872" y="458470"/>
                </a:lnTo>
                <a:lnTo>
                  <a:pt x="997204" y="457200"/>
                </a:lnTo>
                <a:lnTo>
                  <a:pt x="1001941" y="455930"/>
                </a:lnTo>
                <a:lnTo>
                  <a:pt x="1013599" y="450850"/>
                </a:lnTo>
                <a:lnTo>
                  <a:pt x="1020318" y="452120"/>
                </a:lnTo>
                <a:lnTo>
                  <a:pt x="1030732" y="458470"/>
                </a:lnTo>
                <a:lnTo>
                  <a:pt x="1034338" y="461010"/>
                </a:lnTo>
                <a:lnTo>
                  <a:pt x="1043736" y="467360"/>
                </a:lnTo>
                <a:lnTo>
                  <a:pt x="1044321" y="467360"/>
                </a:lnTo>
                <a:lnTo>
                  <a:pt x="1048245" y="457200"/>
                </a:lnTo>
                <a:lnTo>
                  <a:pt x="1049972" y="453390"/>
                </a:lnTo>
                <a:lnTo>
                  <a:pt x="1051763" y="450850"/>
                </a:lnTo>
                <a:lnTo>
                  <a:pt x="1054468" y="447040"/>
                </a:lnTo>
                <a:lnTo>
                  <a:pt x="1054760" y="446633"/>
                </a:lnTo>
                <a:lnTo>
                  <a:pt x="1047915" y="441960"/>
                </a:lnTo>
                <a:lnTo>
                  <a:pt x="1045311" y="438150"/>
                </a:lnTo>
                <a:lnTo>
                  <a:pt x="1042466" y="431800"/>
                </a:lnTo>
                <a:lnTo>
                  <a:pt x="1041895" y="430530"/>
                </a:lnTo>
                <a:lnTo>
                  <a:pt x="1042974" y="429260"/>
                </a:lnTo>
                <a:lnTo>
                  <a:pt x="1045133" y="426720"/>
                </a:lnTo>
                <a:lnTo>
                  <a:pt x="1050086" y="427990"/>
                </a:lnTo>
                <a:lnTo>
                  <a:pt x="1057897" y="430530"/>
                </a:lnTo>
                <a:lnTo>
                  <a:pt x="1064628" y="434340"/>
                </a:lnTo>
                <a:lnTo>
                  <a:pt x="1069987" y="440690"/>
                </a:lnTo>
                <a:lnTo>
                  <a:pt x="1073658" y="448310"/>
                </a:lnTo>
                <a:lnTo>
                  <a:pt x="1074305" y="449580"/>
                </a:lnTo>
                <a:lnTo>
                  <a:pt x="1075309" y="452120"/>
                </a:lnTo>
                <a:lnTo>
                  <a:pt x="1080528" y="455930"/>
                </a:lnTo>
                <a:lnTo>
                  <a:pt x="1084516" y="458470"/>
                </a:lnTo>
                <a:lnTo>
                  <a:pt x="1093558" y="462280"/>
                </a:lnTo>
                <a:lnTo>
                  <a:pt x="1098626" y="462280"/>
                </a:lnTo>
                <a:lnTo>
                  <a:pt x="1105725" y="457200"/>
                </a:lnTo>
                <a:lnTo>
                  <a:pt x="1108100" y="454660"/>
                </a:lnTo>
                <a:lnTo>
                  <a:pt x="1114221" y="448310"/>
                </a:lnTo>
                <a:lnTo>
                  <a:pt x="1118298" y="447040"/>
                </a:lnTo>
                <a:lnTo>
                  <a:pt x="1129487" y="447040"/>
                </a:lnTo>
                <a:lnTo>
                  <a:pt x="1138313" y="441960"/>
                </a:lnTo>
                <a:lnTo>
                  <a:pt x="1145184" y="439420"/>
                </a:lnTo>
                <a:lnTo>
                  <a:pt x="1163408" y="439420"/>
                </a:lnTo>
                <a:lnTo>
                  <a:pt x="1166609" y="438150"/>
                </a:lnTo>
                <a:lnTo>
                  <a:pt x="1173708" y="427990"/>
                </a:lnTo>
                <a:lnTo>
                  <a:pt x="1175169" y="427990"/>
                </a:lnTo>
                <a:lnTo>
                  <a:pt x="1187704" y="433070"/>
                </a:lnTo>
                <a:lnTo>
                  <a:pt x="1192644" y="434340"/>
                </a:lnTo>
                <a:lnTo>
                  <a:pt x="1203769" y="438150"/>
                </a:lnTo>
                <a:lnTo>
                  <a:pt x="1206080" y="435610"/>
                </a:lnTo>
                <a:lnTo>
                  <a:pt x="1206030" y="427990"/>
                </a:lnTo>
                <a:lnTo>
                  <a:pt x="1205877" y="426720"/>
                </a:lnTo>
                <a:lnTo>
                  <a:pt x="1205738" y="425450"/>
                </a:lnTo>
                <a:lnTo>
                  <a:pt x="1205560" y="421640"/>
                </a:lnTo>
                <a:lnTo>
                  <a:pt x="1205509" y="420370"/>
                </a:lnTo>
                <a:lnTo>
                  <a:pt x="1205230" y="414020"/>
                </a:lnTo>
                <a:lnTo>
                  <a:pt x="1204658" y="407670"/>
                </a:lnTo>
                <a:lnTo>
                  <a:pt x="1204607" y="398780"/>
                </a:lnTo>
                <a:lnTo>
                  <a:pt x="1204607" y="397510"/>
                </a:lnTo>
                <a:lnTo>
                  <a:pt x="1204645" y="393700"/>
                </a:lnTo>
                <a:lnTo>
                  <a:pt x="1205395" y="391160"/>
                </a:lnTo>
                <a:lnTo>
                  <a:pt x="1206144" y="388620"/>
                </a:lnTo>
                <a:lnTo>
                  <a:pt x="1213497" y="386080"/>
                </a:lnTo>
                <a:lnTo>
                  <a:pt x="1214894" y="383540"/>
                </a:lnTo>
                <a:close/>
              </a:path>
            </a:pathLst>
          </a:custGeom>
          <a:solidFill>
            <a:srgbClr val="FFFFFF"/>
          </a:solidFill>
        </p:spPr>
        <p:txBody>
          <a:bodyPr wrap="square" lIns="0" tIns="0" rIns="0" bIns="0" rtlCol="0"/>
          <a:lstStyle/>
          <a:p>
            <a:endParaRPr/>
          </a:p>
        </p:txBody>
      </p:sp>
      <p:pic>
        <p:nvPicPr>
          <p:cNvPr id="13" name="object 13"/>
          <p:cNvPicPr/>
          <p:nvPr/>
        </p:nvPicPr>
        <p:blipFill>
          <a:blip r:embed="rId7" cstate="print"/>
          <a:stretch>
            <a:fillRect/>
          </a:stretch>
        </p:blipFill>
        <p:spPr>
          <a:xfrm>
            <a:off x="5425561" y="1331362"/>
            <a:ext cx="79446" cy="85091"/>
          </a:xfrm>
          <a:prstGeom prst="rect">
            <a:avLst/>
          </a:prstGeom>
        </p:spPr>
      </p:pic>
      <p:pic>
        <p:nvPicPr>
          <p:cNvPr id="14" name="object 14"/>
          <p:cNvPicPr/>
          <p:nvPr/>
        </p:nvPicPr>
        <p:blipFill>
          <a:blip r:embed="rId8" cstate="print"/>
          <a:stretch>
            <a:fillRect/>
          </a:stretch>
        </p:blipFill>
        <p:spPr>
          <a:xfrm>
            <a:off x="5650565" y="1331991"/>
            <a:ext cx="78435" cy="83578"/>
          </a:xfrm>
          <a:prstGeom prst="rect">
            <a:avLst/>
          </a:prstGeom>
        </p:spPr>
      </p:pic>
      <p:sp>
        <p:nvSpPr>
          <p:cNvPr id="15" name="object 15"/>
          <p:cNvSpPr txBox="1"/>
          <p:nvPr/>
        </p:nvSpPr>
        <p:spPr>
          <a:xfrm rot="4560000">
            <a:off x="6423994" y="6968958"/>
            <a:ext cx="183759" cy="139700"/>
          </a:xfrm>
          <a:prstGeom prst="rect">
            <a:avLst/>
          </a:prstGeom>
        </p:spPr>
        <p:txBody>
          <a:bodyPr vert="horz" wrap="square" lIns="0" tIns="0" rIns="0" bIns="0" rtlCol="0">
            <a:spAutoFit/>
          </a:bodyPr>
          <a:lstStyle/>
          <a:p>
            <a:pPr>
              <a:lnSpc>
                <a:spcPts val="1100"/>
              </a:lnSpc>
            </a:pPr>
            <a:r>
              <a:rPr sz="1100" b="1" spc="75" dirty="0">
                <a:solidFill>
                  <a:srgbClr val="8FCDC1"/>
                </a:solidFill>
                <a:latin typeface="Arial"/>
                <a:cs typeface="Arial"/>
              </a:rPr>
              <a:t>Q</a:t>
            </a:r>
            <a:endParaRPr sz="1100">
              <a:latin typeface="Arial"/>
              <a:cs typeface="Arial"/>
            </a:endParaRPr>
          </a:p>
        </p:txBody>
      </p:sp>
      <p:sp>
        <p:nvSpPr>
          <p:cNvPr id="16" name="object 16"/>
          <p:cNvSpPr txBox="1"/>
          <p:nvPr/>
        </p:nvSpPr>
        <p:spPr>
          <a:xfrm rot="4860000">
            <a:off x="6449540" y="7080846"/>
            <a:ext cx="176548" cy="139700"/>
          </a:xfrm>
          <a:prstGeom prst="rect">
            <a:avLst/>
          </a:prstGeom>
        </p:spPr>
        <p:txBody>
          <a:bodyPr vert="horz" wrap="square" lIns="0" tIns="0" rIns="0" bIns="0" rtlCol="0">
            <a:spAutoFit/>
          </a:bodyPr>
          <a:lstStyle/>
          <a:p>
            <a:pPr>
              <a:lnSpc>
                <a:spcPts val="1095"/>
              </a:lnSpc>
            </a:pPr>
            <a:r>
              <a:rPr sz="1100" b="1" spc="35" dirty="0">
                <a:solidFill>
                  <a:srgbClr val="8FCDC1"/>
                </a:solidFill>
                <a:latin typeface="Arial"/>
                <a:cs typeface="Arial"/>
              </a:rPr>
              <a:t>U</a:t>
            </a:r>
            <a:endParaRPr sz="1100">
              <a:latin typeface="Arial"/>
              <a:cs typeface="Arial"/>
            </a:endParaRPr>
          </a:p>
        </p:txBody>
      </p:sp>
      <p:sp>
        <p:nvSpPr>
          <p:cNvPr id="17" name="object 17"/>
          <p:cNvSpPr txBox="1"/>
          <p:nvPr/>
        </p:nvSpPr>
        <p:spPr>
          <a:xfrm rot="5160000">
            <a:off x="6463313" y="7181572"/>
            <a:ext cx="169440"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É</a:t>
            </a:r>
            <a:endParaRPr sz="1100">
              <a:latin typeface="Arial"/>
              <a:cs typeface="Arial"/>
            </a:endParaRPr>
          </a:p>
        </p:txBody>
      </p:sp>
      <p:sp>
        <p:nvSpPr>
          <p:cNvPr id="18" name="object 18"/>
          <p:cNvSpPr txBox="1"/>
          <p:nvPr/>
        </p:nvSpPr>
        <p:spPr>
          <a:xfrm rot="5580000">
            <a:off x="6463422" y="7318991"/>
            <a:ext cx="168724"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P</a:t>
            </a:r>
            <a:endParaRPr sz="1100">
              <a:latin typeface="Arial"/>
              <a:cs typeface="Arial"/>
            </a:endParaRPr>
          </a:p>
        </p:txBody>
      </p:sp>
      <p:sp>
        <p:nvSpPr>
          <p:cNvPr id="19" name="object 19"/>
          <p:cNvSpPr txBox="1"/>
          <p:nvPr/>
        </p:nvSpPr>
        <p:spPr>
          <a:xfrm rot="5880000">
            <a:off x="6443708" y="7426294"/>
            <a:ext cx="185003" cy="139700"/>
          </a:xfrm>
          <a:prstGeom prst="rect">
            <a:avLst/>
          </a:prstGeom>
        </p:spPr>
        <p:txBody>
          <a:bodyPr vert="horz" wrap="square" lIns="0" tIns="0" rIns="0" bIns="0" rtlCol="0">
            <a:spAutoFit/>
          </a:bodyPr>
          <a:lstStyle/>
          <a:p>
            <a:pPr>
              <a:lnSpc>
                <a:spcPts val="1095"/>
              </a:lnSpc>
            </a:pPr>
            <a:r>
              <a:rPr sz="1100" b="1" spc="75" dirty="0">
                <a:solidFill>
                  <a:srgbClr val="8FCDC1"/>
                </a:solidFill>
                <a:latin typeface="Arial"/>
                <a:cs typeface="Arial"/>
              </a:rPr>
              <a:t>O</a:t>
            </a:r>
            <a:endParaRPr sz="1100">
              <a:latin typeface="Arial"/>
              <a:cs typeface="Arial"/>
            </a:endParaRPr>
          </a:p>
        </p:txBody>
      </p:sp>
      <p:sp>
        <p:nvSpPr>
          <p:cNvPr id="20" name="object 20"/>
          <p:cNvSpPr txBox="1"/>
          <p:nvPr/>
        </p:nvSpPr>
        <p:spPr>
          <a:xfrm rot="6180000">
            <a:off x="6432071" y="7526417"/>
            <a:ext cx="168016" cy="139700"/>
          </a:xfrm>
          <a:prstGeom prst="rect">
            <a:avLst/>
          </a:prstGeom>
        </p:spPr>
        <p:txBody>
          <a:bodyPr vert="horz" wrap="square" lIns="0" tIns="0" rIns="0" bIns="0" rtlCol="0">
            <a:spAutoFit/>
          </a:bodyPr>
          <a:lstStyle/>
          <a:p>
            <a:pPr>
              <a:lnSpc>
                <a:spcPts val="1095"/>
              </a:lnSpc>
            </a:pPr>
            <a:r>
              <a:rPr sz="1100" b="1" spc="40" dirty="0">
                <a:solidFill>
                  <a:srgbClr val="8FCDC1"/>
                </a:solidFill>
                <a:latin typeface="Arial"/>
                <a:cs typeface="Arial"/>
              </a:rPr>
              <a:t>T</a:t>
            </a:r>
            <a:endParaRPr sz="1100">
              <a:latin typeface="Arial"/>
              <a:cs typeface="Arial"/>
            </a:endParaRPr>
          </a:p>
        </p:txBody>
      </p:sp>
      <p:sp>
        <p:nvSpPr>
          <p:cNvPr id="21" name="object 21"/>
          <p:cNvSpPr txBox="1"/>
          <p:nvPr/>
        </p:nvSpPr>
        <p:spPr>
          <a:xfrm rot="6480000">
            <a:off x="6405381" y="7615977"/>
            <a:ext cx="169081"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E</a:t>
            </a:r>
            <a:endParaRPr sz="1100">
              <a:latin typeface="Arial"/>
              <a:cs typeface="Arial"/>
            </a:endParaRPr>
          </a:p>
        </p:txBody>
      </p:sp>
      <p:sp>
        <p:nvSpPr>
          <p:cNvPr id="22" name="object 22"/>
          <p:cNvSpPr txBox="1"/>
          <p:nvPr/>
        </p:nvSpPr>
        <p:spPr>
          <a:xfrm rot="6780000">
            <a:off x="6362896" y="7712474"/>
            <a:ext cx="179300"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N</a:t>
            </a:r>
            <a:endParaRPr sz="1100">
              <a:latin typeface="Arial"/>
              <a:cs typeface="Arial"/>
            </a:endParaRPr>
          </a:p>
        </p:txBody>
      </p:sp>
      <p:sp>
        <p:nvSpPr>
          <p:cNvPr id="23" name="object 23"/>
          <p:cNvSpPr txBox="1"/>
          <p:nvPr/>
        </p:nvSpPr>
        <p:spPr>
          <a:xfrm rot="7140000">
            <a:off x="6316989" y="7809946"/>
            <a:ext cx="174244" cy="139700"/>
          </a:xfrm>
          <a:prstGeom prst="rect">
            <a:avLst/>
          </a:prstGeom>
        </p:spPr>
        <p:txBody>
          <a:bodyPr vert="horz" wrap="square" lIns="0" tIns="0" rIns="0" bIns="0" rtlCol="0">
            <a:spAutoFit/>
          </a:bodyPr>
          <a:lstStyle/>
          <a:p>
            <a:pPr>
              <a:lnSpc>
                <a:spcPts val="1100"/>
              </a:lnSpc>
            </a:pPr>
            <a:r>
              <a:rPr sz="1100" b="1" spc="15" dirty="0">
                <a:solidFill>
                  <a:srgbClr val="8FCDC1"/>
                </a:solidFill>
                <a:latin typeface="Arial"/>
                <a:cs typeface="Arial"/>
              </a:rPr>
              <a:t>C</a:t>
            </a:r>
            <a:endParaRPr sz="1100">
              <a:latin typeface="Arial"/>
              <a:cs typeface="Arial"/>
            </a:endParaRPr>
          </a:p>
        </p:txBody>
      </p:sp>
      <p:sp>
        <p:nvSpPr>
          <p:cNvPr id="24" name="object 24"/>
          <p:cNvSpPr txBox="1"/>
          <p:nvPr/>
        </p:nvSpPr>
        <p:spPr>
          <a:xfrm rot="7320000">
            <a:off x="6290513" y="7875254"/>
            <a:ext cx="148220" cy="139700"/>
          </a:xfrm>
          <a:prstGeom prst="rect">
            <a:avLst/>
          </a:prstGeom>
        </p:spPr>
        <p:txBody>
          <a:bodyPr vert="horz" wrap="square" lIns="0" tIns="0" rIns="0" bIns="0" rtlCol="0">
            <a:spAutoFit/>
          </a:bodyPr>
          <a:lstStyle/>
          <a:p>
            <a:pPr>
              <a:lnSpc>
                <a:spcPts val="1095"/>
              </a:lnSpc>
            </a:pPr>
            <a:r>
              <a:rPr sz="1100" b="1" spc="60" dirty="0">
                <a:solidFill>
                  <a:srgbClr val="8FCDC1"/>
                </a:solidFill>
                <a:latin typeface="Arial"/>
                <a:cs typeface="Arial"/>
              </a:rPr>
              <a:t>I</a:t>
            </a:r>
            <a:endParaRPr sz="1100">
              <a:latin typeface="Arial"/>
              <a:cs typeface="Arial"/>
            </a:endParaRPr>
          </a:p>
        </p:txBody>
      </p:sp>
      <p:sp>
        <p:nvSpPr>
          <p:cNvPr id="25" name="object 25"/>
          <p:cNvSpPr txBox="1"/>
          <p:nvPr/>
        </p:nvSpPr>
        <p:spPr>
          <a:xfrm rot="4500000">
            <a:off x="6305217" y="6986423"/>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26" name="object 26"/>
          <p:cNvSpPr txBox="1"/>
          <p:nvPr/>
        </p:nvSpPr>
        <p:spPr>
          <a:xfrm rot="4800000">
            <a:off x="6323361" y="7070182"/>
            <a:ext cx="152517" cy="127000"/>
          </a:xfrm>
          <a:prstGeom prst="rect">
            <a:avLst/>
          </a:prstGeom>
        </p:spPr>
        <p:txBody>
          <a:bodyPr vert="horz" wrap="square" lIns="0" tIns="0" rIns="0" bIns="0" rtlCol="0">
            <a:spAutoFit/>
          </a:bodyPr>
          <a:lstStyle/>
          <a:p>
            <a:pPr>
              <a:lnSpc>
                <a:spcPts val="994"/>
              </a:lnSpc>
            </a:pPr>
            <a:r>
              <a:rPr sz="1000" spc="-15" dirty="0">
                <a:solidFill>
                  <a:srgbClr val="8FCDC1"/>
                </a:solidFill>
                <a:latin typeface="Arial MT"/>
                <a:cs typeface="Arial MT"/>
              </a:rPr>
              <a:t>S</a:t>
            </a:r>
            <a:endParaRPr sz="1000">
              <a:latin typeface="Arial MT"/>
              <a:cs typeface="Arial MT"/>
            </a:endParaRPr>
          </a:p>
        </p:txBody>
      </p:sp>
      <p:sp>
        <p:nvSpPr>
          <p:cNvPr id="27" name="object 27"/>
          <p:cNvSpPr txBox="1"/>
          <p:nvPr/>
        </p:nvSpPr>
        <p:spPr>
          <a:xfrm rot="5100000">
            <a:off x="6331299" y="7158922"/>
            <a:ext cx="158369" cy="127000"/>
          </a:xfrm>
          <a:prstGeom prst="rect">
            <a:avLst/>
          </a:prstGeom>
        </p:spPr>
        <p:txBody>
          <a:bodyPr vert="horz" wrap="square" lIns="0" tIns="0" rIns="0" bIns="0" rtlCol="0">
            <a:spAutoFit/>
          </a:bodyPr>
          <a:lstStyle/>
          <a:p>
            <a:pPr>
              <a:lnSpc>
                <a:spcPts val="994"/>
              </a:lnSpc>
            </a:pPr>
            <a:r>
              <a:rPr sz="1000" spc="5" dirty="0">
                <a:solidFill>
                  <a:srgbClr val="8FCDC1"/>
                </a:solidFill>
                <a:latin typeface="Arial MT"/>
                <a:cs typeface="Arial MT"/>
              </a:rPr>
              <a:t>C</a:t>
            </a:r>
            <a:endParaRPr sz="1000">
              <a:latin typeface="Arial MT"/>
              <a:cs typeface="Arial MT"/>
            </a:endParaRPr>
          </a:p>
        </p:txBody>
      </p:sp>
      <p:sp>
        <p:nvSpPr>
          <p:cNvPr id="28" name="object 28"/>
          <p:cNvSpPr txBox="1"/>
          <p:nvPr/>
        </p:nvSpPr>
        <p:spPr>
          <a:xfrm>
            <a:off x="6336215" y="7256534"/>
            <a:ext cx="154940" cy="128905"/>
          </a:xfrm>
          <a:prstGeom prst="rect">
            <a:avLst/>
          </a:prstGeom>
        </p:spPr>
        <p:txBody>
          <a:bodyPr vert="vert" wrap="square" lIns="0" tIns="0" rIns="0" bIns="0" rtlCol="0">
            <a:spAutoFit/>
          </a:bodyPr>
          <a:lstStyle/>
          <a:p>
            <a:pPr marL="12700">
              <a:lnSpc>
                <a:spcPts val="1100"/>
              </a:lnSpc>
            </a:pPr>
            <a:r>
              <a:rPr sz="1000" dirty="0">
                <a:solidFill>
                  <a:srgbClr val="8FCDC1"/>
                </a:solidFill>
                <a:latin typeface="Arial MT"/>
                <a:cs typeface="Arial MT"/>
              </a:rPr>
              <a:t>A</a:t>
            </a:r>
            <a:endParaRPr sz="1000">
              <a:latin typeface="Arial MT"/>
              <a:cs typeface="Arial MT"/>
            </a:endParaRPr>
          </a:p>
        </p:txBody>
      </p:sp>
      <p:sp>
        <p:nvSpPr>
          <p:cNvPr id="29" name="object 29"/>
          <p:cNvSpPr txBox="1"/>
          <p:nvPr/>
        </p:nvSpPr>
        <p:spPr>
          <a:xfrm rot="5760000">
            <a:off x="6332647" y="7348541"/>
            <a:ext cx="149764" cy="127000"/>
          </a:xfrm>
          <a:prstGeom prst="rect">
            <a:avLst/>
          </a:prstGeom>
        </p:spPr>
        <p:txBody>
          <a:bodyPr vert="horz" wrap="square" lIns="0" tIns="0" rIns="0" bIns="0" rtlCol="0">
            <a:spAutoFit/>
          </a:bodyPr>
          <a:lstStyle/>
          <a:p>
            <a:pPr>
              <a:lnSpc>
                <a:spcPts val="1000"/>
              </a:lnSpc>
            </a:pPr>
            <a:r>
              <a:rPr sz="1000" spc="60" dirty="0">
                <a:solidFill>
                  <a:srgbClr val="8FCDC1"/>
                </a:solidFill>
                <a:latin typeface="Arial MT"/>
                <a:cs typeface="Arial MT"/>
              </a:rPr>
              <a:t>L</a:t>
            </a:r>
            <a:endParaRPr sz="1000">
              <a:latin typeface="Arial MT"/>
              <a:cs typeface="Arial MT"/>
            </a:endParaRPr>
          </a:p>
        </p:txBody>
      </p:sp>
      <p:sp>
        <p:nvSpPr>
          <p:cNvPr id="30" name="object 30"/>
          <p:cNvSpPr txBox="1"/>
          <p:nvPr/>
        </p:nvSpPr>
        <p:spPr>
          <a:xfrm rot="6060000">
            <a:off x="6311953" y="7438761"/>
            <a:ext cx="163036" cy="127000"/>
          </a:xfrm>
          <a:prstGeom prst="rect">
            <a:avLst/>
          </a:prstGeom>
        </p:spPr>
        <p:txBody>
          <a:bodyPr vert="horz" wrap="square" lIns="0" tIns="0" rIns="0" bIns="0" rtlCol="0">
            <a:spAutoFit/>
          </a:bodyPr>
          <a:lstStyle/>
          <a:p>
            <a:pPr>
              <a:lnSpc>
                <a:spcPts val="994"/>
              </a:lnSpc>
            </a:pPr>
            <a:r>
              <a:rPr sz="1000" spc="125" dirty="0">
                <a:solidFill>
                  <a:srgbClr val="8FCDC1"/>
                </a:solidFill>
                <a:latin typeface="Arial MT"/>
                <a:cs typeface="Arial MT"/>
              </a:rPr>
              <a:t>A</a:t>
            </a:r>
            <a:endParaRPr sz="1000">
              <a:latin typeface="Arial MT"/>
              <a:cs typeface="Arial MT"/>
            </a:endParaRPr>
          </a:p>
        </p:txBody>
      </p:sp>
      <p:sp>
        <p:nvSpPr>
          <p:cNvPr id="31" name="object 31"/>
          <p:cNvSpPr txBox="1"/>
          <p:nvPr/>
        </p:nvSpPr>
        <p:spPr>
          <a:xfrm rot="6420000">
            <a:off x="6282058" y="7542602"/>
            <a:ext cx="169172" cy="127000"/>
          </a:xfrm>
          <a:prstGeom prst="rect">
            <a:avLst/>
          </a:prstGeom>
        </p:spPr>
        <p:txBody>
          <a:bodyPr vert="horz" wrap="square" lIns="0" tIns="0" rIns="0" bIns="0" rtlCol="0">
            <a:spAutoFit/>
          </a:bodyPr>
          <a:lstStyle/>
          <a:p>
            <a:pPr>
              <a:lnSpc>
                <a:spcPts val="994"/>
              </a:lnSpc>
            </a:pPr>
            <a:r>
              <a:rPr sz="1000" spc="35" dirty="0">
                <a:solidFill>
                  <a:srgbClr val="8FCDC1"/>
                </a:solidFill>
                <a:latin typeface="Arial MT"/>
                <a:cs typeface="Arial MT"/>
              </a:rPr>
              <a:t>M</a:t>
            </a:r>
            <a:endParaRPr sz="1000">
              <a:latin typeface="Arial MT"/>
              <a:cs typeface="Arial MT"/>
            </a:endParaRPr>
          </a:p>
        </p:txBody>
      </p:sp>
      <p:sp>
        <p:nvSpPr>
          <p:cNvPr id="32" name="object 32"/>
          <p:cNvSpPr txBox="1"/>
          <p:nvPr/>
        </p:nvSpPr>
        <p:spPr>
          <a:xfrm rot="6660000">
            <a:off x="6273387" y="7615201"/>
            <a:ext cx="134345" cy="127000"/>
          </a:xfrm>
          <a:prstGeom prst="rect">
            <a:avLst/>
          </a:prstGeom>
        </p:spPr>
        <p:txBody>
          <a:bodyPr vert="horz" wrap="square" lIns="0" tIns="0" rIns="0" bIns="0" rtlCol="0">
            <a:spAutoFit/>
          </a:bodyPr>
          <a:lstStyle/>
          <a:p>
            <a:pPr>
              <a:lnSpc>
                <a:spcPts val="994"/>
              </a:lnSpc>
            </a:pPr>
            <a:r>
              <a:rPr sz="1000" spc="45" dirty="0">
                <a:solidFill>
                  <a:srgbClr val="8FCDC1"/>
                </a:solidFill>
                <a:latin typeface="Arial MT"/>
                <a:cs typeface="Arial MT"/>
              </a:rPr>
              <a:t>I</a:t>
            </a:r>
            <a:endParaRPr sz="1000">
              <a:latin typeface="Arial MT"/>
              <a:cs typeface="Arial MT"/>
            </a:endParaRPr>
          </a:p>
        </p:txBody>
      </p:sp>
      <p:sp>
        <p:nvSpPr>
          <p:cNvPr id="33" name="object 33"/>
          <p:cNvSpPr txBox="1"/>
          <p:nvPr/>
        </p:nvSpPr>
        <p:spPr>
          <a:xfrm rot="6900000">
            <a:off x="6237704" y="7674239"/>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34" name="object 34"/>
          <p:cNvSpPr txBox="1"/>
          <p:nvPr/>
        </p:nvSpPr>
        <p:spPr>
          <a:xfrm rot="7200000">
            <a:off x="6188624" y="7756715"/>
            <a:ext cx="163036" cy="127000"/>
          </a:xfrm>
          <a:prstGeom prst="rect">
            <a:avLst/>
          </a:prstGeom>
        </p:spPr>
        <p:txBody>
          <a:bodyPr vert="horz" wrap="square" lIns="0" tIns="0" rIns="0" bIns="0" rtlCol="0">
            <a:spAutoFit/>
          </a:bodyPr>
          <a:lstStyle/>
          <a:p>
            <a:pPr>
              <a:lnSpc>
                <a:spcPts val="994"/>
              </a:lnSpc>
            </a:pPr>
            <a:r>
              <a:rPr sz="1000" spc="60" dirty="0">
                <a:solidFill>
                  <a:srgbClr val="8FCDC1"/>
                </a:solidFill>
                <a:latin typeface="Arial MT"/>
                <a:cs typeface="Arial MT"/>
              </a:rPr>
              <a:t>N</a:t>
            </a:r>
            <a:endParaRPr sz="1000">
              <a:latin typeface="Arial MT"/>
              <a:cs typeface="Arial MT"/>
            </a:endParaRPr>
          </a:p>
        </p:txBody>
      </p:sp>
      <p:sp>
        <p:nvSpPr>
          <p:cNvPr id="35" name="object 35"/>
          <p:cNvSpPr txBox="1"/>
          <p:nvPr/>
        </p:nvSpPr>
        <p:spPr>
          <a:xfrm rot="7560000">
            <a:off x="6229106" y="7940677"/>
            <a:ext cx="179699"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A</a:t>
            </a:r>
            <a:endParaRPr sz="1100">
              <a:latin typeface="Arial"/>
              <a:cs typeface="Arial"/>
            </a:endParaRPr>
          </a:p>
        </p:txBody>
      </p:sp>
      <p:sp>
        <p:nvSpPr>
          <p:cNvPr id="36" name="object 36"/>
          <p:cNvSpPr txBox="1"/>
          <p:nvPr/>
        </p:nvSpPr>
        <p:spPr>
          <a:xfrm rot="7560000">
            <a:off x="6142208" y="7834265"/>
            <a:ext cx="152517" cy="127000"/>
          </a:xfrm>
          <a:prstGeom prst="rect">
            <a:avLst/>
          </a:prstGeom>
        </p:spPr>
        <p:txBody>
          <a:bodyPr vert="horz" wrap="square" lIns="0" tIns="0" rIns="0" bIns="0" rtlCol="0">
            <a:spAutoFit/>
          </a:bodyPr>
          <a:lstStyle/>
          <a:p>
            <a:pPr>
              <a:lnSpc>
                <a:spcPts val="1000"/>
              </a:lnSpc>
            </a:pPr>
            <a:r>
              <a:rPr sz="1000" spc="45" dirty="0">
                <a:solidFill>
                  <a:srgbClr val="8FCDC1"/>
                </a:solidFill>
                <a:latin typeface="Arial MT"/>
                <a:cs typeface="Arial MT"/>
              </a:rPr>
              <a:t>T</a:t>
            </a:r>
            <a:endParaRPr sz="1000">
              <a:latin typeface="Arial MT"/>
              <a:cs typeface="Arial MT"/>
            </a:endParaRPr>
          </a:p>
        </p:txBody>
      </p:sp>
      <p:sp>
        <p:nvSpPr>
          <p:cNvPr id="37" name="object 37"/>
          <p:cNvSpPr txBox="1"/>
          <p:nvPr/>
        </p:nvSpPr>
        <p:spPr>
          <a:xfrm rot="7860000">
            <a:off x="6172560" y="8018198"/>
            <a:ext cx="165587" cy="139700"/>
          </a:xfrm>
          <a:prstGeom prst="rect">
            <a:avLst/>
          </a:prstGeom>
        </p:spPr>
        <p:txBody>
          <a:bodyPr vert="horz" wrap="square" lIns="0" tIns="0" rIns="0" bIns="0" rtlCol="0">
            <a:spAutoFit/>
          </a:bodyPr>
          <a:lstStyle/>
          <a:p>
            <a:pPr>
              <a:lnSpc>
                <a:spcPts val="1095"/>
              </a:lnSpc>
            </a:pPr>
            <a:r>
              <a:rPr sz="1100" b="1" spc="5" dirty="0">
                <a:solidFill>
                  <a:srgbClr val="8FCDC1"/>
                </a:solidFill>
                <a:latin typeface="Arial"/>
                <a:cs typeface="Arial"/>
              </a:rPr>
              <a:t>L</a:t>
            </a:r>
            <a:endParaRPr sz="1100">
              <a:latin typeface="Arial"/>
              <a:cs typeface="Arial"/>
            </a:endParaRPr>
          </a:p>
        </p:txBody>
      </p:sp>
      <p:sp>
        <p:nvSpPr>
          <p:cNvPr id="38" name="object 38"/>
          <p:cNvSpPr txBox="1"/>
          <p:nvPr/>
        </p:nvSpPr>
        <p:spPr>
          <a:xfrm rot="7860000">
            <a:off x="6077520" y="7906362"/>
            <a:ext cx="165860" cy="127000"/>
          </a:xfrm>
          <a:prstGeom prst="rect">
            <a:avLst/>
          </a:prstGeom>
        </p:spPr>
        <p:txBody>
          <a:bodyPr vert="horz" wrap="square" lIns="0" tIns="0" rIns="0" bIns="0" rtlCol="0">
            <a:spAutoFit/>
          </a:bodyPr>
          <a:lstStyle/>
          <a:p>
            <a:pPr>
              <a:lnSpc>
                <a:spcPts val="994"/>
              </a:lnSpc>
            </a:pPr>
            <a:r>
              <a:rPr sz="1000" spc="50" dirty="0">
                <a:solidFill>
                  <a:srgbClr val="8FCDC1"/>
                </a:solidFill>
                <a:latin typeface="Arial MT"/>
                <a:cs typeface="Arial MT"/>
              </a:rPr>
              <a:t>O</a:t>
            </a:r>
            <a:endParaRPr sz="1000">
              <a:latin typeface="Arial MT"/>
              <a:cs typeface="Arial MT"/>
            </a:endParaRPr>
          </a:p>
        </p:txBody>
      </p:sp>
      <p:sp>
        <p:nvSpPr>
          <p:cNvPr id="39" name="object 39"/>
          <p:cNvSpPr txBox="1"/>
          <p:nvPr/>
        </p:nvSpPr>
        <p:spPr>
          <a:xfrm rot="1020000">
            <a:off x="4967750" y="8293459"/>
            <a:ext cx="183568" cy="142875"/>
          </a:xfrm>
          <a:prstGeom prst="rect">
            <a:avLst/>
          </a:prstGeom>
        </p:spPr>
        <p:txBody>
          <a:bodyPr vert="horz" wrap="square" lIns="0" tIns="0" rIns="0" bIns="0" rtlCol="0">
            <a:spAutoFit/>
          </a:bodyPr>
          <a:lstStyle/>
          <a:p>
            <a:pPr>
              <a:lnSpc>
                <a:spcPts val="1125"/>
              </a:lnSpc>
            </a:pPr>
            <a:r>
              <a:rPr sz="1100" b="1" spc="90" dirty="0">
                <a:solidFill>
                  <a:srgbClr val="528F88"/>
                </a:solidFill>
                <a:latin typeface="Arial"/>
                <a:cs typeface="Arial"/>
              </a:rPr>
              <a:t>D</a:t>
            </a:r>
            <a:endParaRPr sz="1100">
              <a:latin typeface="Arial"/>
              <a:cs typeface="Arial"/>
            </a:endParaRPr>
          </a:p>
        </p:txBody>
      </p:sp>
      <p:sp>
        <p:nvSpPr>
          <p:cNvPr id="40" name="object 40"/>
          <p:cNvSpPr txBox="1"/>
          <p:nvPr/>
        </p:nvSpPr>
        <p:spPr>
          <a:xfrm rot="660000">
            <a:off x="5075098" y="8320685"/>
            <a:ext cx="174901" cy="142240"/>
          </a:xfrm>
          <a:prstGeom prst="rect">
            <a:avLst/>
          </a:prstGeom>
        </p:spPr>
        <p:txBody>
          <a:bodyPr vert="horz" wrap="square" lIns="0" tIns="0" rIns="0" bIns="0" rtlCol="0">
            <a:spAutoFit/>
          </a:bodyPr>
          <a:lstStyle/>
          <a:p>
            <a:pPr>
              <a:lnSpc>
                <a:spcPts val="1120"/>
              </a:lnSpc>
            </a:pPr>
            <a:r>
              <a:rPr sz="1100" b="1" spc="25" dirty="0">
                <a:solidFill>
                  <a:srgbClr val="528F88"/>
                </a:solidFill>
                <a:latin typeface="Arial"/>
                <a:cs typeface="Arial"/>
              </a:rPr>
              <a:t>E</a:t>
            </a:r>
            <a:endParaRPr sz="1100">
              <a:latin typeface="Arial"/>
              <a:cs typeface="Arial"/>
            </a:endParaRPr>
          </a:p>
        </p:txBody>
      </p:sp>
      <p:sp>
        <p:nvSpPr>
          <p:cNvPr id="41" name="object 41"/>
          <p:cNvSpPr txBox="1"/>
          <p:nvPr/>
        </p:nvSpPr>
        <p:spPr>
          <a:xfrm rot="60000">
            <a:off x="5269786" y="8343924"/>
            <a:ext cx="184754" cy="142875"/>
          </a:xfrm>
          <a:prstGeom prst="rect">
            <a:avLst/>
          </a:prstGeom>
        </p:spPr>
        <p:txBody>
          <a:bodyPr vert="horz" wrap="square" lIns="0" tIns="0" rIns="0" bIns="0" rtlCol="0">
            <a:spAutoFit/>
          </a:bodyPr>
          <a:lstStyle/>
          <a:p>
            <a:pPr>
              <a:lnSpc>
                <a:spcPts val="1125"/>
              </a:lnSpc>
            </a:pPr>
            <a:r>
              <a:rPr sz="1100" b="1" spc="100" dirty="0">
                <a:solidFill>
                  <a:srgbClr val="528F88"/>
                </a:solidFill>
                <a:latin typeface="Arial"/>
                <a:cs typeface="Arial"/>
              </a:rPr>
              <a:t>A</a:t>
            </a:r>
            <a:endParaRPr sz="1100">
              <a:latin typeface="Arial"/>
              <a:cs typeface="Arial"/>
            </a:endParaRPr>
          </a:p>
        </p:txBody>
      </p:sp>
      <p:sp>
        <p:nvSpPr>
          <p:cNvPr id="42" name="object 42"/>
          <p:cNvSpPr txBox="1"/>
          <p:nvPr/>
        </p:nvSpPr>
        <p:spPr>
          <a:xfrm rot="21360000">
            <a:off x="5381754" y="8341257"/>
            <a:ext cx="172423" cy="143510"/>
          </a:xfrm>
          <a:prstGeom prst="rect">
            <a:avLst/>
          </a:prstGeom>
        </p:spPr>
        <p:txBody>
          <a:bodyPr vert="horz" wrap="square" lIns="0" tIns="0" rIns="0" bIns="0" rtlCol="0">
            <a:spAutoFit/>
          </a:bodyPr>
          <a:lstStyle/>
          <a:p>
            <a:pPr>
              <a:lnSpc>
                <a:spcPts val="1130"/>
              </a:lnSpc>
            </a:pPr>
            <a:r>
              <a:rPr sz="1100" b="1" spc="70" dirty="0">
                <a:solidFill>
                  <a:srgbClr val="528F88"/>
                </a:solidFill>
                <a:latin typeface="Arial"/>
                <a:cs typeface="Arial"/>
              </a:rPr>
              <a:t>F</a:t>
            </a:r>
            <a:endParaRPr sz="1100">
              <a:latin typeface="Arial"/>
              <a:cs typeface="Arial"/>
            </a:endParaRPr>
          </a:p>
        </p:txBody>
      </p:sp>
      <p:sp>
        <p:nvSpPr>
          <p:cNvPr id="43" name="object 43"/>
          <p:cNvSpPr txBox="1"/>
          <p:nvPr/>
        </p:nvSpPr>
        <p:spPr>
          <a:xfrm rot="21180000">
            <a:off x="5463992" y="8333728"/>
            <a:ext cx="152834" cy="143510"/>
          </a:xfrm>
          <a:prstGeom prst="rect">
            <a:avLst/>
          </a:prstGeom>
        </p:spPr>
        <p:txBody>
          <a:bodyPr vert="horz" wrap="square" lIns="0" tIns="0" rIns="0" bIns="0" rtlCol="0">
            <a:spAutoFit/>
          </a:bodyPr>
          <a:lstStyle/>
          <a:p>
            <a:pPr>
              <a:lnSpc>
                <a:spcPts val="1130"/>
              </a:lnSpc>
            </a:pPr>
            <a:r>
              <a:rPr sz="1100" b="1" spc="75" dirty="0">
                <a:solidFill>
                  <a:srgbClr val="528F88"/>
                </a:solidFill>
                <a:latin typeface="Arial"/>
                <a:cs typeface="Arial"/>
              </a:rPr>
              <a:t>Í</a:t>
            </a:r>
            <a:endParaRPr sz="1100">
              <a:latin typeface="Arial"/>
              <a:cs typeface="Arial"/>
            </a:endParaRPr>
          </a:p>
        </p:txBody>
      </p:sp>
      <p:sp>
        <p:nvSpPr>
          <p:cNvPr id="44" name="object 44"/>
          <p:cNvSpPr txBox="1"/>
          <p:nvPr/>
        </p:nvSpPr>
        <p:spPr>
          <a:xfrm rot="20880000">
            <a:off x="5531232" y="8318400"/>
            <a:ext cx="190027" cy="143510"/>
          </a:xfrm>
          <a:prstGeom prst="rect">
            <a:avLst/>
          </a:prstGeom>
        </p:spPr>
        <p:txBody>
          <a:bodyPr vert="horz" wrap="square" lIns="0" tIns="0" rIns="0" bIns="0" rtlCol="0">
            <a:spAutoFit/>
          </a:bodyPr>
          <a:lstStyle/>
          <a:p>
            <a:pPr>
              <a:lnSpc>
                <a:spcPts val="1130"/>
              </a:lnSpc>
            </a:pPr>
            <a:r>
              <a:rPr sz="1100" b="1" spc="105" dirty="0">
                <a:solidFill>
                  <a:srgbClr val="528F88"/>
                </a:solidFill>
                <a:latin typeface="Arial"/>
                <a:cs typeface="Arial"/>
              </a:rPr>
              <a:t>O</a:t>
            </a:r>
            <a:endParaRPr sz="1100">
              <a:latin typeface="Arial"/>
              <a:cs typeface="Arial"/>
            </a:endParaRPr>
          </a:p>
        </p:txBody>
      </p:sp>
      <p:sp>
        <p:nvSpPr>
          <p:cNvPr id="45" name="object 45"/>
          <p:cNvSpPr txBox="1"/>
          <p:nvPr/>
        </p:nvSpPr>
        <p:spPr>
          <a:xfrm rot="20520000">
            <a:off x="5645482" y="8290177"/>
            <a:ext cx="171385" cy="142875"/>
          </a:xfrm>
          <a:prstGeom prst="rect">
            <a:avLst/>
          </a:prstGeom>
        </p:spPr>
        <p:txBody>
          <a:bodyPr vert="horz" wrap="square" lIns="0" tIns="0" rIns="0" bIns="0" rtlCol="0">
            <a:spAutoFit/>
          </a:bodyPr>
          <a:lstStyle/>
          <a:p>
            <a:pPr>
              <a:lnSpc>
                <a:spcPts val="1125"/>
              </a:lnSpc>
            </a:pPr>
            <a:r>
              <a:rPr sz="1100" b="1" spc="-10" dirty="0">
                <a:solidFill>
                  <a:srgbClr val="528F88"/>
                </a:solidFill>
                <a:latin typeface="Arial"/>
                <a:cs typeface="Arial"/>
              </a:rPr>
              <a:t>S</a:t>
            </a:r>
            <a:endParaRPr sz="1100">
              <a:latin typeface="Arial"/>
              <a:cs typeface="Arial"/>
            </a:endParaRPr>
          </a:p>
        </p:txBody>
      </p:sp>
      <p:sp>
        <p:nvSpPr>
          <p:cNvPr id="46" name="object 46"/>
          <p:cNvSpPr txBox="1"/>
          <p:nvPr/>
        </p:nvSpPr>
        <p:spPr>
          <a:xfrm rot="1260000">
            <a:off x="4973582" y="8103206"/>
            <a:ext cx="192810" cy="152400"/>
          </a:xfrm>
          <a:prstGeom prst="rect">
            <a:avLst/>
          </a:prstGeom>
        </p:spPr>
        <p:txBody>
          <a:bodyPr vert="horz" wrap="square" lIns="0" tIns="0" rIns="0" bIns="0" rtlCol="0">
            <a:spAutoFit/>
          </a:bodyPr>
          <a:lstStyle/>
          <a:p>
            <a:pPr>
              <a:lnSpc>
                <a:spcPts val="1195"/>
              </a:lnSpc>
            </a:pPr>
            <a:r>
              <a:rPr sz="1200" spc="-15" dirty="0">
                <a:solidFill>
                  <a:srgbClr val="528F88"/>
                </a:solidFill>
                <a:latin typeface="Arial MT"/>
                <a:cs typeface="Arial MT"/>
              </a:rPr>
              <a:t>G</a:t>
            </a:r>
            <a:endParaRPr sz="1200">
              <a:latin typeface="Arial MT"/>
              <a:cs typeface="Arial MT"/>
            </a:endParaRPr>
          </a:p>
        </p:txBody>
      </p:sp>
      <p:sp>
        <p:nvSpPr>
          <p:cNvPr id="47" name="object 47"/>
          <p:cNvSpPr txBox="1"/>
          <p:nvPr/>
        </p:nvSpPr>
        <p:spPr>
          <a:xfrm rot="840000">
            <a:off x="5086027" y="8138395"/>
            <a:ext cx="188238" cy="152400"/>
          </a:xfrm>
          <a:prstGeom prst="rect">
            <a:avLst/>
          </a:prstGeom>
        </p:spPr>
        <p:txBody>
          <a:bodyPr vert="horz" wrap="square" lIns="0" tIns="0" rIns="0" bIns="0" rtlCol="0">
            <a:spAutoFit/>
          </a:bodyPr>
          <a:lstStyle/>
          <a:p>
            <a:pPr>
              <a:lnSpc>
                <a:spcPts val="1200"/>
              </a:lnSpc>
            </a:pPr>
            <a:r>
              <a:rPr sz="1200" spc="-5" dirty="0">
                <a:solidFill>
                  <a:srgbClr val="528F88"/>
                </a:solidFill>
                <a:latin typeface="Arial MT"/>
                <a:cs typeface="Arial MT"/>
              </a:rPr>
              <a:t>R</a:t>
            </a:r>
            <a:endParaRPr sz="1200">
              <a:latin typeface="Arial MT"/>
              <a:cs typeface="Arial MT"/>
            </a:endParaRPr>
          </a:p>
        </p:txBody>
      </p:sp>
      <p:sp>
        <p:nvSpPr>
          <p:cNvPr id="48" name="object 48"/>
          <p:cNvSpPr txBox="1"/>
          <p:nvPr/>
        </p:nvSpPr>
        <p:spPr>
          <a:xfrm rot="360000">
            <a:off x="5197877" y="8159872"/>
            <a:ext cx="196362" cy="152400"/>
          </a:xfrm>
          <a:prstGeom prst="rect">
            <a:avLst/>
          </a:prstGeom>
        </p:spPr>
        <p:txBody>
          <a:bodyPr vert="horz" wrap="square" lIns="0" tIns="0" rIns="0" bIns="0" rtlCol="0">
            <a:spAutoFit/>
          </a:bodyPr>
          <a:lstStyle/>
          <a:p>
            <a:pPr>
              <a:lnSpc>
                <a:spcPts val="1195"/>
              </a:lnSpc>
            </a:pPr>
            <a:r>
              <a:rPr sz="1200" spc="150" dirty="0">
                <a:solidFill>
                  <a:srgbClr val="528F88"/>
                </a:solidFill>
                <a:latin typeface="Arial MT"/>
                <a:cs typeface="Arial MT"/>
              </a:rPr>
              <a:t>A</a:t>
            </a:r>
            <a:endParaRPr sz="1200">
              <a:latin typeface="Arial MT"/>
              <a:cs typeface="Arial MT"/>
            </a:endParaRPr>
          </a:p>
        </p:txBody>
      </p:sp>
      <p:sp>
        <p:nvSpPr>
          <p:cNvPr id="49" name="object 49"/>
          <p:cNvSpPr txBox="1"/>
          <p:nvPr/>
        </p:nvSpPr>
        <p:spPr>
          <a:xfrm rot="360000">
            <a:off x="5170966" y="8336459"/>
            <a:ext cx="172772" cy="142240"/>
          </a:xfrm>
          <a:prstGeom prst="rect">
            <a:avLst/>
          </a:prstGeom>
        </p:spPr>
        <p:txBody>
          <a:bodyPr vert="horz" wrap="square" lIns="0" tIns="0" rIns="0" bIns="0" rtlCol="0">
            <a:spAutoFit/>
          </a:bodyPr>
          <a:lstStyle/>
          <a:p>
            <a:pPr>
              <a:lnSpc>
                <a:spcPts val="1120"/>
              </a:lnSpc>
            </a:pPr>
            <a:r>
              <a:rPr sz="1100" b="1" spc="-10" dirty="0">
                <a:solidFill>
                  <a:srgbClr val="528F88"/>
                </a:solidFill>
                <a:latin typeface="Arial"/>
                <a:cs typeface="Arial"/>
              </a:rPr>
              <a:t>S</a:t>
            </a:r>
            <a:endParaRPr sz="1100">
              <a:latin typeface="Arial"/>
              <a:cs typeface="Arial"/>
            </a:endParaRPr>
          </a:p>
        </p:txBody>
      </p:sp>
      <p:sp>
        <p:nvSpPr>
          <p:cNvPr id="50" name="object 50"/>
          <p:cNvSpPr txBox="1"/>
          <p:nvPr/>
        </p:nvSpPr>
        <p:spPr>
          <a:xfrm>
            <a:off x="5344847" y="8152731"/>
            <a:ext cx="147320" cy="179705"/>
          </a:xfrm>
          <a:prstGeom prst="rect">
            <a:avLst/>
          </a:prstGeom>
        </p:spPr>
        <p:txBody>
          <a:bodyPr vert="horz" wrap="square" lIns="0" tIns="0" rIns="0" bIns="0" rtlCol="0">
            <a:spAutoFit/>
          </a:bodyPr>
          <a:lstStyle/>
          <a:p>
            <a:pPr marL="12700">
              <a:lnSpc>
                <a:spcPts val="1315"/>
              </a:lnSpc>
            </a:pPr>
            <a:r>
              <a:rPr sz="1200" spc="75" dirty="0">
                <a:solidFill>
                  <a:srgbClr val="528F88"/>
                </a:solidFill>
                <a:latin typeface="Arial MT"/>
                <a:cs typeface="Arial MT"/>
              </a:rPr>
              <a:t>N</a:t>
            </a:r>
            <a:endParaRPr sz="1200">
              <a:latin typeface="Arial MT"/>
              <a:cs typeface="Arial MT"/>
            </a:endParaRPr>
          </a:p>
        </p:txBody>
      </p:sp>
      <p:sp>
        <p:nvSpPr>
          <p:cNvPr id="51" name="object 51"/>
          <p:cNvSpPr txBox="1"/>
          <p:nvPr/>
        </p:nvSpPr>
        <p:spPr>
          <a:xfrm rot="21120000">
            <a:off x="5442168" y="8156741"/>
            <a:ext cx="192421" cy="152400"/>
          </a:xfrm>
          <a:prstGeom prst="rect">
            <a:avLst/>
          </a:prstGeom>
        </p:spPr>
        <p:txBody>
          <a:bodyPr vert="horz" wrap="square" lIns="0" tIns="0" rIns="0" bIns="0" rtlCol="0">
            <a:spAutoFit/>
          </a:bodyPr>
          <a:lstStyle/>
          <a:p>
            <a:pPr>
              <a:lnSpc>
                <a:spcPts val="1200"/>
              </a:lnSpc>
            </a:pPr>
            <a:r>
              <a:rPr sz="1200" spc="50" dirty="0">
                <a:solidFill>
                  <a:srgbClr val="528F88"/>
                </a:solidFill>
                <a:latin typeface="Arial MT"/>
                <a:cs typeface="Arial MT"/>
              </a:rPr>
              <a:t>D</a:t>
            </a:r>
            <a:endParaRPr sz="1200">
              <a:latin typeface="Arial MT"/>
              <a:cs typeface="Arial MT"/>
            </a:endParaRPr>
          </a:p>
        </p:txBody>
      </p:sp>
      <p:sp>
        <p:nvSpPr>
          <p:cNvPr id="52" name="object 52"/>
          <p:cNvSpPr txBox="1"/>
          <p:nvPr/>
        </p:nvSpPr>
        <p:spPr>
          <a:xfrm rot="20700000">
            <a:off x="5556172" y="8134168"/>
            <a:ext cx="183515" cy="152400"/>
          </a:xfrm>
          <a:prstGeom prst="rect">
            <a:avLst/>
          </a:prstGeom>
        </p:spPr>
        <p:txBody>
          <a:bodyPr vert="horz" wrap="square" lIns="0" tIns="0" rIns="0" bIns="0" rtlCol="0">
            <a:spAutoFit/>
          </a:bodyPr>
          <a:lstStyle/>
          <a:p>
            <a:pPr>
              <a:lnSpc>
                <a:spcPts val="1200"/>
              </a:lnSpc>
            </a:pPr>
            <a:r>
              <a:rPr sz="1200" dirty="0">
                <a:solidFill>
                  <a:srgbClr val="528F88"/>
                </a:solidFill>
                <a:latin typeface="Arial MT"/>
                <a:cs typeface="Arial MT"/>
              </a:rPr>
              <a:t>E</a:t>
            </a:r>
            <a:endParaRPr sz="1200">
              <a:latin typeface="Arial MT"/>
              <a:cs typeface="Arial MT"/>
            </a:endParaRPr>
          </a:p>
        </p:txBody>
      </p:sp>
      <p:sp>
        <p:nvSpPr>
          <p:cNvPr id="53" name="object 53"/>
          <p:cNvSpPr txBox="1"/>
          <p:nvPr/>
        </p:nvSpPr>
        <p:spPr>
          <a:xfrm rot="20340000">
            <a:off x="5653969" y="8102165"/>
            <a:ext cx="182810" cy="152400"/>
          </a:xfrm>
          <a:prstGeom prst="rect">
            <a:avLst/>
          </a:prstGeom>
        </p:spPr>
        <p:txBody>
          <a:bodyPr vert="horz" wrap="square" lIns="0" tIns="0" rIns="0" bIns="0" rtlCol="0">
            <a:spAutoFit/>
          </a:bodyPr>
          <a:lstStyle/>
          <a:p>
            <a:pPr>
              <a:lnSpc>
                <a:spcPts val="1200"/>
              </a:lnSpc>
            </a:pPr>
            <a:r>
              <a:rPr sz="1200" spc="-20" dirty="0">
                <a:solidFill>
                  <a:srgbClr val="528F88"/>
                </a:solidFill>
                <a:latin typeface="Arial MT"/>
                <a:cs typeface="Arial MT"/>
              </a:rPr>
              <a:t>S</a:t>
            </a:r>
            <a:endParaRPr sz="1200">
              <a:latin typeface="Arial MT"/>
              <a:cs typeface="Arial MT"/>
            </a:endParaRPr>
          </a:p>
        </p:txBody>
      </p:sp>
      <p:sp>
        <p:nvSpPr>
          <p:cNvPr id="54" name="object 54"/>
          <p:cNvSpPr txBox="1"/>
          <p:nvPr/>
        </p:nvSpPr>
        <p:spPr>
          <a:xfrm rot="5820000">
            <a:off x="4272709" y="7074349"/>
            <a:ext cx="163196" cy="128270"/>
          </a:xfrm>
          <a:prstGeom prst="rect">
            <a:avLst/>
          </a:prstGeom>
        </p:spPr>
        <p:txBody>
          <a:bodyPr vert="horz" wrap="square" lIns="0" tIns="0" rIns="0" bIns="0" rtlCol="0">
            <a:spAutoFit/>
          </a:bodyPr>
          <a:lstStyle/>
          <a:p>
            <a:pPr>
              <a:lnSpc>
                <a:spcPts val="1010"/>
              </a:lnSpc>
            </a:pPr>
            <a:r>
              <a:rPr sz="1000" b="1" spc="30" dirty="0">
                <a:solidFill>
                  <a:srgbClr val="EACE7C"/>
                </a:solidFill>
                <a:latin typeface="Arial"/>
                <a:cs typeface="Arial"/>
              </a:rPr>
              <a:t>C</a:t>
            </a:r>
            <a:endParaRPr sz="1000">
              <a:latin typeface="Arial"/>
              <a:cs typeface="Arial"/>
            </a:endParaRPr>
          </a:p>
        </p:txBody>
      </p:sp>
      <p:sp>
        <p:nvSpPr>
          <p:cNvPr id="55" name="object 55"/>
          <p:cNvSpPr txBox="1"/>
          <p:nvPr/>
        </p:nvSpPr>
        <p:spPr>
          <a:xfrm rot="5520000">
            <a:off x="4259541" y="7178398"/>
            <a:ext cx="171155" cy="129539"/>
          </a:xfrm>
          <a:prstGeom prst="rect">
            <a:avLst/>
          </a:prstGeom>
        </p:spPr>
        <p:txBody>
          <a:bodyPr vert="horz" wrap="square" lIns="0" tIns="0" rIns="0" bIns="0" rtlCol="0">
            <a:spAutoFit/>
          </a:bodyPr>
          <a:lstStyle/>
          <a:p>
            <a:pPr>
              <a:lnSpc>
                <a:spcPts val="1019"/>
              </a:lnSpc>
            </a:pPr>
            <a:r>
              <a:rPr sz="1000" b="1" spc="90" dirty="0">
                <a:solidFill>
                  <a:srgbClr val="EACE7C"/>
                </a:solidFill>
                <a:latin typeface="Arial"/>
                <a:cs typeface="Arial"/>
              </a:rPr>
              <a:t>O</a:t>
            </a:r>
            <a:endParaRPr sz="1000">
              <a:latin typeface="Arial"/>
              <a:cs typeface="Arial"/>
            </a:endParaRPr>
          </a:p>
        </p:txBody>
      </p:sp>
      <p:sp>
        <p:nvSpPr>
          <p:cNvPr id="56" name="object 56"/>
          <p:cNvSpPr txBox="1"/>
          <p:nvPr/>
        </p:nvSpPr>
        <p:spPr>
          <a:xfrm rot="5100000">
            <a:off x="4263578" y="7287527"/>
            <a:ext cx="167102" cy="128270"/>
          </a:xfrm>
          <a:prstGeom prst="rect">
            <a:avLst/>
          </a:prstGeom>
        </p:spPr>
        <p:txBody>
          <a:bodyPr vert="horz" wrap="square" lIns="0" tIns="0" rIns="0" bIns="0" rtlCol="0">
            <a:spAutoFit/>
          </a:bodyPr>
          <a:lstStyle/>
          <a:p>
            <a:pPr>
              <a:lnSpc>
                <a:spcPts val="1010"/>
              </a:lnSpc>
            </a:pPr>
            <a:r>
              <a:rPr sz="1000" b="1" spc="85" dirty="0">
                <a:solidFill>
                  <a:srgbClr val="EACE7C"/>
                </a:solidFill>
                <a:latin typeface="Arial"/>
                <a:cs typeface="Arial"/>
              </a:rPr>
              <a:t>N</a:t>
            </a:r>
            <a:endParaRPr sz="1000">
              <a:latin typeface="Arial"/>
              <a:cs typeface="Arial"/>
            </a:endParaRPr>
          </a:p>
        </p:txBody>
      </p:sp>
      <p:sp>
        <p:nvSpPr>
          <p:cNvPr id="57" name="object 57"/>
          <p:cNvSpPr txBox="1"/>
          <p:nvPr/>
        </p:nvSpPr>
        <p:spPr>
          <a:xfrm rot="4620000">
            <a:off x="4284761" y="7429932"/>
            <a:ext cx="166705"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N</a:t>
            </a:r>
            <a:endParaRPr sz="1000">
              <a:latin typeface="Arial"/>
              <a:cs typeface="Arial"/>
            </a:endParaRPr>
          </a:p>
        </p:txBody>
      </p:sp>
      <p:sp>
        <p:nvSpPr>
          <p:cNvPr id="58" name="object 58"/>
          <p:cNvSpPr txBox="1"/>
          <p:nvPr/>
        </p:nvSpPr>
        <p:spPr>
          <a:xfrm rot="3660000">
            <a:off x="4390881" y="7693989"/>
            <a:ext cx="154826"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S</a:t>
            </a:r>
            <a:endParaRPr sz="1000">
              <a:latin typeface="Arial"/>
              <a:cs typeface="Arial"/>
            </a:endParaRPr>
          </a:p>
        </p:txBody>
      </p:sp>
      <p:sp>
        <p:nvSpPr>
          <p:cNvPr id="59" name="object 59"/>
          <p:cNvSpPr txBox="1"/>
          <p:nvPr/>
        </p:nvSpPr>
        <p:spPr>
          <a:xfrm rot="3060000">
            <a:off x="4484701" y="7838358"/>
            <a:ext cx="160927" cy="128905"/>
          </a:xfrm>
          <a:prstGeom prst="rect">
            <a:avLst/>
          </a:prstGeom>
        </p:spPr>
        <p:txBody>
          <a:bodyPr vert="horz" wrap="square" lIns="0" tIns="0" rIns="0" bIns="0" rtlCol="0">
            <a:spAutoFit/>
          </a:bodyPr>
          <a:lstStyle/>
          <a:p>
            <a:pPr>
              <a:lnSpc>
                <a:spcPts val="1015"/>
              </a:lnSpc>
            </a:pPr>
            <a:r>
              <a:rPr sz="1000" b="1" spc="15" dirty="0">
                <a:solidFill>
                  <a:srgbClr val="EACE7C"/>
                </a:solidFill>
                <a:latin typeface="Arial"/>
                <a:cs typeface="Arial"/>
              </a:rPr>
              <a:t>R</a:t>
            </a:r>
            <a:endParaRPr sz="1000">
              <a:latin typeface="Arial"/>
              <a:cs typeface="Arial"/>
            </a:endParaRPr>
          </a:p>
        </p:txBody>
      </p:sp>
      <p:sp>
        <p:nvSpPr>
          <p:cNvPr id="60" name="object 60"/>
          <p:cNvSpPr txBox="1"/>
          <p:nvPr/>
        </p:nvSpPr>
        <p:spPr>
          <a:xfrm rot="2700000">
            <a:off x="4548896" y="7913077"/>
            <a:ext cx="166309"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A</a:t>
            </a:r>
            <a:endParaRPr sz="1000">
              <a:latin typeface="Arial"/>
              <a:cs typeface="Arial"/>
            </a:endParaRPr>
          </a:p>
        </p:txBody>
      </p:sp>
      <p:sp>
        <p:nvSpPr>
          <p:cNvPr id="61" name="object 61"/>
          <p:cNvSpPr txBox="1"/>
          <p:nvPr/>
        </p:nvSpPr>
        <p:spPr>
          <a:xfrm rot="4920000">
            <a:off x="4114999" y="7382569"/>
            <a:ext cx="191264" cy="152400"/>
          </a:xfrm>
          <a:prstGeom prst="rect">
            <a:avLst/>
          </a:prstGeom>
        </p:spPr>
        <p:txBody>
          <a:bodyPr vert="horz" wrap="square" lIns="0" tIns="0" rIns="0" bIns="0" rtlCol="0">
            <a:spAutoFit/>
          </a:bodyPr>
          <a:lstStyle/>
          <a:p>
            <a:pPr>
              <a:lnSpc>
                <a:spcPts val="1195"/>
              </a:lnSpc>
            </a:pPr>
            <a:r>
              <a:rPr sz="1200" b="1" spc="95" dirty="0">
                <a:solidFill>
                  <a:srgbClr val="EACE7C"/>
                </a:solidFill>
                <a:latin typeface="Arial"/>
                <a:cs typeface="Arial"/>
              </a:rPr>
              <a:t>V</a:t>
            </a:r>
            <a:endParaRPr sz="1200">
              <a:latin typeface="Arial"/>
              <a:cs typeface="Arial"/>
            </a:endParaRPr>
          </a:p>
        </p:txBody>
      </p:sp>
      <p:sp>
        <p:nvSpPr>
          <p:cNvPr id="62" name="object 62"/>
          <p:cNvSpPr txBox="1"/>
          <p:nvPr/>
        </p:nvSpPr>
        <p:spPr>
          <a:xfrm rot="4680000">
            <a:off x="4143883" y="7464743"/>
            <a:ext cx="161256"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63" name="object 63"/>
          <p:cNvSpPr txBox="1"/>
          <p:nvPr/>
        </p:nvSpPr>
        <p:spPr>
          <a:xfrm rot="4440000">
            <a:off x="4150659" y="7538129"/>
            <a:ext cx="182460" cy="152400"/>
          </a:xfrm>
          <a:prstGeom prst="rect">
            <a:avLst/>
          </a:prstGeom>
        </p:spPr>
        <p:txBody>
          <a:bodyPr vert="horz" wrap="square" lIns="0" tIns="0" rIns="0" bIns="0" rtlCol="0">
            <a:spAutoFit/>
          </a:bodyPr>
          <a:lstStyle/>
          <a:p>
            <a:pPr>
              <a:lnSpc>
                <a:spcPts val="1195"/>
              </a:lnSpc>
            </a:pPr>
            <a:r>
              <a:rPr sz="1200" b="1" spc="-35" dirty="0">
                <a:solidFill>
                  <a:srgbClr val="EACE7C"/>
                </a:solidFill>
                <a:latin typeface="Arial"/>
                <a:cs typeface="Arial"/>
              </a:rPr>
              <a:t>S</a:t>
            </a:r>
            <a:endParaRPr sz="1200">
              <a:latin typeface="Arial"/>
              <a:cs typeface="Arial"/>
            </a:endParaRPr>
          </a:p>
        </p:txBody>
      </p:sp>
      <p:sp>
        <p:nvSpPr>
          <p:cNvPr id="64" name="object 64"/>
          <p:cNvSpPr txBox="1"/>
          <p:nvPr/>
        </p:nvSpPr>
        <p:spPr>
          <a:xfrm rot="4260000">
            <a:off x="4313471" y="7528354"/>
            <a:ext cx="163965"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U</a:t>
            </a:r>
            <a:endParaRPr sz="1000">
              <a:latin typeface="Arial"/>
              <a:cs typeface="Arial"/>
            </a:endParaRPr>
          </a:p>
        </p:txBody>
      </p:sp>
      <p:sp>
        <p:nvSpPr>
          <p:cNvPr id="65" name="object 65"/>
          <p:cNvSpPr txBox="1"/>
          <p:nvPr/>
        </p:nvSpPr>
        <p:spPr>
          <a:xfrm rot="4260000">
            <a:off x="4183395" y="7610529"/>
            <a:ext cx="161049"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66" name="object 66"/>
          <p:cNvSpPr txBox="1"/>
          <p:nvPr/>
        </p:nvSpPr>
        <p:spPr>
          <a:xfrm rot="3960000">
            <a:off x="4351232" y="7616357"/>
            <a:ext cx="156922"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E</a:t>
            </a:r>
            <a:endParaRPr sz="1000">
              <a:latin typeface="Arial"/>
              <a:cs typeface="Arial"/>
            </a:endParaRPr>
          </a:p>
        </p:txBody>
      </p:sp>
      <p:sp>
        <p:nvSpPr>
          <p:cNvPr id="67" name="object 67"/>
          <p:cNvSpPr txBox="1"/>
          <p:nvPr/>
        </p:nvSpPr>
        <p:spPr>
          <a:xfrm rot="3960000">
            <a:off x="4195854" y="7696300"/>
            <a:ext cx="201670" cy="152400"/>
          </a:xfrm>
          <a:prstGeom prst="rect">
            <a:avLst/>
          </a:prstGeom>
        </p:spPr>
        <p:txBody>
          <a:bodyPr vert="horz" wrap="square" lIns="0" tIns="0" rIns="0" bIns="0" rtlCol="0">
            <a:spAutoFit/>
          </a:bodyPr>
          <a:lstStyle/>
          <a:p>
            <a:pPr>
              <a:lnSpc>
                <a:spcPts val="1190"/>
              </a:lnSpc>
            </a:pPr>
            <a:r>
              <a:rPr sz="1200" b="1" spc="85" dirty="0">
                <a:solidFill>
                  <a:srgbClr val="EACE7C"/>
                </a:solidFill>
                <a:latin typeface="Arial"/>
                <a:cs typeface="Arial"/>
              </a:rPr>
              <a:t>Ó</a:t>
            </a:r>
            <a:endParaRPr sz="1200">
              <a:latin typeface="Arial"/>
              <a:cs typeface="Arial"/>
            </a:endParaRPr>
          </a:p>
        </p:txBody>
      </p:sp>
      <p:sp>
        <p:nvSpPr>
          <p:cNvPr id="68" name="object 68"/>
          <p:cNvSpPr txBox="1"/>
          <p:nvPr/>
        </p:nvSpPr>
        <p:spPr>
          <a:xfrm rot="3600000">
            <a:off x="4254755" y="7809873"/>
            <a:ext cx="195564" cy="152400"/>
          </a:xfrm>
          <a:prstGeom prst="rect">
            <a:avLst/>
          </a:prstGeom>
        </p:spPr>
        <p:txBody>
          <a:bodyPr vert="horz" wrap="square" lIns="0" tIns="0" rIns="0" bIns="0" rtlCol="0">
            <a:spAutoFit/>
          </a:bodyPr>
          <a:lstStyle/>
          <a:p>
            <a:pPr>
              <a:lnSpc>
                <a:spcPts val="1195"/>
              </a:lnSpc>
            </a:pPr>
            <a:r>
              <a:rPr sz="1200" b="1" spc="80" dirty="0">
                <a:solidFill>
                  <a:srgbClr val="EACE7C"/>
                </a:solidFill>
                <a:latin typeface="Arial"/>
                <a:cs typeface="Arial"/>
              </a:rPr>
              <a:t>N</a:t>
            </a:r>
            <a:endParaRPr sz="1200">
              <a:latin typeface="Arial"/>
              <a:cs typeface="Arial"/>
            </a:endParaRPr>
          </a:p>
        </p:txBody>
      </p:sp>
      <p:sp>
        <p:nvSpPr>
          <p:cNvPr id="69" name="object 69"/>
          <p:cNvSpPr txBox="1"/>
          <p:nvPr/>
        </p:nvSpPr>
        <p:spPr>
          <a:xfrm rot="6360000">
            <a:off x="4459679" y="6996229"/>
            <a:ext cx="133736"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I</a:t>
            </a:r>
            <a:endParaRPr sz="1000">
              <a:latin typeface="Arial MT"/>
              <a:cs typeface="Arial MT"/>
            </a:endParaRPr>
          </a:p>
        </p:txBody>
      </p:sp>
      <p:sp>
        <p:nvSpPr>
          <p:cNvPr id="70" name="object 70"/>
          <p:cNvSpPr txBox="1"/>
          <p:nvPr/>
        </p:nvSpPr>
        <p:spPr>
          <a:xfrm rot="6060000">
            <a:off x="4428683" y="7065940"/>
            <a:ext cx="161849" cy="127000"/>
          </a:xfrm>
          <a:prstGeom prst="rect">
            <a:avLst/>
          </a:prstGeom>
        </p:spPr>
        <p:txBody>
          <a:bodyPr vert="horz" wrap="square" lIns="0" tIns="0" rIns="0" bIns="0" rtlCol="0">
            <a:spAutoFit/>
          </a:bodyPr>
          <a:lstStyle/>
          <a:p>
            <a:pPr>
              <a:lnSpc>
                <a:spcPts val="1000"/>
              </a:lnSpc>
            </a:pPr>
            <a:r>
              <a:rPr sz="1000" spc="60" dirty="0">
                <a:solidFill>
                  <a:srgbClr val="EACE7C"/>
                </a:solidFill>
                <a:latin typeface="Arial MT"/>
                <a:cs typeface="Arial MT"/>
              </a:rPr>
              <a:t>N</a:t>
            </a:r>
            <a:endParaRPr sz="1000">
              <a:latin typeface="Arial MT"/>
              <a:cs typeface="Arial MT"/>
            </a:endParaRPr>
          </a:p>
        </p:txBody>
      </p:sp>
      <p:sp>
        <p:nvSpPr>
          <p:cNvPr id="71" name="object 71"/>
          <p:cNvSpPr txBox="1"/>
          <p:nvPr/>
        </p:nvSpPr>
        <p:spPr>
          <a:xfrm rot="5640000">
            <a:off x="4419728" y="7158510"/>
            <a:ext cx="153580" cy="127000"/>
          </a:xfrm>
          <a:prstGeom prst="rect">
            <a:avLst/>
          </a:prstGeom>
        </p:spPr>
        <p:txBody>
          <a:bodyPr vert="horz" wrap="square" lIns="0" tIns="0" rIns="0" bIns="0" rtlCol="0">
            <a:spAutoFit/>
          </a:bodyPr>
          <a:lstStyle/>
          <a:p>
            <a:pPr>
              <a:lnSpc>
                <a:spcPts val="994"/>
              </a:lnSpc>
            </a:pPr>
            <a:r>
              <a:rPr sz="1000" spc="45" dirty="0">
                <a:solidFill>
                  <a:srgbClr val="EACE7C"/>
                </a:solidFill>
                <a:latin typeface="Arial MT"/>
                <a:cs typeface="Arial MT"/>
              </a:rPr>
              <a:t>T</a:t>
            </a:r>
            <a:endParaRPr sz="1000">
              <a:latin typeface="Arial MT"/>
              <a:cs typeface="Arial MT"/>
            </a:endParaRPr>
          </a:p>
        </p:txBody>
      </p:sp>
      <p:sp>
        <p:nvSpPr>
          <p:cNvPr id="72" name="object 72"/>
          <p:cNvSpPr txBox="1"/>
          <p:nvPr/>
        </p:nvSpPr>
        <p:spPr>
          <a:xfrm>
            <a:off x="4416680" y="7251185"/>
            <a:ext cx="154305" cy="112395"/>
          </a:xfrm>
          <a:prstGeom prst="rect">
            <a:avLst/>
          </a:prstGeom>
        </p:spPr>
        <p:txBody>
          <a:bodyPr vert="vert" wrap="square" lIns="0" tIns="0" rIns="0" bIns="0" rtlCol="0">
            <a:spAutoFit/>
          </a:bodyPr>
          <a:lstStyle/>
          <a:p>
            <a:pPr marL="12700">
              <a:lnSpc>
                <a:spcPts val="1110"/>
              </a:lnSpc>
            </a:pPr>
            <a:r>
              <a:rPr sz="1000" dirty="0">
                <a:solidFill>
                  <a:srgbClr val="EACE7C"/>
                </a:solidFill>
                <a:latin typeface="Arial MT"/>
                <a:cs typeface="Arial MT"/>
              </a:rPr>
              <a:t>E</a:t>
            </a:r>
            <a:endParaRPr sz="1000">
              <a:latin typeface="Arial MT"/>
              <a:cs typeface="Arial MT"/>
            </a:endParaRPr>
          </a:p>
        </p:txBody>
      </p:sp>
      <p:sp>
        <p:nvSpPr>
          <p:cNvPr id="73" name="object 73"/>
          <p:cNvSpPr txBox="1"/>
          <p:nvPr/>
        </p:nvSpPr>
        <p:spPr>
          <a:xfrm rot="4920000">
            <a:off x="4420772" y="7333142"/>
            <a:ext cx="157991"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R</a:t>
            </a:r>
            <a:endParaRPr sz="1000">
              <a:latin typeface="Arial MT"/>
              <a:cs typeface="Arial MT"/>
            </a:endParaRPr>
          </a:p>
        </p:txBody>
      </p:sp>
      <p:sp>
        <p:nvSpPr>
          <p:cNvPr id="74" name="object 74"/>
          <p:cNvSpPr txBox="1"/>
          <p:nvPr/>
        </p:nvSpPr>
        <p:spPr>
          <a:xfrm rot="4560000">
            <a:off x="4437196" y="7425305"/>
            <a:ext cx="158369"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C</a:t>
            </a:r>
            <a:endParaRPr sz="1000">
              <a:latin typeface="Arial MT"/>
              <a:cs typeface="Arial MT"/>
            </a:endParaRPr>
          </a:p>
        </p:txBody>
      </p:sp>
      <p:sp>
        <p:nvSpPr>
          <p:cNvPr id="75" name="object 75"/>
          <p:cNvSpPr txBox="1"/>
          <p:nvPr/>
        </p:nvSpPr>
        <p:spPr>
          <a:xfrm rot="4140000">
            <a:off x="4462121" y="7521918"/>
            <a:ext cx="166679" cy="127000"/>
          </a:xfrm>
          <a:prstGeom prst="rect">
            <a:avLst/>
          </a:prstGeom>
        </p:spPr>
        <p:txBody>
          <a:bodyPr vert="horz" wrap="square" lIns="0" tIns="0" rIns="0" bIns="0" rtlCol="0">
            <a:spAutoFit/>
          </a:bodyPr>
          <a:lstStyle/>
          <a:p>
            <a:pPr>
              <a:lnSpc>
                <a:spcPts val="994"/>
              </a:lnSpc>
            </a:pPr>
            <a:r>
              <a:rPr sz="1000" spc="50" dirty="0">
                <a:solidFill>
                  <a:srgbClr val="EACE7C"/>
                </a:solidFill>
                <a:latin typeface="Arial MT"/>
                <a:cs typeface="Arial MT"/>
              </a:rPr>
              <a:t>O</a:t>
            </a:r>
            <a:endParaRPr sz="1000">
              <a:latin typeface="Arial MT"/>
              <a:cs typeface="Arial MT"/>
            </a:endParaRPr>
          </a:p>
        </p:txBody>
      </p:sp>
      <p:sp>
        <p:nvSpPr>
          <p:cNvPr id="76" name="object 76"/>
          <p:cNvSpPr txBox="1"/>
          <p:nvPr/>
        </p:nvSpPr>
        <p:spPr>
          <a:xfrm rot="3720000">
            <a:off x="4505585" y="7617316"/>
            <a:ext cx="163036" cy="127000"/>
          </a:xfrm>
          <a:prstGeom prst="rect">
            <a:avLst/>
          </a:prstGeom>
        </p:spPr>
        <p:txBody>
          <a:bodyPr vert="horz" wrap="square" lIns="0" tIns="0" rIns="0" bIns="0" rtlCol="0">
            <a:spAutoFit/>
          </a:bodyPr>
          <a:lstStyle/>
          <a:p>
            <a:pPr>
              <a:lnSpc>
                <a:spcPts val="994"/>
              </a:lnSpc>
            </a:pPr>
            <a:r>
              <a:rPr sz="1000" spc="60" dirty="0">
                <a:solidFill>
                  <a:srgbClr val="EACE7C"/>
                </a:solidFill>
                <a:latin typeface="Arial MT"/>
                <a:cs typeface="Arial MT"/>
              </a:rPr>
              <a:t>N</a:t>
            </a:r>
            <a:endParaRPr sz="1000">
              <a:latin typeface="Arial MT"/>
              <a:cs typeface="Arial MT"/>
            </a:endParaRPr>
          </a:p>
        </p:txBody>
      </p:sp>
      <p:sp>
        <p:nvSpPr>
          <p:cNvPr id="77" name="object 77"/>
          <p:cNvSpPr txBox="1"/>
          <p:nvPr/>
        </p:nvSpPr>
        <p:spPr>
          <a:xfrm rot="3360000">
            <a:off x="4557562" y="7698127"/>
            <a:ext cx="153580" cy="127000"/>
          </a:xfrm>
          <a:prstGeom prst="rect">
            <a:avLst/>
          </a:prstGeom>
        </p:spPr>
        <p:txBody>
          <a:bodyPr vert="horz" wrap="square" lIns="0" tIns="0" rIns="0" bIns="0" rtlCol="0">
            <a:spAutoFit/>
          </a:bodyPr>
          <a:lstStyle/>
          <a:p>
            <a:pPr>
              <a:lnSpc>
                <a:spcPts val="994"/>
              </a:lnSpc>
            </a:pPr>
            <a:r>
              <a:rPr sz="1000" dirty="0">
                <a:solidFill>
                  <a:srgbClr val="EACE7C"/>
                </a:solidFill>
                <a:latin typeface="Arial MT"/>
                <a:cs typeface="Arial MT"/>
              </a:rPr>
              <a:t>E</a:t>
            </a:r>
            <a:endParaRPr sz="1000">
              <a:latin typeface="Arial MT"/>
              <a:cs typeface="Arial MT"/>
            </a:endParaRPr>
          </a:p>
        </p:txBody>
      </p:sp>
      <p:sp>
        <p:nvSpPr>
          <p:cNvPr id="78" name="object 78"/>
          <p:cNvSpPr txBox="1"/>
          <p:nvPr/>
        </p:nvSpPr>
        <p:spPr>
          <a:xfrm rot="3360000">
            <a:off x="4433708" y="7765103"/>
            <a:ext cx="155517"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T</a:t>
            </a:r>
            <a:endParaRPr sz="1000">
              <a:latin typeface="Arial"/>
              <a:cs typeface="Arial"/>
            </a:endParaRPr>
          </a:p>
        </p:txBody>
      </p:sp>
      <p:sp>
        <p:nvSpPr>
          <p:cNvPr id="79" name="object 79"/>
          <p:cNvSpPr txBox="1"/>
          <p:nvPr/>
        </p:nvSpPr>
        <p:spPr>
          <a:xfrm rot="3000000">
            <a:off x="4609186" y="7770727"/>
            <a:ext cx="157991" cy="127000"/>
          </a:xfrm>
          <a:prstGeom prst="rect">
            <a:avLst/>
          </a:prstGeom>
        </p:spPr>
        <p:txBody>
          <a:bodyPr vert="horz" wrap="square" lIns="0" tIns="0" rIns="0" bIns="0" rtlCol="0">
            <a:spAutoFit/>
          </a:bodyPr>
          <a:lstStyle/>
          <a:p>
            <a:pPr>
              <a:lnSpc>
                <a:spcPts val="1000"/>
              </a:lnSpc>
            </a:pPr>
            <a:r>
              <a:rPr sz="1000" spc="5" dirty="0">
                <a:solidFill>
                  <a:srgbClr val="EACE7C"/>
                </a:solidFill>
                <a:latin typeface="Arial MT"/>
                <a:cs typeface="Arial MT"/>
              </a:rPr>
              <a:t>C</a:t>
            </a:r>
            <a:endParaRPr sz="1000">
              <a:latin typeface="Arial MT"/>
              <a:cs typeface="Arial MT"/>
            </a:endParaRPr>
          </a:p>
        </p:txBody>
      </p:sp>
      <p:sp>
        <p:nvSpPr>
          <p:cNvPr id="80" name="object 80"/>
          <p:cNvSpPr txBox="1"/>
          <p:nvPr/>
        </p:nvSpPr>
        <p:spPr>
          <a:xfrm rot="2640000">
            <a:off x="4672596" y="7836350"/>
            <a:ext cx="152517"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T</a:t>
            </a:r>
            <a:endParaRPr sz="1000">
              <a:latin typeface="Arial MT"/>
              <a:cs typeface="Arial MT"/>
            </a:endParaRPr>
          </a:p>
        </p:txBody>
      </p:sp>
      <p:sp>
        <p:nvSpPr>
          <p:cNvPr id="81" name="object 81"/>
          <p:cNvSpPr txBox="1"/>
          <p:nvPr/>
        </p:nvSpPr>
        <p:spPr>
          <a:xfrm rot="2220000">
            <a:off x="4738018" y="7898102"/>
            <a:ext cx="163836" cy="127000"/>
          </a:xfrm>
          <a:prstGeom prst="rect">
            <a:avLst/>
          </a:prstGeom>
        </p:spPr>
        <p:txBody>
          <a:bodyPr vert="horz" wrap="square" lIns="0" tIns="0" rIns="0" bIns="0" rtlCol="0">
            <a:spAutoFit/>
          </a:bodyPr>
          <a:lstStyle/>
          <a:p>
            <a:pPr>
              <a:lnSpc>
                <a:spcPts val="994"/>
              </a:lnSpc>
            </a:pPr>
            <a:r>
              <a:rPr sz="1000" spc="125" dirty="0">
                <a:solidFill>
                  <a:srgbClr val="EACE7C"/>
                </a:solidFill>
                <a:latin typeface="Arial MT"/>
                <a:cs typeface="Arial MT"/>
              </a:rPr>
              <a:t>A</a:t>
            </a:r>
            <a:endParaRPr sz="1000">
              <a:latin typeface="Arial MT"/>
              <a:cs typeface="Arial MT"/>
            </a:endParaRPr>
          </a:p>
        </p:txBody>
      </p:sp>
      <p:sp>
        <p:nvSpPr>
          <p:cNvPr id="82" name="object 82"/>
          <p:cNvSpPr txBox="1"/>
          <p:nvPr/>
        </p:nvSpPr>
        <p:spPr>
          <a:xfrm rot="600000">
            <a:off x="5484878" y="6205320"/>
            <a:ext cx="194376" cy="152400"/>
          </a:xfrm>
          <a:prstGeom prst="rect">
            <a:avLst/>
          </a:prstGeom>
        </p:spPr>
        <p:txBody>
          <a:bodyPr vert="horz" wrap="square" lIns="0" tIns="0" rIns="0" bIns="0" rtlCol="0">
            <a:spAutoFit/>
          </a:bodyPr>
          <a:lstStyle/>
          <a:p>
            <a:pPr>
              <a:lnSpc>
                <a:spcPts val="1200"/>
              </a:lnSpc>
            </a:pPr>
            <a:r>
              <a:rPr sz="1200" b="1" spc="80" dirty="0">
                <a:solidFill>
                  <a:srgbClr val="E5596D"/>
                </a:solidFill>
                <a:latin typeface="Arial"/>
                <a:cs typeface="Arial"/>
              </a:rPr>
              <a:t>A</a:t>
            </a:r>
            <a:endParaRPr sz="1200">
              <a:latin typeface="Arial"/>
              <a:cs typeface="Arial"/>
            </a:endParaRPr>
          </a:p>
        </p:txBody>
      </p:sp>
      <p:sp>
        <p:nvSpPr>
          <p:cNvPr id="83" name="object 83"/>
          <p:cNvSpPr txBox="1"/>
          <p:nvPr/>
        </p:nvSpPr>
        <p:spPr>
          <a:xfrm rot="1140000">
            <a:off x="5647048" y="6246887"/>
            <a:ext cx="189740" cy="152400"/>
          </a:xfrm>
          <a:prstGeom prst="rect">
            <a:avLst/>
          </a:prstGeom>
        </p:spPr>
        <p:txBody>
          <a:bodyPr vert="horz" wrap="square" lIns="0" tIns="0" rIns="0" bIns="0" rtlCol="0">
            <a:spAutoFit/>
          </a:bodyPr>
          <a:lstStyle/>
          <a:p>
            <a:pPr>
              <a:lnSpc>
                <a:spcPts val="1200"/>
              </a:lnSpc>
            </a:pPr>
            <a:r>
              <a:rPr sz="1200" b="1" spc="15" dirty="0">
                <a:solidFill>
                  <a:srgbClr val="E5596D"/>
                </a:solidFill>
                <a:latin typeface="Arial"/>
                <a:cs typeface="Arial"/>
              </a:rPr>
              <a:t>C</a:t>
            </a:r>
            <a:endParaRPr sz="1200">
              <a:latin typeface="Arial"/>
              <a:cs typeface="Arial"/>
            </a:endParaRPr>
          </a:p>
        </p:txBody>
      </p:sp>
      <p:sp>
        <p:nvSpPr>
          <p:cNvPr id="84" name="object 84"/>
          <p:cNvSpPr txBox="1"/>
          <p:nvPr/>
        </p:nvSpPr>
        <p:spPr>
          <a:xfrm rot="1500000">
            <a:off x="5753412" y="6290834"/>
            <a:ext cx="192034"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U</a:t>
            </a:r>
            <a:endParaRPr sz="1200">
              <a:latin typeface="Arial"/>
              <a:cs typeface="Arial"/>
            </a:endParaRPr>
          </a:p>
        </p:txBody>
      </p:sp>
      <p:sp>
        <p:nvSpPr>
          <p:cNvPr id="85" name="object 85"/>
          <p:cNvSpPr txBox="1"/>
          <p:nvPr/>
        </p:nvSpPr>
        <p:spPr>
          <a:xfrm rot="1860000">
            <a:off x="5853599" y="6346508"/>
            <a:ext cx="195564"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Á</a:t>
            </a:r>
            <a:endParaRPr sz="1200">
              <a:latin typeface="Arial"/>
              <a:cs typeface="Arial"/>
            </a:endParaRPr>
          </a:p>
        </p:txBody>
      </p:sp>
      <p:sp>
        <p:nvSpPr>
          <p:cNvPr id="86" name="object 86"/>
          <p:cNvSpPr txBox="1"/>
          <p:nvPr/>
        </p:nvSpPr>
        <p:spPr>
          <a:xfrm rot="2280000">
            <a:off x="5954017" y="6416992"/>
            <a:ext cx="195167"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N</a:t>
            </a:r>
            <a:endParaRPr sz="1200">
              <a:latin typeface="Arial"/>
              <a:cs typeface="Arial"/>
            </a:endParaRPr>
          </a:p>
        </p:txBody>
      </p:sp>
      <p:sp>
        <p:nvSpPr>
          <p:cNvPr id="87" name="object 87"/>
          <p:cNvSpPr txBox="1"/>
          <p:nvPr/>
        </p:nvSpPr>
        <p:spPr>
          <a:xfrm rot="2640000">
            <a:off x="6044069" y="6491321"/>
            <a:ext cx="182810"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T</a:t>
            </a:r>
            <a:endParaRPr sz="1200">
              <a:latin typeface="Arial"/>
              <a:cs typeface="Arial"/>
            </a:endParaRPr>
          </a:p>
        </p:txBody>
      </p:sp>
      <p:sp>
        <p:nvSpPr>
          <p:cNvPr id="88" name="object 88"/>
          <p:cNvSpPr txBox="1"/>
          <p:nvPr/>
        </p:nvSpPr>
        <p:spPr>
          <a:xfrm rot="3000000">
            <a:off x="6112335" y="6574259"/>
            <a:ext cx="195963"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A</a:t>
            </a:r>
            <a:endParaRPr sz="1200">
              <a:latin typeface="Arial"/>
              <a:cs typeface="Arial"/>
            </a:endParaRPr>
          </a:p>
        </p:txBody>
      </p:sp>
      <p:sp>
        <p:nvSpPr>
          <p:cNvPr id="89" name="object 89"/>
          <p:cNvSpPr txBox="1"/>
          <p:nvPr/>
        </p:nvSpPr>
        <p:spPr>
          <a:xfrm rot="3360000">
            <a:off x="6184640" y="6663976"/>
            <a:ext cx="182460" cy="152400"/>
          </a:xfrm>
          <a:prstGeom prst="rect">
            <a:avLst/>
          </a:prstGeom>
        </p:spPr>
        <p:txBody>
          <a:bodyPr vert="horz" wrap="square" lIns="0" tIns="0" rIns="0" bIns="0" rtlCol="0">
            <a:spAutoFit/>
          </a:bodyPr>
          <a:lstStyle/>
          <a:p>
            <a:pPr>
              <a:lnSpc>
                <a:spcPts val="1195"/>
              </a:lnSpc>
            </a:pPr>
            <a:r>
              <a:rPr sz="1200" b="1" spc="-35" dirty="0">
                <a:solidFill>
                  <a:srgbClr val="E5596D"/>
                </a:solidFill>
                <a:latin typeface="Arial"/>
                <a:cs typeface="Arial"/>
              </a:rPr>
              <a:t>S</a:t>
            </a:r>
            <a:endParaRPr sz="1200">
              <a:latin typeface="Arial"/>
              <a:cs typeface="Arial"/>
            </a:endParaRPr>
          </a:p>
        </p:txBody>
      </p:sp>
      <p:sp>
        <p:nvSpPr>
          <p:cNvPr id="90" name="object 90"/>
          <p:cNvSpPr txBox="1"/>
          <p:nvPr/>
        </p:nvSpPr>
        <p:spPr>
          <a:xfrm rot="480000">
            <a:off x="5433168" y="6336272"/>
            <a:ext cx="183869" cy="152400"/>
          </a:xfrm>
          <a:prstGeom prst="rect">
            <a:avLst/>
          </a:prstGeom>
        </p:spPr>
        <p:txBody>
          <a:bodyPr vert="horz" wrap="square" lIns="0" tIns="0" rIns="0" bIns="0" rtlCol="0">
            <a:spAutoFit/>
          </a:bodyPr>
          <a:lstStyle/>
          <a:p>
            <a:pPr>
              <a:lnSpc>
                <a:spcPts val="1200"/>
              </a:lnSpc>
            </a:pPr>
            <a:r>
              <a:rPr sz="1200" spc="5" dirty="0">
                <a:solidFill>
                  <a:srgbClr val="E5596D"/>
                </a:solidFill>
                <a:latin typeface="Arial MT"/>
                <a:cs typeface="Arial MT"/>
              </a:rPr>
              <a:t>P</a:t>
            </a:r>
            <a:endParaRPr sz="1200">
              <a:latin typeface="Arial MT"/>
              <a:cs typeface="Arial MT"/>
            </a:endParaRPr>
          </a:p>
        </p:txBody>
      </p:sp>
      <p:sp>
        <p:nvSpPr>
          <p:cNvPr id="91" name="object 91"/>
          <p:cNvSpPr txBox="1"/>
          <p:nvPr/>
        </p:nvSpPr>
        <p:spPr>
          <a:xfrm rot="840000">
            <a:off x="5535477" y="6357012"/>
            <a:ext cx="184583"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92" name="object 92"/>
          <p:cNvSpPr txBox="1"/>
          <p:nvPr/>
        </p:nvSpPr>
        <p:spPr>
          <a:xfrm rot="1260000">
            <a:off x="5635857" y="6390669"/>
            <a:ext cx="188986" cy="152400"/>
          </a:xfrm>
          <a:prstGeom prst="rect">
            <a:avLst/>
          </a:prstGeom>
        </p:spPr>
        <p:txBody>
          <a:bodyPr vert="horz" wrap="square" lIns="0" tIns="0" rIns="0" bIns="0" rtlCol="0">
            <a:spAutoFit/>
          </a:bodyPr>
          <a:lstStyle/>
          <a:p>
            <a:pPr>
              <a:lnSpc>
                <a:spcPts val="1195"/>
              </a:lnSpc>
            </a:pPr>
            <a:r>
              <a:rPr sz="1200" spc="-5" dirty="0">
                <a:solidFill>
                  <a:srgbClr val="E5596D"/>
                </a:solidFill>
                <a:latin typeface="Arial MT"/>
                <a:cs typeface="Arial MT"/>
              </a:rPr>
              <a:t>R</a:t>
            </a:r>
            <a:endParaRPr sz="1200">
              <a:latin typeface="Arial MT"/>
              <a:cs typeface="Arial MT"/>
            </a:endParaRPr>
          </a:p>
        </p:txBody>
      </p:sp>
      <p:sp>
        <p:nvSpPr>
          <p:cNvPr id="93" name="object 93"/>
          <p:cNvSpPr txBox="1"/>
          <p:nvPr/>
        </p:nvSpPr>
        <p:spPr>
          <a:xfrm rot="1680000">
            <a:off x="5735906" y="6435954"/>
            <a:ext cx="182810" cy="152400"/>
          </a:xfrm>
          <a:prstGeom prst="rect">
            <a:avLst/>
          </a:prstGeom>
        </p:spPr>
        <p:txBody>
          <a:bodyPr vert="horz" wrap="square" lIns="0" tIns="0" rIns="0" bIns="0" rtlCol="0">
            <a:spAutoFit/>
          </a:bodyPr>
          <a:lstStyle/>
          <a:p>
            <a:pPr>
              <a:lnSpc>
                <a:spcPts val="1195"/>
              </a:lnSpc>
            </a:pPr>
            <a:r>
              <a:rPr sz="1200" spc="-20" dirty="0">
                <a:solidFill>
                  <a:srgbClr val="E5596D"/>
                </a:solidFill>
                <a:latin typeface="Arial MT"/>
                <a:cs typeface="Arial MT"/>
              </a:rPr>
              <a:t>S</a:t>
            </a:r>
            <a:endParaRPr sz="1200">
              <a:latin typeface="Arial MT"/>
              <a:cs typeface="Arial MT"/>
            </a:endParaRPr>
          </a:p>
        </p:txBody>
      </p:sp>
      <p:sp>
        <p:nvSpPr>
          <p:cNvPr id="94" name="object 94"/>
          <p:cNvSpPr txBox="1"/>
          <p:nvPr/>
        </p:nvSpPr>
        <p:spPr>
          <a:xfrm rot="2100000">
            <a:off x="5825309" y="6497514"/>
            <a:ext cx="199605" cy="152400"/>
          </a:xfrm>
          <a:prstGeom prst="rect">
            <a:avLst/>
          </a:prstGeom>
        </p:spPr>
        <p:txBody>
          <a:bodyPr vert="horz" wrap="square" lIns="0" tIns="0" rIns="0" bIns="0" rtlCol="0">
            <a:spAutoFit/>
          </a:bodyPr>
          <a:lstStyle/>
          <a:p>
            <a:pPr>
              <a:lnSpc>
                <a:spcPts val="1195"/>
              </a:lnSpc>
            </a:pPr>
            <a:r>
              <a:rPr sz="1200" spc="60" dirty="0">
                <a:solidFill>
                  <a:srgbClr val="E5596D"/>
                </a:solidFill>
                <a:latin typeface="Arial MT"/>
                <a:cs typeface="Arial MT"/>
              </a:rPr>
              <a:t>O</a:t>
            </a:r>
            <a:endParaRPr sz="1200">
              <a:latin typeface="Arial MT"/>
              <a:cs typeface="Arial MT"/>
            </a:endParaRPr>
          </a:p>
        </p:txBody>
      </p:sp>
      <p:sp>
        <p:nvSpPr>
          <p:cNvPr id="95" name="object 95"/>
          <p:cNvSpPr txBox="1"/>
          <p:nvPr/>
        </p:nvSpPr>
        <p:spPr>
          <a:xfrm rot="2580000">
            <a:off x="5924040" y="6578155"/>
            <a:ext cx="195564" cy="152400"/>
          </a:xfrm>
          <a:prstGeom prst="rect">
            <a:avLst/>
          </a:prstGeom>
        </p:spPr>
        <p:txBody>
          <a:bodyPr vert="horz" wrap="square" lIns="0" tIns="0" rIns="0" bIns="0" rtlCol="0">
            <a:spAutoFit/>
          </a:bodyPr>
          <a:lstStyle/>
          <a:p>
            <a:pPr>
              <a:lnSpc>
                <a:spcPts val="1190"/>
              </a:lnSpc>
            </a:pPr>
            <a:r>
              <a:rPr sz="1200" spc="75" dirty="0">
                <a:solidFill>
                  <a:srgbClr val="E5596D"/>
                </a:solidFill>
                <a:latin typeface="Arial MT"/>
                <a:cs typeface="Arial MT"/>
              </a:rPr>
              <a:t>N</a:t>
            </a:r>
            <a:endParaRPr sz="1200">
              <a:latin typeface="Arial MT"/>
              <a:cs typeface="Arial MT"/>
            </a:endParaRPr>
          </a:p>
        </p:txBody>
      </p:sp>
      <p:sp>
        <p:nvSpPr>
          <p:cNvPr id="96" name="object 96"/>
          <p:cNvSpPr txBox="1"/>
          <p:nvPr/>
        </p:nvSpPr>
        <p:spPr>
          <a:xfrm rot="3060000">
            <a:off x="6005800" y="6669512"/>
            <a:ext cx="196362"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sp>
        <p:nvSpPr>
          <p:cNvPr id="97" name="object 97"/>
          <p:cNvSpPr txBox="1"/>
          <p:nvPr/>
        </p:nvSpPr>
        <p:spPr>
          <a:xfrm rot="3540000">
            <a:off x="6077019" y="6762472"/>
            <a:ext cx="182112" cy="152400"/>
          </a:xfrm>
          <a:prstGeom prst="rect">
            <a:avLst/>
          </a:prstGeom>
        </p:spPr>
        <p:txBody>
          <a:bodyPr vert="horz" wrap="square" lIns="0" tIns="0" rIns="0" bIns="0" rtlCol="0">
            <a:spAutoFit/>
          </a:bodyPr>
          <a:lstStyle/>
          <a:p>
            <a:pPr>
              <a:lnSpc>
                <a:spcPts val="1200"/>
              </a:lnSpc>
            </a:pPr>
            <a:r>
              <a:rPr sz="1200" spc="-20" dirty="0">
                <a:solidFill>
                  <a:srgbClr val="E5596D"/>
                </a:solidFill>
                <a:latin typeface="Arial MT"/>
                <a:cs typeface="Arial MT"/>
              </a:rPr>
              <a:t>S</a:t>
            </a:r>
            <a:endParaRPr sz="1200">
              <a:latin typeface="Arial MT"/>
              <a:cs typeface="Arial MT"/>
            </a:endParaRPr>
          </a:p>
        </p:txBody>
      </p:sp>
      <p:sp>
        <p:nvSpPr>
          <p:cNvPr id="98" name="object 98"/>
          <p:cNvSpPr txBox="1"/>
          <p:nvPr/>
        </p:nvSpPr>
        <p:spPr>
          <a:xfrm rot="1020000">
            <a:off x="5513160" y="6515506"/>
            <a:ext cx="180393" cy="152400"/>
          </a:xfrm>
          <a:prstGeom prst="rect">
            <a:avLst/>
          </a:prstGeom>
        </p:spPr>
        <p:txBody>
          <a:bodyPr vert="horz" wrap="square" lIns="0" tIns="0" rIns="0" bIns="0" rtlCol="0">
            <a:spAutoFit/>
          </a:bodyPr>
          <a:lstStyle/>
          <a:p>
            <a:pPr>
              <a:lnSpc>
                <a:spcPts val="1195"/>
              </a:lnSpc>
            </a:pPr>
            <a:r>
              <a:rPr sz="1200" spc="70" dirty="0">
                <a:solidFill>
                  <a:srgbClr val="E5596D"/>
                </a:solidFill>
                <a:latin typeface="Arial MT"/>
                <a:cs typeface="Arial MT"/>
              </a:rPr>
              <a:t>L</a:t>
            </a:r>
            <a:endParaRPr sz="1200">
              <a:latin typeface="Arial MT"/>
              <a:cs typeface="Arial MT"/>
            </a:endParaRPr>
          </a:p>
        </p:txBody>
      </p:sp>
      <p:sp>
        <p:nvSpPr>
          <p:cNvPr id="99" name="object 99"/>
          <p:cNvSpPr txBox="1"/>
          <p:nvPr/>
        </p:nvSpPr>
        <p:spPr>
          <a:xfrm rot="1440000">
            <a:off x="5603586" y="6549923"/>
            <a:ext cx="179381" cy="152400"/>
          </a:xfrm>
          <a:prstGeom prst="rect">
            <a:avLst/>
          </a:prstGeom>
        </p:spPr>
        <p:txBody>
          <a:bodyPr vert="horz" wrap="square" lIns="0" tIns="0" rIns="0" bIns="0" rtlCol="0">
            <a:spAutoFit/>
          </a:bodyPr>
          <a:lstStyle/>
          <a:p>
            <a:pPr>
              <a:lnSpc>
                <a:spcPts val="1200"/>
              </a:lnSpc>
            </a:pPr>
            <a:r>
              <a:rPr sz="1200" spc="70" dirty="0">
                <a:solidFill>
                  <a:srgbClr val="E5596D"/>
                </a:solidFill>
                <a:latin typeface="Arial MT"/>
                <a:cs typeface="Arial MT"/>
              </a:rPr>
              <a:t>L</a:t>
            </a:r>
            <a:endParaRPr sz="1200">
              <a:latin typeface="Arial MT"/>
              <a:cs typeface="Arial MT"/>
            </a:endParaRPr>
          </a:p>
        </p:txBody>
      </p:sp>
      <p:sp>
        <p:nvSpPr>
          <p:cNvPr id="100" name="object 100"/>
          <p:cNvSpPr txBox="1"/>
          <p:nvPr/>
        </p:nvSpPr>
        <p:spPr>
          <a:xfrm rot="1800000">
            <a:off x="5690247" y="6595995"/>
            <a:ext cx="184225"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101" name="object 101"/>
          <p:cNvSpPr txBox="1"/>
          <p:nvPr/>
        </p:nvSpPr>
        <p:spPr>
          <a:xfrm rot="2220000">
            <a:off x="5777429" y="6658426"/>
            <a:ext cx="193590" cy="152400"/>
          </a:xfrm>
          <a:prstGeom prst="rect">
            <a:avLst/>
          </a:prstGeom>
        </p:spPr>
        <p:txBody>
          <a:bodyPr vert="horz" wrap="square" lIns="0" tIns="0" rIns="0" bIns="0" rtlCol="0">
            <a:spAutoFit/>
          </a:bodyPr>
          <a:lstStyle/>
          <a:p>
            <a:pPr>
              <a:lnSpc>
                <a:spcPts val="1195"/>
              </a:lnSpc>
            </a:pPr>
            <a:r>
              <a:rPr sz="1200" spc="-15" dirty="0">
                <a:solidFill>
                  <a:srgbClr val="E5596D"/>
                </a:solidFill>
                <a:latin typeface="Arial MT"/>
                <a:cs typeface="Arial MT"/>
              </a:rPr>
              <a:t>G</a:t>
            </a:r>
            <a:endParaRPr sz="1200">
              <a:latin typeface="Arial MT"/>
              <a:cs typeface="Arial MT"/>
            </a:endParaRPr>
          </a:p>
        </p:txBody>
      </p:sp>
      <p:sp>
        <p:nvSpPr>
          <p:cNvPr id="102" name="object 102"/>
          <p:cNvSpPr txBox="1"/>
          <p:nvPr/>
        </p:nvSpPr>
        <p:spPr>
          <a:xfrm rot="2700000">
            <a:off x="5867165" y="6739694"/>
            <a:ext cx="195963"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grpSp>
        <p:nvGrpSpPr>
          <p:cNvPr id="103" name="object 103"/>
          <p:cNvGrpSpPr/>
          <p:nvPr/>
        </p:nvGrpSpPr>
        <p:grpSpPr>
          <a:xfrm>
            <a:off x="1578590" y="654549"/>
            <a:ext cx="1053465" cy="1633220"/>
            <a:chOff x="1578590" y="654549"/>
            <a:chExt cx="1053465" cy="1633220"/>
          </a:xfrm>
        </p:grpSpPr>
        <p:pic>
          <p:nvPicPr>
            <p:cNvPr id="104" name="object 104"/>
            <p:cNvPicPr/>
            <p:nvPr/>
          </p:nvPicPr>
          <p:blipFill>
            <a:blip r:embed="rId9" cstate="print"/>
            <a:stretch>
              <a:fillRect/>
            </a:stretch>
          </p:blipFill>
          <p:spPr>
            <a:xfrm>
              <a:off x="1707321" y="773981"/>
              <a:ext cx="924445" cy="924445"/>
            </a:xfrm>
            <a:prstGeom prst="rect">
              <a:avLst/>
            </a:prstGeom>
          </p:spPr>
        </p:pic>
        <p:sp>
          <p:nvSpPr>
            <p:cNvPr id="105" name="object 105"/>
            <p:cNvSpPr/>
            <p:nvPr/>
          </p:nvSpPr>
          <p:spPr>
            <a:xfrm>
              <a:off x="1643727" y="754253"/>
              <a:ext cx="0" cy="1533525"/>
            </a:xfrm>
            <a:custGeom>
              <a:avLst/>
              <a:gdLst/>
              <a:ahLst/>
              <a:cxnLst/>
              <a:rect l="l" t="t" r="r" b="b"/>
              <a:pathLst>
                <a:path h="1533525">
                  <a:moveTo>
                    <a:pt x="0" y="0"/>
                  </a:moveTo>
                  <a:lnTo>
                    <a:pt x="0" y="1533017"/>
                  </a:lnTo>
                </a:path>
              </a:pathLst>
            </a:custGeom>
            <a:solidFill>
              <a:srgbClr val="FFFFFF"/>
            </a:solidFill>
          </p:spPr>
          <p:txBody>
            <a:bodyPr wrap="square" lIns="0" tIns="0" rIns="0" bIns="0" rtlCol="0"/>
            <a:lstStyle/>
            <a:p>
              <a:endParaRPr/>
            </a:p>
          </p:txBody>
        </p:sp>
        <p:sp>
          <p:nvSpPr>
            <p:cNvPr id="106" name="object 106"/>
            <p:cNvSpPr/>
            <p:nvPr/>
          </p:nvSpPr>
          <p:spPr>
            <a:xfrm>
              <a:off x="1643727" y="754253"/>
              <a:ext cx="0" cy="1533525"/>
            </a:xfrm>
            <a:custGeom>
              <a:avLst/>
              <a:gdLst/>
              <a:ahLst/>
              <a:cxnLst/>
              <a:rect l="l" t="t" r="r" b="b"/>
              <a:pathLst>
                <a:path h="1533525">
                  <a:moveTo>
                    <a:pt x="0" y="0"/>
                  </a:moveTo>
                  <a:lnTo>
                    <a:pt x="0" y="1533017"/>
                  </a:lnTo>
                </a:path>
              </a:pathLst>
            </a:custGeom>
            <a:ln w="46177">
              <a:solidFill>
                <a:srgbClr val="FFFFFF"/>
              </a:solidFill>
            </a:ln>
          </p:spPr>
          <p:txBody>
            <a:bodyPr wrap="square" lIns="0" tIns="0" rIns="0" bIns="0" rtlCol="0"/>
            <a:lstStyle/>
            <a:p>
              <a:endParaRPr/>
            </a:p>
          </p:txBody>
        </p:sp>
        <p:pic>
          <p:nvPicPr>
            <p:cNvPr id="107" name="object 107"/>
            <p:cNvPicPr/>
            <p:nvPr/>
          </p:nvPicPr>
          <p:blipFill>
            <a:blip r:embed="rId10" cstate="print"/>
            <a:stretch>
              <a:fillRect/>
            </a:stretch>
          </p:blipFill>
          <p:spPr>
            <a:xfrm>
              <a:off x="1578590" y="654549"/>
              <a:ext cx="130276" cy="130263"/>
            </a:xfrm>
            <a:prstGeom prst="rect">
              <a:avLst/>
            </a:prstGeom>
          </p:spPr>
        </p:pic>
      </p:grpSp>
      <p:sp>
        <p:nvSpPr>
          <p:cNvPr id="108" name="object 108"/>
          <p:cNvSpPr/>
          <p:nvPr/>
        </p:nvSpPr>
        <p:spPr>
          <a:xfrm>
            <a:off x="4517219" y="6289652"/>
            <a:ext cx="409575" cy="316865"/>
          </a:xfrm>
          <a:custGeom>
            <a:avLst/>
            <a:gdLst/>
            <a:ahLst/>
            <a:cxnLst/>
            <a:rect l="l" t="t" r="r" b="b"/>
            <a:pathLst>
              <a:path w="409575" h="316865">
                <a:moveTo>
                  <a:pt x="81645" y="130391"/>
                </a:moveTo>
                <a:lnTo>
                  <a:pt x="29067" y="145443"/>
                </a:lnTo>
                <a:lnTo>
                  <a:pt x="188" y="191992"/>
                </a:lnTo>
                <a:lnTo>
                  <a:pt x="0" y="219331"/>
                </a:lnTo>
                <a:lnTo>
                  <a:pt x="10246" y="245418"/>
                </a:lnTo>
                <a:lnTo>
                  <a:pt x="36056" y="281460"/>
                </a:lnTo>
                <a:lnTo>
                  <a:pt x="77806" y="314175"/>
                </a:lnTo>
                <a:lnTo>
                  <a:pt x="114588" y="316868"/>
                </a:lnTo>
                <a:lnTo>
                  <a:pt x="148395" y="302159"/>
                </a:lnTo>
                <a:lnTo>
                  <a:pt x="167605" y="276814"/>
                </a:lnTo>
                <a:lnTo>
                  <a:pt x="97200" y="276814"/>
                </a:lnTo>
                <a:lnTo>
                  <a:pt x="84401" y="272325"/>
                </a:lnTo>
                <a:lnTo>
                  <a:pt x="52581" y="234854"/>
                </a:lnTo>
                <a:lnTo>
                  <a:pt x="39691" y="206489"/>
                </a:lnTo>
                <a:lnTo>
                  <a:pt x="41162" y="196947"/>
                </a:lnTo>
                <a:lnTo>
                  <a:pt x="70466" y="170526"/>
                </a:lnTo>
                <a:lnTo>
                  <a:pt x="82077" y="169522"/>
                </a:lnTo>
                <a:lnTo>
                  <a:pt x="199970" y="169522"/>
                </a:lnTo>
                <a:lnTo>
                  <a:pt x="209825" y="162144"/>
                </a:lnTo>
                <a:lnTo>
                  <a:pt x="138084" y="162144"/>
                </a:lnTo>
                <a:lnTo>
                  <a:pt x="134935" y="158677"/>
                </a:lnTo>
                <a:lnTo>
                  <a:pt x="132852" y="156327"/>
                </a:lnTo>
                <a:lnTo>
                  <a:pt x="130718" y="154028"/>
                </a:lnTo>
                <a:lnTo>
                  <a:pt x="108127" y="137499"/>
                </a:lnTo>
                <a:lnTo>
                  <a:pt x="81645" y="130391"/>
                </a:lnTo>
                <a:close/>
              </a:path>
              <a:path w="409575" h="316865">
                <a:moveTo>
                  <a:pt x="199970" y="169522"/>
                </a:moveTo>
                <a:lnTo>
                  <a:pt x="82077" y="169522"/>
                </a:lnTo>
                <a:lnTo>
                  <a:pt x="87415" y="173126"/>
                </a:lnTo>
                <a:lnTo>
                  <a:pt x="92834" y="176657"/>
                </a:lnTo>
                <a:lnTo>
                  <a:pt x="97986" y="180420"/>
                </a:lnTo>
                <a:lnTo>
                  <a:pt x="123302" y="211649"/>
                </a:lnTo>
                <a:lnTo>
                  <a:pt x="136684" y="247156"/>
                </a:lnTo>
                <a:lnTo>
                  <a:pt x="132355" y="259519"/>
                </a:lnTo>
                <a:lnTo>
                  <a:pt x="123149" y="269802"/>
                </a:lnTo>
                <a:lnTo>
                  <a:pt x="110565" y="276018"/>
                </a:lnTo>
                <a:lnTo>
                  <a:pt x="97200" y="276814"/>
                </a:lnTo>
                <a:lnTo>
                  <a:pt x="167605" y="276814"/>
                </a:lnTo>
                <a:lnTo>
                  <a:pt x="171727" y="271376"/>
                </a:lnTo>
                <a:lnTo>
                  <a:pt x="177238" y="251570"/>
                </a:lnTo>
                <a:lnTo>
                  <a:pt x="177564" y="232427"/>
                </a:lnTo>
                <a:lnTo>
                  <a:pt x="172911" y="214125"/>
                </a:lnTo>
                <a:lnTo>
                  <a:pt x="163484" y="196840"/>
                </a:lnTo>
                <a:lnTo>
                  <a:pt x="199970" y="169522"/>
                </a:lnTo>
                <a:close/>
              </a:path>
              <a:path w="409575" h="316865">
                <a:moveTo>
                  <a:pt x="358386" y="0"/>
                </a:moveTo>
                <a:lnTo>
                  <a:pt x="346479" y="5489"/>
                </a:lnTo>
                <a:lnTo>
                  <a:pt x="138084" y="162144"/>
                </a:lnTo>
                <a:lnTo>
                  <a:pt x="209825" y="162144"/>
                </a:lnTo>
                <a:lnTo>
                  <a:pt x="289786" y="102276"/>
                </a:lnTo>
                <a:lnTo>
                  <a:pt x="367862" y="102276"/>
                </a:lnTo>
                <a:lnTo>
                  <a:pt x="372795" y="99944"/>
                </a:lnTo>
                <a:lnTo>
                  <a:pt x="401420" y="99944"/>
                </a:lnTo>
                <a:lnTo>
                  <a:pt x="405610" y="94224"/>
                </a:lnTo>
                <a:lnTo>
                  <a:pt x="408710" y="88307"/>
                </a:lnTo>
                <a:lnTo>
                  <a:pt x="409469" y="82423"/>
                </a:lnTo>
                <a:lnTo>
                  <a:pt x="408101" y="76601"/>
                </a:lnTo>
                <a:lnTo>
                  <a:pt x="383309" y="42141"/>
                </a:lnTo>
                <a:lnTo>
                  <a:pt x="379283" y="37061"/>
                </a:lnTo>
                <a:lnTo>
                  <a:pt x="376895" y="32870"/>
                </a:lnTo>
                <a:lnTo>
                  <a:pt x="383232" y="23828"/>
                </a:lnTo>
                <a:lnTo>
                  <a:pt x="382775" y="19002"/>
                </a:lnTo>
                <a:lnTo>
                  <a:pt x="382267" y="15332"/>
                </a:lnTo>
                <a:lnTo>
                  <a:pt x="378047" y="6198"/>
                </a:lnTo>
                <a:lnTo>
                  <a:pt x="369497" y="662"/>
                </a:lnTo>
                <a:lnTo>
                  <a:pt x="358386" y="0"/>
                </a:lnTo>
                <a:close/>
              </a:path>
              <a:path w="409575" h="316865">
                <a:moveTo>
                  <a:pt x="367862" y="102276"/>
                </a:moveTo>
                <a:lnTo>
                  <a:pt x="289786" y="102276"/>
                </a:lnTo>
                <a:lnTo>
                  <a:pt x="293570" y="107534"/>
                </a:lnTo>
                <a:lnTo>
                  <a:pt x="297838" y="113541"/>
                </a:lnTo>
                <a:lnTo>
                  <a:pt x="325236" y="145158"/>
                </a:lnTo>
                <a:lnTo>
                  <a:pt x="331083" y="146190"/>
                </a:lnTo>
                <a:lnTo>
                  <a:pt x="337589" y="144808"/>
                </a:lnTo>
                <a:lnTo>
                  <a:pt x="346110" y="141443"/>
                </a:lnTo>
                <a:lnTo>
                  <a:pt x="352282" y="136375"/>
                </a:lnTo>
                <a:lnTo>
                  <a:pt x="351876" y="125276"/>
                </a:lnTo>
                <a:lnTo>
                  <a:pt x="354558" y="113903"/>
                </a:lnTo>
                <a:lnTo>
                  <a:pt x="362187" y="104959"/>
                </a:lnTo>
                <a:lnTo>
                  <a:pt x="367862" y="102276"/>
                </a:lnTo>
                <a:close/>
              </a:path>
              <a:path w="409575" h="316865">
                <a:moveTo>
                  <a:pt x="401420" y="99944"/>
                </a:moveTo>
                <a:lnTo>
                  <a:pt x="372795" y="99944"/>
                </a:lnTo>
                <a:lnTo>
                  <a:pt x="384413" y="100358"/>
                </a:lnTo>
                <a:lnTo>
                  <a:pt x="393596" y="103267"/>
                </a:lnTo>
                <a:lnTo>
                  <a:pt x="400187" y="101628"/>
                </a:lnTo>
                <a:lnTo>
                  <a:pt x="401420" y="99944"/>
                </a:lnTo>
                <a:close/>
              </a:path>
            </a:pathLst>
          </a:custGeom>
          <a:solidFill>
            <a:srgbClr val="F49739"/>
          </a:solidFill>
        </p:spPr>
        <p:txBody>
          <a:bodyPr wrap="square" lIns="0" tIns="0" rIns="0" bIns="0" rtlCol="0"/>
          <a:lstStyle/>
          <a:p>
            <a:endParaRPr/>
          </a:p>
        </p:txBody>
      </p:sp>
      <p:sp>
        <p:nvSpPr>
          <p:cNvPr id="109" name="object 109"/>
          <p:cNvSpPr/>
          <p:nvPr/>
        </p:nvSpPr>
        <p:spPr>
          <a:xfrm>
            <a:off x="93173" y="3112077"/>
            <a:ext cx="439420" cy="197485"/>
          </a:xfrm>
          <a:custGeom>
            <a:avLst/>
            <a:gdLst/>
            <a:ahLst/>
            <a:cxnLst/>
            <a:rect l="l" t="t" r="r" b="b"/>
            <a:pathLst>
              <a:path w="439420" h="197485">
                <a:moveTo>
                  <a:pt x="327684" y="119409"/>
                </a:moveTo>
                <a:lnTo>
                  <a:pt x="285822" y="119409"/>
                </a:lnTo>
                <a:lnTo>
                  <a:pt x="286648" y="127207"/>
                </a:lnTo>
                <a:lnTo>
                  <a:pt x="312875" y="178248"/>
                </a:lnTo>
                <a:lnTo>
                  <a:pt x="364295" y="196917"/>
                </a:lnTo>
                <a:lnTo>
                  <a:pt x="391921" y="191094"/>
                </a:lnTo>
                <a:lnTo>
                  <a:pt x="414986" y="176172"/>
                </a:lnTo>
                <a:lnTo>
                  <a:pt x="429888" y="155902"/>
                </a:lnTo>
                <a:lnTo>
                  <a:pt x="365492" y="155902"/>
                </a:lnTo>
                <a:lnTo>
                  <a:pt x="355440" y="155568"/>
                </a:lnTo>
                <a:lnTo>
                  <a:pt x="345479" y="152321"/>
                </a:lnTo>
                <a:lnTo>
                  <a:pt x="335492" y="146320"/>
                </a:lnTo>
                <a:lnTo>
                  <a:pt x="333287" y="140267"/>
                </a:lnTo>
                <a:lnTo>
                  <a:pt x="330966" y="134228"/>
                </a:lnTo>
                <a:lnTo>
                  <a:pt x="329000" y="128159"/>
                </a:lnTo>
                <a:lnTo>
                  <a:pt x="327939" y="122444"/>
                </a:lnTo>
                <a:lnTo>
                  <a:pt x="327816" y="121365"/>
                </a:lnTo>
                <a:lnTo>
                  <a:pt x="327684" y="119409"/>
                </a:lnTo>
                <a:close/>
              </a:path>
              <a:path w="439420" h="197485">
                <a:moveTo>
                  <a:pt x="427318" y="41012"/>
                </a:moveTo>
                <a:lnTo>
                  <a:pt x="361082" y="41012"/>
                </a:lnTo>
                <a:lnTo>
                  <a:pt x="374925" y="43364"/>
                </a:lnTo>
                <a:lnTo>
                  <a:pt x="386216" y="50564"/>
                </a:lnTo>
                <a:lnTo>
                  <a:pt x="397451" y="87499"/>
                </a:lnTo>
                <a:lnTo>
                  <a:pt x="397663" y="114377"/>
                </a:lnTo>
                <a:lnTo>
                  <a:pt x="397561" y="122013"/>
                </a:lnTo>
                <a:lnTo>
                  <a:pt x="365492" y="155902"/>
                </a:lnTo>
                <a:lnTo>
                  <a:pt x="429888" y="155902"/>
                </a:lnTo>
                <a:lnTo>
                  <a:pt x="431181" y="154144"/>
                </a:lnTo>
                <a:lnTo>
                  <a:pt x="438197" y="127004"/>
                </a:lnTo>
                <a:lnTo>
                  <a:pt x="438709" y="114377"/>
                </a:lnTo>
                <a:lnTo>
                  <a:pt x="438805" y="110713"/>
                </a:lnTo>
                <a:lnTo>
                  <a:pt x="438720" y="91723"/>
                </a:lnTo>
                <a:lnTo>
                  <a:pt x="438443" y="82686"/>
                </a:lnTo>
                <a:lnTo>
                  <a:pt x="437384" y="67974"/>
                </a:lnTo>
                <a:lnTo>
                  <a:pt x="427318" y="41012"/>
                </a:lnTo>
                <a:close/>
              </a:path>
              <a:path w="439420" h="197485">
                <a:moveTo>
                  <a:pt x="38058" y="14621"/>
                </a:moveTo>
                <a:lnTo>
                  <a:pt x="20011" y="20425"/>
                </a:lnTo>
                <a:lnTo>
                  <a:pt x="16214" y="27410"/>
                </a:lnTo>
                <a:lnTo>
                  <a:pt x="16379" y="54745"/>
                </a:lnTo>
                <a:lnTo>
                  <a:pt x="16491" y="61709"/>
                </a:lnTo>
                <a:lnTo>
                  <a:pt x="16568" y="65028"/>
                </a:lnTo>
                <a:lnTo>
                  <a:pt x="16823" y="72686"/>
                </a:lnTo>
                <a:lnTo>
                  <a:pt x="17116" y="79163"/>
                </a:lnTo>
                <a:lnTo>
                  <a:pt x="16582" y="83951"/>
                </a:lnTo>
                <a:lnTo>
                  <a:pt x="6143" y="87570"/>
                </a:lnTo>
                <a:lnTo>
                  <a:pt x="3679" y="91723"/>
                </a:lnTo>
                <a:lnTo>
                  <a:pt x="1939" y="95000"/>
                </a:lnTo>
                <a:lnTo>
                  <a:pt x="0" y="104875"/>
                </a:lnTo>
                <a:lnTo>
                  <a:pt x="3673" y="114377"/>
                </a:lnTo>
                <a:lnTo>
                  <a:pt x="12280" y="121435"/>
                </a:lnTo>
                <a:lnTo>
                  <a:pt x="25142" y="123981"/>
                </a:lnTo>
                <a:lnTo>
                  <a:pt x="285822" y="119409"/>
                </a:lnTo>
                <a:lnTo>
                  <a:pt x="327684" y="119409"/>
                </a:lnTo>
                <a:lnTo>
                  <a:pt x="327100" y="110713"/>
                </a:lnTo>
                <a:lnTo>
                  <a:pt x="326818" y="99368"/>
                </a:lnTo>
                <a:lnTo>
                  <a:pt x="326933" y="78871"/>
                </a:lnTo>
                <a:lnTo>
                  <a:pt x="127847" y="78871"/>
                </a:lnTo>
                <a:lnTo>
                  <a:pt x="127722" y="41012"/>
                </a:lnTo>
                <a:lnTo>
                  <a:pt x="127547" y="34213"/>
                </a:lnTo>
                <a:lnTo>
                  <a:pt x="70798" y="34213"/>
                </a:lnTo>
                <a:lnTo>
                  <a:pt x="59271" y="32044"/>
                </a:lnTo>
                <a:lnTo>
                  <a:pt x="50110" y="24883"/>
                </a:lnTo>
                <a:lnTo>
                  <a:pt x="44370" y="17161"/>
                </a:lnTo>
                <a:lnTo>
                  <a:pt x="38058" y="14621"/>
                </a:lnTo>
                <a:close/>
              </a:path>
              <a:path w="439420" h="197485">
                <a:moveTo>
                  <a:pt x="359633" y="0"/>
                </a:moveTo>
                <a:lnTo>
                  <a:pt x="322678" y="11230"/>
                </a:lnTo>
                <a:lnTo>
                  <a:pt x="295088" y="39350"/>
                </a:lnTo>
                <a:lnTo>
                  <a:pt x="285606" y="76432"/>
                </a:lnTo>
                <a:lnTo>
                  <a:pt x="127847" y="78871"/>
                </a:lnTo>
                <a:lnTo>
                  <a:pt x="326933" y="78871"/>
                </a:lnTo>
                <a:lnTo>
                  <a:pt x="326999" y="76432"/>
                </a:lnTo>
                <a:lnTo>
                  <a:pt x="329662" y="62588"/>
                </a:lnTo>
                <a:lnTo>
                  <a:pt x="336833" y="51405"/>
                </a:lnTo>
                <a:lnTo>
                  <a:pt x="347598" y="43935"/>
                </a:lnTo>
                <a:lnTo>
                  <a:pt x="361082" y="41012"/>
                </a:lnTo>
                <a:lnTo>
                  <a:pt x="427318" y="41012"/>
                </a:lnTo>
                <a:lnTo>
                  <a:pt x="423838" y="31692"/>
                </a:lnTo>
                <a:lnTo>
                  <a:pt x="395637" y="7927"/>
                </a:lnTo>
                <a:lnTo>
                  <a:pt x="359633" y="0"/>
                </a:lnTo>
                <a:close/>
              </a:path>
              <a:path w="439420" h="197485">
                <a:moveTo>
                  <a:pt x="107630" y="15290"/>
                </a:moveTo>
                <a:lnTo>
                  <a:pt x="101577" y="15787"/>
                </a:lnTo>
                <a:lnTo>
                  <a:pt x="96028" y="18440"/>
                </a:lnTo>
                <a:lnTo>
                  <a:pt x="91068" y="23816"/>
                </a:lnTo>
                <a:lnTo>
                  <a:pt x="82221" y="31450"/>
                </a:lnTo>
                <a:lnTo>
                  <a:pt x="70798" y="34213"/>
                </a:lnTo>
                <a:lnTo>
                  <a:pt x="127547" y="34213"/>
                </a:lnTo>
                <a:lnTo>
                  <a:pt x="127339" y="26166"/>
                </a:lnTo>
                <a:lnTo>
                  <a:pt x="123605" y="18800"/>
                </a:lnTo>
                <a:lnTo>
                  <a:pt x="114105" y="16387"/>
                </a:lnTo>
                <a:lnTo>
                  <a:pt x="107630" y="15290"/>
                </a:lnTo>
                <a:close/>
              </a:path>
            </a:pathLst>
          </a:custGeom>
          <a:solidFill>
            <a:srgbClr val="15395F"/>
          </a:solidFill>
        </p:spPr>
        <p:txBody>
          <a:bodyPr wrap="square" lIns="0" tIns="0" rIns="0" bIns="0" rtlCol="0"/>
          <a:lstStyle/>
          <a:p>
            <a:endParaRPr/>
          </a:p>
        </p:txBody>
      </p:sp>
      <p:sp>
        <p:nvSpPr>
          <p:cNvPr id="110" name="object 110"/>
          <p:cNvSpPr/>
          <p:nvPr/>
        </p:nvSpPr>
        <p:spPr>
          <a:xfrm>
            <a:off x="93173" y="3746103"/>
            <a:ext cx="439420" cy="197485"/>
          </a:xfrm>
          <a:custGeom>
            <a:avLst/>
            <a:gdLst/>
            <a:ahLst/>
            <a:cxnLst/>
            <a:rect l="l" t="t" r="r" b="b"/>
            <a:pathLst>
              <a:path w="439420" h="197485">
                <a:moveTo>
                  <a:pt x="327685" y="119409"/>
                </a:moveTo>
                <a:lnTo>
                  <a:pt x="285822" y="119409"/>
                </a:lnTo>
                <a:lnTo>
                  <a:pt x="286648" y="127207"/>
                </a:lnTo>
                <a:lnTo>
                  <a:pt x="312875" y="178243"/>
                </a:lnTo>
                <a:lnTo>
                  <a:pt x="364295" y="196917"/>
                </a:lnTo>
                <a:lnTo>
                  <a:pt x="391921" y="191094"/>
                </a:lnTo>
                <a:lnTo>
                  <a:pt x="414986" y="176172"/>
                </a:lnTo>
                <a:lnTo>
                  <a:pt x="429890" y="155900"/>
                </a:lnTo>
                <a:lnTo>
                  <a:pt x="365492" y="155900"/>
                </a:lnTo>
                <a:lnTo>
                  <a:pt x="355440" y="155561"/>
                </a:lnTo>
                <a:lnTo>
                  <a:pt x="345479" y="152310"/>
                </a:lnTo>
                <a:lnTo>
                  <a:pt x="335492" y="146308"/>
                </a:lnTo>
                <a:lnTo>
                  <a:pt x="333287" y="140259"/>
                </a:lnTo>
                <a:lnTo>
                  <a:pt x="330966" y="134220"/>
                </a:lnTo>
                <a:lnTo>
                  <a:pt x="329000" y="128148"/>
                </a:lnTo>
                <a:lnTo>
                  <a:pt x="327942" y="122444"/>
                </a:lnTo>
                <a:lnTo>
                  <a:pt x="327816" y="121365"/>
                </a:lnTo>
                <a:lnTo>
                  <a:pt x="327685" y="119409"/>
                </a:lnTo>
                <a:close/>
              </a:path>
              <a:path w="439420" h="197485">
                <a:moveTo>
                  <a:pt x="427318" y="41012"/>
                </a:moveTo>
                <a:lnTo>
                  <a:pt x="361082" y="41012"/>
                </a:lnTo>
                <a:lnTo>
                  <a:pt x="374925" y="43359"/>
                </a:lnTo>
                <a:lnTo>
                  <a:pt x="386216" y="50558"/>
                </a:lnTo>
                <a:lnTo>
                  <a:pt x="397451" y="87493"/>
                </a:lnTo>
                <a:lnTo>
                  <a:pt x="397663" y="114377"/>
                </a:lnTo>
                <a:lnTo>
                  <a:pt x="397561" y="122000"/>
                </a:lnTo>
                <a:lnTo>
                  <a:pt x="365492" y="155900"/>
                </a:lnTo>
                <a:lnTo>
                  <a:pt x="429890" y="155900"/>
                </a:lnTo>
                <a:lnTo>
                  <a:pt x="431181" y="154144"/>
                </a:lnTo>
                <a:lnTo>
                  <a:pt x="438197" y="127004"/>
                </a:lnTo>
                <a:lnTo>
                  <a:pt x="438709" y="114377"/>
                </a:lnTo>
                <a:lnTo>
                  <a:pt x="438805" y="110708"/>
                </a:lnTo>
                <a:lnTo>
                  <a:pt x="438720" y="91723"/>
                </a:lnTo>
                <a:lnTo>
                  <a:pt x="438443" y="82680"/>
                </a:lnTo>
                <a:lnTo>
                  <a:pt x="437384" y="67974"/>
                </a:lnTo>
                <a:lnTo>
                  <a:pt x="427318" y="41012"/>
                </a:lnTo>
                <a:close/>
              </a:path>
              <a:path w="439420" h="197485">
                <a:moveTo>
                  <a:pt x="38058" y="14609"/>
                </a:moveTo>
                <a:lnTo>
                  <a:pt x="20011" y="20413"/>
                </a:lnTo>
                <a:lnTo>
                  <a:pt x="16214" y="27410"/>
                </a:lnTo>
                <a:lnTo>
                  <a:pt x="16379" y="54745"/>
                </a:lnTo>
                <a:lnTo>
                  <a:pt x="16491" y="61702"/>
                </a:lnTo>
                <a:lnTo>
                  <a:pt x="16568" y="65028"/>
                </a:lnTo>
                <a:lnTo>
                  <a:pt x="16823" y="72686"/>
                </a:lnTo>
                <a:lnTo>
                  <a:pt x="17116" y="79150"/>
                </a:lnTo>
                <a:lnTo>
                  <a:pt x="16582" y="83951"/>
                </a:lnTo>
                <a:lnTo>
                  <a:pt x="6143" y="87570"/>
                </a:lnTo>
                <a:lnTo>
                  <a:pt x="3679" y="91723"/>
                </a:lnTo>
                <a:lnTo>
                  <a:pt x="1939" y="95000"/>
                </a:lnTo>
                <a:lnTo>
                  <a:pt x="0" y="104875"/>
                </a:lnTo>
                <a:lnTo>
                  <a:pt x="3673" y="114377"/>
                </a:lnTo>
                <a:lnTo>
                  <a:pt x="12280" y="121435"/>
                </a:lnTo>
                <a:lnTo>
                  <a:pt x="25142" y="123981"/>
                </a:lnTo>
                <a:lnTo>
                  <a:pt x="285822" y="119409"/>
                </a:lnTo>
                <a:lnTo>
                  <a:pt x="327685" y="119409"/>
                </a:lnTo>
                <a:lnTo>
                  <a:pt x="327100" y="110708"/>
                </a:lnTo>
                <a:lnTo>
                  <a:pt x="326818" y="99367"/>
                </a:lnTo>
                <a:lnTo>
                  <a:pt x="326933" y="78871"/>
                </a:lnTo>
                <a:lnTo>
                  <a:pt x="127847" y="78871"/>
                </a:lnTo>
                <a:lnTo>
                  <a:pt x="127722" y="41012"/>
                </a:lnTo>
                <a:lnTo>
                  <a:pt x="127547" y="34213"/>
                </a:lnTo>
                <a:lnTo>
                  <a:pt x="70798" y="34213"/>
                </a:lnTo>
                <a:lnTo>
                  <a:pt x="59271" y="32044"/>
                </a:lnTo>
                <a:lnTo>
                  <a:pt x="50110" y="24883"/>
                </a:lnTo>
                <a:lnTo>
                  <a:pt x="44370" y="17161"/>
                </a:lnTo>
                <a:lnTo>
                  <a:pt x="38058" y="14609"/>
                </a:lnTo>
                <a:close/>
              </a:path>
              <a:path w="439420" h="197485">
                <a:moveTo>
                  <a:pt x="359633" y="0"/>
                </a:moveTo>
                <a:lnTo>
                  <a:pt x="322678" y="11230"/>
                </a:lnTo>
                <a:lnTo>
                  <a:pt x="295088" y="39344"/>
                </a:lnTo>
                <a:lnTo>
                  <a:pt x="285606" y="76420"/>
                </a:lnTo>
                <a:lnTo>
                  <a:pt x="127847" y="78871"/>
                </a:lnTo>
                <a:lnTo>
                  <a:pt x="326933" y="78871"/>
                </a:lnTo>
                <a:lnTo>
                  <a:pt x="327001" y="76420"/>
                </a:lnTo>
                <a:lnTo>
                  <a:pt x="329662" y="62583"/>
                </a:lnTo>
                <a:lnTo>
                  <a:pt x="336833" y="51401"/>
                </a:lnTo>
                <a:lnTo>
                  <a:pt x="347598" y="43933"/>
                </a:lnTo>
                <a:lnTo>
                  <a:pt x="361082" y="41012"/>
                </a:lnTo>
                <a:lnTo>
                  <a:pt x="427318" y="41012"/>
                </a:lnTo>
                <a:lnTo>
                  <a:pt x="423838" y="31692"/>
                </a:lnTo>
                <a:lnTo>
                  <a:pt x="395637" y="7927"/>
                </a:lnTo>
                <a:lnTo>
                  <a:pt x="359633" y="0"/>
                </a:lnTo>
                <a:close/>
              </a:path>
              <a:path w="439420" h="197485">
                <a:moveTo>
                  <a:pt x="107630" y="15290"/>
                </a:moveTo>
                <a:lnTo>
                  <a:pt x="101577" y="15787"/>
                </a:lnTo>
                <a:lnTo>
                  <a:pt x="96028" y="18440"/>
                </a:lnTo>
                <a:lnTo>
                  <a:pt x="91068" y="23816"/>
                </a:lnTo>
                <a:lnTo>
                  <a:pt x="82221" y="31450"/>
                </a:lnTo>
                <a:lnTo>
                  <a:pt x="70798" y="34213"/>
                </a:lnTo>
                <a:lnTo>
                  <a:pt x="127547" y="34213"/>
                </a:lnTo>
                <a:lnTo>
                  <a:pt x="127339" y="26166"/>
                </a:lnTo>
                <a:lnTo>
                  <a:pt x="123605" y="18800"/>
                </a:lnTo>
                <a:lnTo>
                  <a:pt x="114105" y="16387"/>
                </a:lnTo>
                <a:lnTo>
                  <a:pt x="107630" y="15290"/>
                </a:lnTo>
                <a:close/>
              </a:path>
            </a:pathLst>
          </a:custGeom>
          <a:solidFill>
            <a:srgbClr val="15395F"/>
          </a:solidFill>
        </p:spPr>
        <p:txBody>
          <a:bodyPr wrap="square" lIns="0" tIns="0" rIns="0" bIns="0" rtlCol="0"/>
          <a:lstStyle/>
          <a:p>
            <a:endParaRPr/>
          </a:p>
        </p:txBody>
      </p:sp>
      <p:sp>
        <p:nvSpPr>
          <p:cNvPr id="111" name="object 111"/>
          <p:cNvSpPr/>
          <p:nvPr/>
        </p:nvSpPr>
        <p:spPr>
          <a:xfrm>
            <a:off x="93173" y="3429410"/>
            <a:ext cx="439420" cy="197485"/>
          </a:xfrm>
          <a:custGeom>
            <a:avLst/>
            <a:gdLst/>
            <a:ahLst/>
            <a:cxnLst/>
            <a:rect l="l" t="t" r="r" b="b"/>
            <a:pathLst>
              <a:path w="439420" h="197485">
                <a:moveTo>
                  <a:pt x="327685" y="119409"/>
                </a:moveTo>
                <a:lnTo>
                  <a:pt x="285822" y="119409"/>
                </a:lnTo>
                <a:lnTo>
                  <a:pt x="286648" y="127207"/>
                </a:lnTo>
                <a:lnTo>
                  <a:pt x="312875" y="178243"/>
                </a:lnTo>
                <a:lnTo>
                  <a:pt x="364295" y="196917"/>
                </a:lnTo>
                <a:lnTo>
                  <a:pt x="391921" y="191094"/>
                </a:lnTo>
                <a:lnTo>
                  <a:pt x="414986" y="176172"/>
                </a:lnTo>
                <a:lnTo>
                  <a:pt x="429890" y="155900"/>
                </a:lnTo>
                <a:lnTo>
                  <a:pt x="365492" y="155900"/>
                </a:lnTo>
                <a:lnTo>
                  <a:pt x="355440" y="155561"/>
                </a:lnTo>
                <a:lnTo>
                  <a:pt x="345479" y="152310"/>
                </a:lnTo>
                <a:lnTo>
                  <a:pt x="335492" y="146308"/>
                </a:lnTo>
                <a:lnTo>
                  <a:pt x="333287" y="140259"/>
                </a:lnTo>
                <a:lnTo>
                  <a:pt x="330966" y="134220"/>
                </a:lnTo>
                <a:lnTo>
                  <a:pt x="329000" y="128148"/>
                </a:lnTo>
                <a:lnTo>
                  <a:pt x="327942" y="122444"/>
                </a:lnTo>
                <a:lnTo>
                  <a:pt x="327816" y="121365"/>
                </a:lnTo>
                <a:lnTo>
                  <a:pt x="327685" y="119409"/>
                </a:lnTo>
                <a:close/>
              </a:path>
              <a:path w="439420" h="197485">
                <a:moveTo>
                  <a:pt x="427318" y="41012"/>
                </a:moveTo>
                <a:lnTo>
                  <a:pt x="361082" y="41012"/>
                </a:lnTo>
                <a:lnTo>
                  <a:pt x="374925" y="43359"/>
                </a:lnTo>
                <a:lnTo>
                  <a:pt x="386216" y="50558"/>
                </a:lnTo>
                <a:lnTo>
                  <a:pt x="397451" y="87493"/>
                </a:lnTo>
                <a:lnTo>
                  <a:pt x="397663" y="114377"/>
                </a:lnTo>
                <a:lnTo>
                  <a:pt x="397561" y="122000"/>
                </a:lnTo>
                <a:lnTo>
                  <a:pt x="365492" y="155900"/>
                </a:lnTo>
                <a:lnTo>
                  <a:pt x="429890" y="155900"/>
                </a:lnTo>
                <a:lnTo>
                  <a:pt x="431181" y="154144"/>
                </a:lnTo>
                <a:lnTo>
                  <a:pt x="438197" y="127004"/>
                </a:lnTo>
                <a:lnTo>
                  <a:pt x="438709" y="114377"/>
                </a:lnTo>
                <a:lnTo>
                  <a:pt x="438805" y="110708"/>
                </a:lnTo>
                <a:lnTo>
                  <a:pt x="438720" y="91723"/>
                </a:lnTo>
                <a:lnTo>
                  <a:pt x="438443" y="82680"/>
                </a:lnTo>
                <a:lnTo>
                  <a:pt x="437384" y="67974"/>
                </a:lnTo>
                <a:lnTo>
                  <a:pt x="427318" y="41012"/>
                </a:lnTo>
                <a:close/>
              </a:path>
              <a:path w="439420" h="197485">
                <a:moveTo>
                  <a:pt x="38058" y="14609"/>
                </a:moveTo>
                <a:lnTo>
                  <a:pt x="20011" y="20413"/>
                </a:lnTo>
                <a:lnTo>
                  <a:pt x="16214" y="27410"/>
                </a:lnTo>
                <a:lnTo>
                  <a:pt x="16379" y="54745"/>
                </a:lnTo>
                <a:lnTo>
                  <a:pt x="16491" y="61702"/>
                </a:lnTo>
                <a:lnTo>
                  <a:pt x="16568" y="65028"/>
                </a:lnTo>
                <a:lnTo>
                  <a:pt x="16823" y="72686"/>
                </a:lnTo>
                <a:lnTo>
                  <a:pt x="17116" y="79150"/>
                </a:lnTo>
                <a:lnTo>
                  <a:pt x="16582" y="83951"/>
                </a:lnTo>
                <a:lnTo>
                  <a:pt x="6143" y="87570"/>
                </a:lnTo>
                <a:lnTo>
                  <a:pt x="3679" y="91723"/>
                </a:lnTo>
                <a:lnTo>
                  <a:pt x="1939" y="95000"/>
                </a:lnTo>
                <a:lnTo>
                  <a:pt x="0" y="104875"/>
                </a:lnTo>
                <a:lnTo>
                  <a:pt x="3673" y="114377"/>
                </a:lnTo>
                <a:lnTo>
                  <a:pt x="12280" y="121435"/>
                </a:lnTo>
                <a:lnTo>
                  <a:pt x="25142" y="123981"/>
                </a:lnTo>
                <a:lnTo>
                  <a:pt x="285822" y="119409"/>
                </a:lnTo>
                <a:lnTo>
                  <a:pt x="327685" y="119409"/>
                </a:lnTo>
                <a:lnTo>
                  <a:pt x="327100" y="110708"/>
                </a:lnTo>
                <a:lnTo>
                  <a:pt x="326818" y="99367"/>
                </a:lnTo>
                <a:lnTo>
                  <a:pt x="326933" y="78871"/>
                </a:lnTo>
                <a:lnTo>
                  <a:pt x="127847" y="78871"/>
                </a:lnTo>
                <a:lnTo>
                  <a:pt x="127722" y="41012"/>
                </a:lnTo>
                <a:lnTo>
                  <a:pt x="127547" y="34213"/>
                </a:lnTo>
                <a:lnTo>
                  <a:pt x="70798" y="34213"/>
                </a:lnTo>
                <a:lnTo>
                  <a:pt x="59271" y="32044"/>
                </a:lnTo>
                <a:lnTo>
                  <a:pt x="50110" y="24883"/>
                </a:lnTo>
                <a:lnTo>
                  <a:pt x="44370" y="17161"/>
                </a:lnTo>
                <a:lnTo>
                  <a:pt x="38058" y="14609"/>
                </a:lnTo>
                <a:close/>
              </a:path>
              <a:path w="439420" h="197485">
                <a:moveTo>
                  <a:pt x="359633" y="0"/>
                </a:moveTo>
                <a:lnTo>
                  <a:pt x="322678" y="11230"/>
                </a:lnTo>
                <a:lnTo>
                  <a:pt x="295088" y="39344"/>
                </a:lnTo>
                <a:lnTo>
                  <a:pt x="285606" y="76420"/>
                </a:lnTo>
                <a:lnTo>
                  <a:pt x="127847" y="78871"/>
                </a:lnTo>
                <a:lnTo>
                  <a:pt x="326933" y="78871"/>
                </a:lnTo>
                <a:lnTo>
                  <a:pt x="327001" y="76420"/>
                </a:lnTo>
                <a:lnTo>
                  <a:pt x="329662" y="62583"/>
                </a:lnTo>
                <a:lnTo>
                  <a:pt x="336833" y="51401"/>
                </a:lnTo>
                <a:lnTo>
                  <a:pt x="347598" y="43933"/>
                </a:lnTo>
                <a:lnTo>
                  <a:pt x="361082" y="41012"/>
                </a:lnTo>
                <a:lnTo>
                  <a:pt x="427318" y="41012"/>
                </a:lnTo>
                <a:lnTo>
                  <a:pt x="423838" y="31692"/>
                </a:lnTo>
                <a:lnTo>
                  <a:pt x="395637" y="7927"/>
                </a:lnTo>
                <a:lnTo>
                  <a:pt x="359633" y="0"/>
                </a:lnTo>
                <a:close/>
              </a:path>
              <a:path w="439420" h="197485">
                <a:moveTo>
                  <a:pt x="107630" y="15290"/>
                </a:moveTo>
                <a:lnTo>
                  <a:pt x="101577" y="15787"/>
                </a:lnTo>
                <a:lnTo>
                  <a:pt x="96028" y="18440"/>
                </a:lnTo>
                <a:lnTo>
                  <a:pt x="91068" y="23816"/>
                </a:lnTo>
                <a:lnTo>
                  <a:pt x="82221" y="31450"/>
                </a:lnTo>
                <a:lnTo>
                  <a:pt x="70798" y="34213"/>
                </a:lnTo>
                <a:lnTo>
                  <a:pt x="127547" y="34213"/>
                </a:lnTo>
                <a:lnTo>
                  <a:pt x="127339" y="26166"/>
                </a:lnTo>
                <a:lnTo>
                  <a:pt x="123605" y="18800"/>
                </a:lnTo>
                <a:lnTo>
                  <a:pt x="114105" y="16387"/>
                </a:lnTo>
                <a:lnTo>
                  <a:pt x="107630" y="15290"/>
                </a:lnTo>
                <a:close/>
              </a:path>
            </a:pathLst>
          </a:custGeom>
          <a:solidFill>
            <a:srgbClr val="15395F"/>
          </a:solidFill>
        </p:spPr>
        <p:txBody>
          <a:bodyPr wrap="square" lIns="0" tIns="0" rIns="0" bIns="0" rtlCol="0"/>
          <a:lstStyle/>
          <a:p>
            <a:endParaRPr/>
          </a:p>
        </p:txBody>
      </p:sp>
      <p:sp>
        <p:nvSpPr>
          <p:cNvPr id="112" name="object 112"/>
          <p:cNvSpPr/>
          <p:nvPr/>
        </p:nvSpPr>
        <p:spPr>
          <a:xfrm>
            <a:off x="93173" y="5074860"/>
            <a:ext cx="439420" cy="197485"/>
          </a:xfrm>
          <a:custGeom>
            <a:avLst/>
            <a:gdLst/>
            <a:ahLst/>
            <a:cxnLst/>
            <a:rect l="l" t="t" r="r" b="b"/>
            <a:pathLst>
              <a:path w="439420" h="197485">
                <a:moveTo>
                  <a:pt x="327685" y="119409"/>
                </a:moveTo>
                <a:lnTo>
                  <a:pt x="285822" y="119409"/>
                </a:lnTo>
                <a:lnTo>
                  <a:pt x="286648" y="127207"/>
                </a:lnTo>
                <a:lnTo>
                  <a:pt x="312875" y="178243"/>
                </a:lnTo>
                <a:lnTo>
                  <a:pt x="364295" y="196917"/>
                </a:lnTo>
                <a:lnTo>
                  <a:pt x="391921" y="191094"/>
                </a:lnTo>
                <a:lnTo>
                  <a:pt x="414986" y="176172"/>
                </a:lnTo>
                <a:lnTo>
                  <a:pt x="429890" y="155900"/>
                </a:lnTo>
                <a:lnTo>
                  <a:pt x="365492" y="155900"/>
                </a:lnTo>
                <a:lnTo>
                  <a:pt x="355440" y="155561"/>
                </a:lnTo>
                <a:lnTo>
                  <a:pt x="345479" y="152310"/>
                </a:lnTo>
                <a:lnTo>
                  <a:pt x="335492" y="146308"/>
                </a:lnTo>
                <a:lnTo>
                  <a:pt x="333287" y="140259"/>
                </a:lnTo>
                <a:lnTo>
                  <a:pt x="330966" y="134220"/>
                </a:lnTo>
                <a:lnTo>
                  <a:pt x="329000" y="128148"/>
                </a:lnTo>
                <a:lnTo>
                  <a:pt x="327942" y="122444"/>
                </a:lnTo>
                <a:lnTo>
                  <a:pt x="327816" y="121365"/>
                </a:lnTo>
                <a:lnTo>
                  <a:pt x="327685" y="119409"/>
                </a:lnTo>
                <a:close/>
              </a:path>
              <a:path w="439420" h="197485">
                <a:moveTo>
                  <a:pt x="427318" y="41012"/>
                </a:moveTo>
                <a:lnTo>
                  <a:pt x="361082" y="41012"/>
                </a:lnTo>
                <a:lnTo>
                  <a:pt x="374925" y="43364"/>
                </a:lnTo>
                <a:lnTo>
                  <a:pt x="386216" y="50562"/>
                </a:lnTo>
                <a:lnTo>
                  <a:pt x="397451" y="87493"/>
                </a:lnTo>
                <a:lnTo>
                  <a:pt x="397663" y="114377"/>
                </a:lnTo>
                <a:lnTo>
                  <a:pt x="397561" y="122000"/>
                </a:lnTo>
                <a:lnTo>
                  <a:pt x="365492" y="155900"/>
                </a:lnTo>
                <a:lnTo>
                  <a:pt x="429890" y="155900"/>
                </a:lnTo>
                <a:lnTo>
                  <a:pt x="431181" y="154144"/>
                </a:lnTo>
                <a:lnTo>
                  <a:pt x="438197" y="127004"/>
                </a:lnTo>
                <a:lnTo>
                  <a:pt x="438709" y="114377"/>
                </a:lnTo>
                <a:lnTo>
                  <a:pt x="438805" y="110708"/>
                </a:lnTo>
                <a:lnTo>
                  <a:pt x="438720" y="91723"/>
                </a:lnTo>
                <a:lnTo>
                  <a:pt x="438443" y="82680"/>
                </a:lnTo>
                <a:lnTo>
                  <a:pt x="437384" y="67974"/>
                </a:lnTo>
                <a:lnTo>
                  <a:pt x="427318" y="41012"/>
                </a:lnTo>
                <a:close/>
              </a:path>
              <a:path w="439420" h="197485">
                <a:moveTo>
                  <a:pt x="38058" y="14621"/>
                </a:moveTo>
                <a:lnTo>
                  <a:pt x="20011" y="20413"/>
                </a:lnTo>
                <a:lnTo>
                  <a:pt x="16214" y="27410"/>
                </a:lnTo>
                <a:lnTo>
                  <a:pt x="16379" y="54745"/>
                </a:lnTo>
                <a:lnTo>
                  <a:pt x="16491" y="61704"/>
                </a:lnTo>
                <a:lnTo>
                  <a:pt x="16568" y="65028"/>
                </a:lnTo>
                <a:lnTo>
                  <a:pt x="16823" y="72686"/>
                </a:lnTo>
                <a:lnTo>
                  <a:pt x="17116" y="79163"/>
                </a:lnTo>
                <a:lnTo>
                  <a:pt x="16582" y="83951"/>
                </a:lnTo>
                <a:lnTo>
                  <a:pt x="6143" y="87570"/>
                </a:lnTo>
                <a:lnTo>
                  <a:pt x="3679" y="91723"/>
                </a:lnTo>
                <a:lnTo>
                  <a:pt x="1939" y="95000"/>
                </a:lnTo>
                <a:lnTo>
                  <a:pt x="0" y="104875"/>
                </a:lnTo>
                <a:lnTo>
                  <a:pt x="3673" y="114377"/>
                </a:lnTo>
                <a:lnTo>
                  <a:pt x="12280" y="121435"/>
                </a:lnTo>
                <a:lnTo>
                  <a:pt x="25142" y="123981"/>
                </a:lnTo>
                <a:lnTo>
                  <a:pt x="285822" y="119409"/>
                </a:lnTo>
                <a:lnTo>
                  <a:pt x="327685" y="119409"/>
                </a:lnTo>
                <a:lnTo>
                  <a:pt x="327100" y="110708"/>
                </a:lnTo>
                <a:lnTo>
                  <a:pt x="326818" y="99367"/>
                </a:lnTo>
                <a:lnTo>
                  <a:pt x="326933" y="78871"/>
                </a:lnTo>
                <a:lnTo>
                  <a:pt x="127847" y="78871"/>
                </a:lnTo>
                <a:lnTo>
                  <a:pt x="127722" y="41012"/>
                </a:lnTo>
                <a:lnTo>
                  <a:pt x="127547" y="34213"/>
                </a:lnTo>
                <a:lnTo>
                  <a:pt x="70798" y="34213"/>
                </a:lnTo>
                <a:lnTo>
                  <a:pt x="59271" y="32044"/>
                </a:lnTo>
                <a:lnTo>
                  <a:pt x="50110" y="24883"/>
                </a:lnTo>
                <a:lnTo>
                  <a:pt x="44370" y="17161"/>
                </a:lnTo>
                <a:lnTo>
                  <a:pt x="38058" y="14621"/>
                </a:lnTo>
                <a:close/>
              </a:path>
              <a:path w="439420" h="197485">
                <a:moveTo>
                  <a:pt x="359633" y="0"/>
                </a:moveTo>
                <a:lnTo>
                  <a:pt x="322678" y="11230"/>
                </a:lnTo>
                <a:lnTo>
                  <a:pt x="295088" y="39350"/>
                </a:lnTo>
                <a:lnTo>
                  <a:pt x="285606" y="76432"/>
                </a:lnTo>
                <a:lnTo>
                  <a:pt x="127847" y="78871"/>
                </a:lnTo>
                <a:lnTo>
                  <a:pt x="326933" y="78871"/>
                </a:lnTo>
                <a:lnTo>
                  <a:pt x="326999" y="76432"/>
                </a:lnTo>
                <a:lnTo>
                  <a:pt x="329662" y="62588"/>
                </a:lnTo>
                <a:lnTo>
                  <a:pt x="336833" y="51405"/>
                </a:lnTo>
                <a:lnTo>
                  <a:pt x="347598" y="43935"/>
                </a:lnTo>
                <a:lnTo>
                  <a:pt x="361082" y="41012"/>
                </a:lnTo>
                <a:lnTo>
                  <a:pt x="427318" y="41012"/>
                </a:lnTo>
                <a:lnTo>
                  <a:pt x="423838" y="31692"/>
                </a:lnTo>
                <a:lnTo>
                  <a:pt x="395637" y="7927"/>
                </a:lnTo>
                <a:lnTo>
                  <a:pt x="359633" y="0"/>
                </a:lnTo>
                <a:close/>
              </a:path>
              <a:path w="439420" h="197485">
                <a:moveTo>
                  <a:pt x="107630" y="15290"/>
                </a:moveTo>
                <a:lnTo>
                  <a:pt x="101577" y="15787"/>
                </a:lnTo>
                <a:lnTo>
                  <a:pt x="96028" y="18440"/>
                </a:lnTo>
                <a:lnTo>
                  <a:pt x="91068" y="23816"/>
                </a:lnTo>
                <a:lnTo>
                  <a:pt x="82221" y="31450"/>
                </a:lnTo>
                <a:lnTo>
                  <a:pt x="70798" y="34213"/>
                </a:lnTo>
                <a:lnTo>
                  <a:pt x="127547" y="34213"/>
                </a:lnTo>
                <a:lnTo>
                  <a:pt x="127339" y="26166"/>
                </a:lnTo>
                <a:lnTo>
                  <a:pt x="123605" y="18800"/>
                </a:lnTo>
                <a:lnTo>
                  <a:pt x="114105" y="16387"/>
                </a:lnTo>
                <a:lnTo>
                  <a:pt x="107630" y="15290"/>
                </a:lnTo>
                <a:close/>
              </a:path>
            </a:pathLst>
          </a:custGeom>
          <a:solidFill>
            <a:srgbClr val="15395F"/>
          </a:solidFill>
        </p:spPr>
        <p:txBody>
          <a:bodyPr wrap="square" lIns="0" tIns="0" rIns="0" bIns="0" rtlCol="0"/>
          <a:lstStyle/>
          <a:p>
            <a:endParaRPr/>
          </a:p>
        </p:txBody>
      </p:sp>
      <p:pic>
        <p:nvPicPr>
          <p:cNvPr id="113" name="object 113"/>
          <p:cNvPicPr/>
          <p:nvPr/>
        </p:nvPicPr>
        <p:blipFill>
          <a:blip r:embed="rId11" cstate="print"/>
          <a:stretch>
            <a:fillRect/>
          </a:stretch>
        </p:blipFill>
        <p:spPr>
          <a:xfrm>
            <a:off x="3479274" y="5944076"/>
            <a:ext cx="118541" cy="222074"/>
          </a:xfrm>
          <a:prstGeom prst="rect">
            <a:avLst/>
          </a:prstGeom>
        </p:spPr>
      </p:pic>
      <p:pic>
        <p:nvPicPr>
          <p:cNvPr id="114" name="object 114"/>
          <p:cNvPicPr/>
          <p:nvPr/>
        </p:nvPicPr>
        <p:blipFill>
          <a:blip r:embed="rId12" cstate="print"/>
          <a:stretch>
            <a:fillRect/>
          </a:stretch>
        </p:blipFill>
        <p:spPr>
          <a:xfrm>
            <a:off x="3674325" y="5245290"/>
            <a:ext cx="118541" cy="222088"/>
          </a:xfrm>
          <a:prstGeom prst="rect">
            <a:avLst/>
          </a:prstGeom>
        </p:spPr>
      </p:pic>
      <p:pic>
        <p:nvPicPr>
          <p:cNvPr id="115" name="object 115"/>
          <p:cNvPicPr/>
          <p:nvPr/>
        </p:nvPicPr>
        <p:blipFill>
          <a:blip r:embed="rId13" cstate="print"/>
          <a:stretch>
            <a:fillRect/>
          </a:stretch>
        </p:blipFill>
        <p:spPr>
          <a:xfrm>
            <a:off x="4304823" y="5189734"/>
            <a:ext cx="118541" cy="222082"/>
          </a:xfrm>
          <a:prstGeom prst="rect">
            <a:avLst/>
          </a:prstGeom>
        </p:spPr>
      </p:pic>
      <p:pic>
        <p:nvPicPr>
          <p:cNvPr id="116" name="object 116"/>
          <p:cNvPicPr/>
          <p:nvPr/>
        </p:nvPicPr>
        <p:blipFill>
          <a:blip r:embed="rId14" cstate="print"/>
          <a:stretch>
            <a:fillRect/>
          </a:stretch>
        </p:blipFill>
        <p:spPr>
          <a:xfrm>
            <a:off x="4625189" y="4632429"/>
            <a:ext cx="118529" cy="222082"/>
          </a:xfrm>
          <a:prstGeom prst="rect">
            <a:avLst/>
          </a:prstGeom>
        </p:spPr>
      </p:pic>
      <p:grpSp>
        <p:nvGrpSpPr>
          <p:cNvPr id="117" name="object 117"/>
          <p:cNvGrpSpPr/>
          <p:nvPr/>
        </p:nvGrpSpPr>
        <p:grpSpPr>
          <a:xfrm>
            <a:off x="451267" y="329111"/>
            <a:ext cx="1037590" cy="1958339"/>
            <a:chOff x="451267" y="329111"/>
            <a:chExt cx="1037590" cy="1958339"/>
          </a:xfrm>
        </p:grpSpPr>
        <p:sp>
          <p:nvSpPr>
            <p:cNvPr id="118" name="object 118"/>
            <p:cNvSpPr/>
            <p:nvPr/>
          </p:nvSpPr>
          <p:spPr>
            <a:xfrm>
              <a:off x="516416" y="428815"/>
              <a:ext cx="0" cy="1858645"/>
            </a:xfrm>
            <a:custGeom>
              <a:avLst/>
              <a:gdLst/>
              <a:ahLst/>
              <a:cxnLst/>
              <a:rect l="l" t="t" r="r" b="b"/>
              <a:pathLst>
                <a:path h="1858645">
                  <a:moveTo>
                    <a:pt x="0" y="0"/>
                  </a:moveTo>
                  <a:lnTo>
                    <a:pt x="0" y="1858454"/>
                  </a:lnTo>
                </a:path>
              </a:pathLst>
            </a:custGeom>
            <a:solidFill>
              <a:srgbClr val="FFFFFF"/>
            </a:solidFill>
          </p:spPr>
          <p:txBody>
            <a:bodyPr wrap="square" lIns="0" tIns="0" rIns="0" bIns="0" rtlCol="0"/>
            <a:lstStyle/>
            <a:p>
              <a:endParaRPr/>
            </a:p>
          </p:txBody>
        </p:sp>
        <p:sp>
          <p:nvSpPr>
            <p:cNvPr id="119" name="object 119"/>
            <p:cNvSpPr/>
            <p:nvPr/>
          </p:nvSpPr>
          <p:spPr>
            <a:xfrm>
              <a:off x="516416" y="428815"/>
              <a:ext cx="0" cy="1858645"/>
            </a:xfrm>
            <a:custGeom>
              <a:avLst/>
              <a:gdLst/>
              <a:ahLst/>
              <a:cxnLst/>
              <a:rect l="l" t="t" r="r" b="b"/>
              <a:pathLst>
                <a:path h="1858645">
                  <a:moveTo>
                    <a:pt x="0" y="0"/>
                  </a:moveTo>
                  <a:lnTo>
                    <a:pt x="0" y="1858454"/>
                  </a:lnTo>
                </a:path>
              </a:pathLst>
            </a:custGeom>
            <a:ln w="46177">
              <a:solidFill>
                <a:srgbClr val="FFFFFF"/>
              </a:solidFill>
            </a:ln>
          </p:spPr>
          <p:txBody>
            <a:bodyPr wrap="square" lIns="0" tIns="0" rIns="0" bIns="0" rtlCol="0"/>
            <a:lstStyle/>
            <a:p>
              <a:endParaRPr/>
            </a:p>
          </p:txBody>
        </p:sp>
        <p:pic>
          <p:nvPicPr>
            <p:cNvPr id="120" name="object 120"/>
            <p:cNvPicPr/>
            <p:nvPr/>
          </p:nvPicPr>
          <p:blipFill>
            <a:blip r:embed="rId15" cstate="print"/>
            <a:stretch>
              <a:fillRect/>
            </a:stretch>
          </p:blipFill>
          <p:spPr>
            <a:xfrm>
              <a:off x="451267" y="329111"/>
              <a:ext cx="130289" cy="130263"/>
            </a:xfrm>
            <a:prstGeom prst="rect">
              <a:avLst/>
            </a:prstGeom>
          </p:spPr>
        </p:pic>
        <p:pic>
          <p:nvPicPr>
            <p:cNvPr id="121" name="object 121"/>
            <p:cNvPicPr/>
            <p:nvPr/>
          </p:nvPicPr>
          <p:blipFill>
            <a:blip r:embed="rId16" cstate="print"/>
            <a:stretch>
              <a:fillRect/>
            </a:stretch>
          </p:blipFill>
          <p:spPr>
            <a:xfrm>
              <a:off x="562873" y="482714"/>
              <a:ext cx="925871" cy="925868"/>
            </a:xfrm>
            <a:prstGeom prst="rect">
              <a:avLst/>
            </a:prstGeom>
          </p:spPr>
        </p:pic>
      </p:grpSp>
      <p:sp>
        <p:nvSpPr>
          <p:cNvPr id="122" name="object 122"/>
          <p:cNvSpPr txBox="1"/>
          <p:nvPr/>
        </p:nvSpPr>
        <p:spPr>
          <a:xfrm rot="2700000">
            <a:off x="3591750" y="5812475"/>
            <a:ext cx="1015085" cy="127000"/>
          </a:xfrm>
          <a:prstGeom prst="rect">
            <a:avLst/>
          </a:prstGeom>
        </p:spPr>
        <p:txBody>
          <a:bodyPr vert="horz" wrap="square" lIns="0" tIns="0" rIns="0" bIns="0" rtlCol="0">
            <a:spAutoFit/>
          </a:bodyPr>
          <a:lstStyle/>
          <a:p>
            <a:pPr>
              <a:lnSpc>
                <a:spcPts val="1000"/>
              </a:lnSpc>
            </a:pPr>
            <a:r>
              <a:rPr sz="1000" b="1" spc="20" dirty="0">
                <a:solidFill>
                  <a:srgbClr val="15395F"/>
                </a:solidFill>
                <a:latin typeface="Arial"/>
                <a:cs typeface="Arial"/>
              </a:rPr>
              <a:t>DESARROLLAR</a:t>
            </a:r>
            <a:endParaRPr sz="1000">
              <a:latin typeface="Arial"/>
              <a:cs typeface="Arial"/>
            </a:endParaRPr>
          </a:p>
        </p:txBody>
      </p:sp>
      <p:sp>
        <p:nvSpPr>
          <p:cNvPr id="123" name="object 123"/>
          <p:cNvSpPr txBox="1"/>
          <p:nvPr/>
        </p:nvSpPr>
        <p:spPr>
          <a:xfrm rot="2700000">
            <a:off x="3559559" y="5951877"/>
            <a:ext cx="926951"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HABILIDADES</a:t>
            </a:r>
            <a:endParaRPr sz="1000">
              <a:latin typeface="Arial"/>
              <a:cs typeface="Arial"/>
            </a:endParaRPr>
          </a:p>
        </p:txBody>
      </p:sp>
      <p:sp>
        <p:nvSpPr>
          <p:cNvPr id="124" name="object 124"/>
          <p:cNvSpPr txBox="1"/>
          <p:nvPr/>
        </p:nvSpPr>
        <p:spPr>
          <a:xfrm rot="3480000">
            <a:off x="4256883" y="5657621"/>
            <a:ext cx="668136" cy="127000"/>
          </a:xfrm>
          <a:prstGeom prst="rect">
            <a:avLst/>
          </a:prstGeom>
        </p:spPr>
        <p:txBody>
          <a:bodyPr vert="horz" wrap="square" lIns="0" tIns="0" rIns="0" bIns="0" rtlCol="0">
            <a:spAutoFit/>
          </a:bodyPr>
          <a:lstStyle/>
          <a:p>
            <a:pPr>
              <a:lnSpc>
                <a:spcPts val="969"/>
              </a:lnSpc>
            </a:pPr>
            <a:r>
              <a:rPr sz="1000" b="1" spc="20" dirty="0">
                <a:solidFill>
                  <a:srgbClr val="15395F"/>
                </a:solidFill>
                <a:latin typeface="Arial"/>
                <a:cs typeface="Arial"/>
              </a:rPr>
              <a:t>GENERAR</a:t>
            </a:r>
            <a:endParaRPr sz="1000">
              <a:latin typeface="Arial"/>
              <a:cs typeface="Arial"/>
            </a:endParaRPr>
          </a:p>
        </p:txBody>
      </p:sp>
      <p:sp>
        <p:nvSpPr>
          <p:cNvPr id="125" name="object 125"/>
          <p:cNvSpPr txBox="1"/>
          <p:nvPr/>
        </p:nvSpPr>
        <p:spPr>
          <a:xfrm rot="3480000">
            <a:off x="4128464" y="5757546"/>
            <a:ext cx="689968" cy="127000"/>
          </a:xfrm>
          <a:prstGeom prst="rect">
            <a:avLst/>
          </a:prstGeom>
        </p:spPr>
        <p:txBody>
          <a:bodyPr vert="horz" wrap="square" lIns="0" tIns="0" rIns="0" bIns="0" rtlCol="0">
            <a:spAutoFit/>
          </a:bodyPr>
          <a:lstStyle/>
          <a:p>
            <a:pPr>
              <a:lnSpc>
                <a:spcPts val="1000"/>
              </a:lnSpc>
            </a:pPr>
            <a:r>
              <a:rPr sz="1500" b="1" spc="37" baseline="2777" dirty="0">
                <a:solidFill>
                  <a:srgbClr val="15395F"/>
                </a:solidFill>
                <a:latin typeface="Arial"/>
                <a:cs typeface="Arial"/>
              </a:rPr>
              <a:t>ESPACI</a:t>
            </a:r>
            <a:r>
              <a:rPr sz="1500" b="1" spc="15" baseline="2777" dirty="0">
                <a:solidFill>
                  <a:srgbClr val="15395F"/>
                </a:solidFill>
                <a:latin typeface="Arial"/>
                <a:cs typeface="Arial"/>
              </a:rPr>
              <a:t>O</a:t>
            </a:r>
            <a:r>
              <a:rPr sz="1000" b="1" spc="-30" dirty="0">
                <a:solidFill>
                  <a:srgbClr val="15395F"/>
                </a:solidFill>
                <a:latin typeface="Arial"/>
                <a:cs typeface="Arial"/>
              </a:rPr>
              <a:t>S</a:t>
            </a:r>
            <a:endParaRPr sz="1000">
              <a:latin typeface="Arial"/>
              <a:cs typeface="Arial"/>
            </a:endParaRPr>
          </a:p>
        </p:txBody>
      </p:sp>
      <p:sp>
        <p:nvSpPr>
          <p:cNvPr id="126" name="object 126"/>
          <p:cNvSpPr txBox="1"/>
          <p:nvPr/>
        </p:nvSpPr>
        <p:spPr>
          <a:xfrm rot="1560000">
            <a:off x="3562327" y="6267739"/>
            <a:ext cx="719949" cy="127000"/>
          </a:xfrm>
          <a:prstGeom prst="rect">
            <a:avLst/>
          </a:prstGeom>
        </p:spPr>
        <p:txBody>
          <a:bodyPr vert="horz" wrap="square" lIns="0" tIns="0" rIns="0" bIns="0" rtlCol="0">
            <a:spAutoFit/>
          </a:bodyPr>
          <a:lstStyle/>
          <a:p>
            <a:pPr>
              <a:lnSpc>
                <a:spcPts val="975"/>
              </a:lnSpc>
            </a:pPr>
            <a:r>
              <a:rPr sz="1000" b="1" spc="35" dirty="0">
                <a:solidFill>
                  <a:srgbClr val="15395F"/>
                </a:solidFill>
                <a:latin typeface="Arial"/>
                <a:cs typeface="Arial"/>
              </a:rPr>
              <a:t>DISMINUIR</a:t>
            </a:r>
            <a:endParaRPr sz="1000">
              <a:latin typeface="Arial"/>
              <a:cs typeface="Arial"/>
            </a:endParaRPr>
          </a:p>
        </p:txBody>
      </p:sp>
      <p:sp>
        <p:nvSpPr>
          <p:cNvPr id="127" name="object 127"/>
          <p:cNvSpPr txBox="1"/>
          <p:nvPr/>
        </p:nvSpPr>
        <p:spPr>
          <a:xfrm rot="1560000">
            <a:off x="3418848" y="6386222"/>
            <a:ext cx="798830" cy="127000"/>
          </a:xfrm>
          <a:prstGeom prst="rect">
            <a:avLst/>
          </a:prstGeom>
        </p:spPr>
        <p:txBody>
          <a:bodyPr vert="horz" wrap="square" lIns="0" tIns="0" rIns="0" bIns="0" rtlCol="0">
            <a:spAutoFit/>
          </a:bodyPr>
          <a:lstStyle/>
          <a:p>
            <a:pPr>
              <a:lnSpc>
                <a:spcPts val="975"/>
              </a:lnSpc>
            </a:pPr>
            <a:r>
              <a:rPr sz="1000" b="1" spc="25" dirty="0">
                <a:solidFill>
                  <a:srgbClr val="15395F"/>
                </a:solidFill>
                <a:latin typeface="Arial"/>
                <a:cs typeface="Arial"/>
              </a:rPr>
              <a:t>DESERCIÓN</a:t>
            </a:r>
            <a:endParaRPr sz="1000">
              <a:latin typeface="Arial"/>
              <a:cs typeface="Arial"/>
            </a:endParaRPr>
          </a:p>
        </p:txBody>
      </p:sp>
      <p:sp>
        <p:nvSpPr>
          <p:cNvPr id="128" name="object 128"/>
          <p:cNvSpPr txBox="1"/>
          <p:nvPr/>
        </p:nvSpPr>
        <p:spPr>
          <a:xfrm rot="4140000">
            <a:off x="4346735" y="5337020"/>
            <a:ext cx="1086314"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ABRIR</a:t>
            </a:r>
            <a:r>
              <a:rPr sz="1000" b="1" spc="15" dirty="0">
                <a:solidFill>
                  <a:srgbClr val="15395F"/>
                </a:solidFill>
                <a:latin typeface="Arial"/>
                <a:cs typeface="Arial"/>
              </a:rPr>
              <a:t> PUERTAS</a:t>
            </a:r>
            <a:endParaRPr sz="1000">
              <a:latin typeface="Arial"/>
              <a:cs typeface="Arial"/>
            </a:endParaRPr>
          </a:p>
        </p:txBody>
      </p:sp>
      <p:sp>
        <p:nvSpPr>
          <p:cNvPr id="129" name="object 129"/>
          <p:cNvSpPr txBox="1"/>
          <p:nvPr/>
        </p:nvSpPr>
        <p:spPr>
          <a:xfrm>
            <a:off x="575586" y="3407323"/>
            <a:ext cx="3159760" cy="193040"/>
          </a:xfrm>
          <a:prstGeom prst="rect">
            <a:avLst/>
          </a:prstGeom>
        </p:spPr>
        <p:txBody>
          <a:bodyPr vert="horz" wrap="square" lIns="0" tIns="12700" rIns="0" bIns="0" rtlCol="0">
            <a:spAutoFit/>
          </a:bodyPr>
          <a:lstStyle/>
          <a:p>
            <a:pPr marL="12700">
              <a:lnSpc>
                <a:spcPct val="100000"/>
              </a:lnSpc>
              <a:spcBef>
                <a:spcPts val="100"/>
              </a:spcBef>
            </a:pPr>
            <a:r>
              <a:rPr sz="1100" spc="-35" dirty="0">
                <a:solidFill>
                  <a:srgbClr val="15395F"/>
                </a:solidFill>
                <a:latin typeface="Arial MT"/>
                <a:cs typeface="Arial MT"/>
              </a:rPr>
              <a:t>Generar</a:t>
            </a:r>
            <a:r>
              <a:rPr sz="1100" dirty="0">
                <a:solidFill>
                  <a:srgbClr val="15395F"/>
                </a:solidFill>
                <a:latin typeface="Arial MT"/>
                <a:cs typeface="Arial MT"/>
              </a:rPr>
              <a:t> </a:t>
            </a:r>
            <a:r>
              <a:rPr sz="1100" spc="-20" dirty="0">
                <a:solidFill>
                  <a:srgbClr val="15395F"/>
                </a:solidFill>
                <a:latin typeface="Arial MT"/>
                <a:cs typeface="Arial MT"/>
              </a:rPr>
              <a:t>espacios</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30" dirty="0">
                <a:solidFill>
                  <a:srgbClr val="15395F"/>
                </a:solidFill>
                <a:latin typeface="Arial MT"/>
                <a:cs typeface="Arial MT"/>
              </a:rPr>
              <a:t>Desarrollo</a:t>
            </a:r>
            <a:r>
              <a:rPr sz="1100" dirty="0">
                <a:solidFill>
                  <a:srgbClr val="15395F"/>
                </a:solidFill>
                <a:latin typeface="Arial MT"/>
                <a:cs typeface="Arial MT"/>
              </a:rPr>
              <a:t> </a:t>
            </a:r>
            <a:r>
              <a:rPr sz="1100" spc="-30" dirty="0">
                <a:solidFill>
                  <a:srgbClr val="15395F"/>
                </a:solidFill>
                <a:latin typeface="Arial MT"/>
                <a:cs typeface="Arial MT"/>
              </a:rPr>
              <a:t>Profesional</a:t>
            </a:r>
            <a:r>
              <a:rPr sz="1100" spc="5" dirty="0">
                <a:solidFill>
                  <a:srgbClr val="15395F"/>
                </a:solidFill>
                <a:latin typeface="Arial MT"/>
                <a:cs typeface="Arial MT"/>
              </a:rPr>
              <a:t> </a:t>
            </a:r>
            <a:r>
              <a:rPr sz="1100" spc="-15" dirty="0">
                <a:solidFill>
                  <a:srgbClr val="15395F"/>
                </a:solidFill>
                <a:latin typeface="Arial MT"/>
                <a:cs typeface="Arial MT"/>
              </a:rPr>
              <a:t>Docente</a:t>
            </a:r>
            <a:endParaRPr sz="1100">
              <a:latin typeface="Arial MT"/>
              <a:cs typeface="Arial MT"/>
            </a:endParaRPr>
          </a:p>
        </p:txBody>
      </p:sp>
      <p:sp>
        <p:nvSpPr>
          <p:cNvPr id="130" name="object 130"/>
          <p:cNvSpPr txBox="1"/>
          <p:nvPr/>
        </p:nvSpPr>
        <p:spPr>
          <a:xfrm>
            <a:off x="575586" y="3742604"/>
            <a:ext cx="3190875" cy="1198880"/>
          </a:xfrm>
          <a:prstGeom prst="rect">
            <a:avLst/>
          </a:prstGeom>
        </p:spPr>
        <p:txBody>
          <a:bodyPr vert="horz" wrap="square" lIns="0" tIns="12700" rIns="0" bIns="0" rtlCol="0">
            <a:spAutoFit/>
          </a:bodyPr>
          <a:lstStyle/>
          <a:p>
            <a:pPr marL="12700" marR="5080">
              <a:lnSpc>
                <a:spcPct val="100000"/>
              </a:lnSpc>
              <a:spcBef>
                <a:spcPts val="100"/>
              </a:spcBef>
            </a:pPr>
            <a:r>
              <a:rPr sz="1100" spc="-35" dirty="0">
                <a:solidFill>
                  <a:srgbClr val="15395F"/>
                </a:solidFill>
                <a:latin typeface="Arial MT"/>
                <a:cs typeface="Arial MT"/>
              </a:rPr>
              <a:t>Desarrollar</a:t>
            </a:r>
            <a:r>
              <a:rPr sz="1100" dirty="0">
                <a:solidFill>
                  <a:srgbClr val="15395F"/>
                </a:solidFill>
                <a:latin typeface="Arial MT"/>
                <a:cs typeface="Arial MT"/>
              </a:rPr>
              <a:t> </a:t>
            </a:r>
            <a:r>
              <a:rPr sz="1100" spc="-25" dirty="0">
                <a:solidFill>
                  <a:srgbClr val="15395F"/>
                </a:solidFill>
                <a:latin typeface="Arial MT"/>
                <a:cs typeface="Arial MT"/>
              </a:rPr>
              <a:t>habilidades</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0" dirty="0">
                <a:solidFill>
                  <a:srgbClr val="15395F"/>
                </a:solidFill>
                <a:latin typeface="Arial MT"/>
                <a:cs typeface="Arial MT"/>
              </a:rPr>
              <a:t>indagación</a:t>
            </a:r>
            <a:r>
              <a:rPr sz="1100" spc="5" dirty="0">
                <a:solidFill>
                  <a:srgbClr val="15395F"/>
                </a:solidFill>
                <a:latin typeface="Arial MT"/>
                <a:cs typeface="Arial MT"/>
              </a:rPr>
              <a:t> </a:t>
            </a:r>
            <a:r>
              <a:rPr sz="1100" spc="-25" dirty="0">
                <a:solidFill>
                  <a:srgbClr val="15395F"/>
                </a:solidFill>
                <a:latin typeface="Arial MT"/>
                <a:cs typeface="Arial MT"/>
              </a:rPr>
              <a:t>científica, </a:t>
            </a:r>
            <a:r>
              <a:rPr sz="1100" spc="-20" dirty="0">
                <a:solidFill>
                  <a:srgbClr val="15395F"/>
                </a:solidFill>
                <a:latin typeface="Arial MT"/>
                <a:cs typeface="Arial MT"/>
              </a:rPr>
              <a:t> formulación</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0" dirty="0">
                <a:solidFill>
                  <a:srgbClr val="15395F"/>
                </a:solidFill>
                <a:latin typeface="Arial MT"/>
                <a:cs typeface="Arial MT"/>
              </a:rPr>
              <a:t>proyecto</a:t>
            </a:r>
            <a:r>
              <a:rPr sz="1100"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5" dirty="0">
                <a:solidFill>
                  <a:srgbClr val="15395F"/>
                </a:solidFill>
                <a:latin typeface="Arial MT"/>
                <a:cs typeface="Arial MT"/>
              </a:rPr>
              <a:t>agencia</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0" dirty="0">
                <a:solidFill>
                  <a:srgbClr val="15395F"/>
                </a:solidFill>
                <a:latin typeface="Arial MT"/>
                <a:cs typeface="Arial MT"/>
              </a:rPr>
              <a:t>cambio </a:t>
            </a:r>
            <a:r>
              <a:rPr sz="1100" spc="-5" dirty="0">
                <a:solidFill>
                  <a:srgbClr val="15395F"/>
                </a:solidFill>
                <a:latin typeface="Arial MT"/>
                <a:cs typeface="Arial MT"/>
              </a:rPr>
              <a:t> </a:t>
            </a:r>
            <a:r>
              <a:rPr sz="1100" spc="-35" dirty="0">
                <a:solidFill>
                  <a:srgbClr val="15395F"/>
                </a:solidFill>
                <a:latin typeface="Arial MT"/>
                <a:cs typeface="Arial MT"/>
              </a:rPr>
              <a:t>(empatía,</a:t>
            </a:r>
            <a:r>
              <a:rPr sz="1100" spc="5" dirty="0">
                <a:solidFill>
                  <a:srgbClr val="15395F"/>
                </a:solidFill>
                <a:latin typeface="Arial MT"/>
                <a:cs typeface="Arial MT"/>
              </a:rPr>
              <a:t> </a:t>
            </a:r>
            <a:r>
              <a:rPr sz="1100" spc="-45" dirty="0">
                <a:solidFill>
                  <a:srgbClr val="15395F"/>
                </a:solidFill>
                <a:latin typeface="Arial MT"/>
                <a:cs typeface="Arial MT"/>
              </a:rPr>
              <a:t>el</a:t>
            </a:r>
            <a:r>
              <a:rPr sz="1100" spc="5" dirty="0">
                <a:solidFill>
                  <a:srgbClr val="15395F"/>
                </a:solidFill>
                <a:latin typeface="Arial MT"/>
                <a:cs typeface="Arial MT"/>
              </a:rPr>
              <a:t> </a:t>
            </a:r>
            <a:r>
              <a:rPr sz="1100" spc="-15" dirty="0">
                <a:solidFill>
                  <a:srgbClr val="15395F"/>
                </a:solidFill>
                <a:latin typeface="Arial MT"/>
                <a:cs typeface="Arial MT"/>
              </a:rPr>
              <a:t>trabajo</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10" dirty="0">
                <a:solidFill>
                  <a:srgbClr val="15395F"/>
                </a:solidFill>
                <a:latin typeface="Arial MT"/>
                <a:cs typeface="Arial MT"/>
              </a:rPr>
              <a:t>equipo,</a:t>
            </a:r>
            <a:r>
              <a:rPr sz="1100" spc="5" dirty="0">
                <a:solidFill>
                  <a:srgbClr val="15395F"/>
                </a:solidFill>
                <a:latin typeface="Arial MT"/>
                <a:cs typeface="Arial MT"/>
              </a:rPr>
              <a:t> </a:t>
            </a:r>
            <a:r>
              <a:rPr sz="1100" spc="-25" dirty="0">
                <a:solidFill>
                  <a:srgbClr val="15395F"/>
                </a:solidFill>
                <a:latin typeface="Arial MT"/>
                <a:cs typeface="Arial MT"/>
              </a:rPr>
              <a:t>liderazgo,</a:t>
            </a:r>
            <a:r>
              <a:rPr sz="1100" spc="5" dirty="0">
                <a:solidFill>
                  <a:srgbClr val="15395F"/>
                </a:solidFill>
                <a:latin typeface="Arial MT"/>
                <a:cs typeface="Arial MT"/>
              </a:rPr>
              <a:t> </a:t>
            </a:r>
            <a:r>
              <a:rPr sz="1100" spc="-20" dirty="0">
                <a:solidFill>
                  <a:srgbClr val="15395F"/>
                </a:solidFill>
                <a:latin typeface="Arial MT"/>
                <a:cs typeface="Arial MT"/>
              </a:rPr>
              <a:t>creatividad, </a:t>
            </a:r>
            <a:r>
              <a:rPr sz="1100" spc="-295" dirty="0">
                <a:solidFill>
                  <a:srgbClr val="15395F"/>
                </a:solidFill>
                <a:latin typeface="Arial MT"/>
                <a:cs typeface="Arial MT"/>
              </a:rPr>
              <a:t> </a:t>
            </a:r>
            <a:r>
              <a:rPr sz="1100" spc="-20" dirty="0">
                <a:solidFill>
                  <a:srgbClr val="15395F"/>
                </a:solidFill>
                <a:latin typeface="Arial MT"/>
                <a:cs typeface="Arial MT"/>
              </a:rPr>
              <a:t>pensamiento</a:t>
            </a:r>
            <a:r>
              <a:rPr sz="1100" dirty="0">
                <a:solidFill>
                  <a:srgbClr val="15395F"/>
                </a:solidFill>
                <a:latin typeface="Arial MT"/>
                <a:cs typeface="Arial MT"/>
              </a:rPr>
              <a:t> </a:t>
            </a:r>
            <a:r>
              <a:rPr sz="1100" spc="-15" dirty="0">
                <a:solidFill>
                  <a:srgbClr val="15395F"/>
                </a:solidFill>
                <a:latin typeface="Arial MT"/>
                <a:cs typeface="Arial MT"/>
              </a:rPr>
              <a:t>crítico,</a:t>
            </a:r>
            <a:r>
              <a:rPr sz="1100" dirty="0">
                <a:solidFill>
                  <a:srgbClr val="15395F"/>
                </a:solidFill>
                <a:latin typeface="Arial MT"/>
                <a:cs typeface="Arial MT"/>
              </a:rPr>
              <a:t> </a:t>
            </a:r>
            <a:r>
              <a:rPr sz="1100" spc="-25" dirty="0">
                <a:solidFill>
                  <a:srgbClr val="15395F"/>
                </a:solidFill>
                <a:latin typeface="Arial MT"/>
                <a:cs typeface="Arial MT"/>
              </a:rPr>
              <a:t>entre</a:t>
            </a:r>
            <a:r>
              <a:rPr sz="1100" spc="5" dirty="0">
                <a:solidFill>
                  <a:srgbClr val="15395F"/>
                </a:solidFill>
                <a:latin typeface="Arial MT"/>
                <a:cs typeface="Arial MT"/>
              </a:rPr>
              <a:t> </a:t>
            </a:r>
            <a:r>
              <a:rPr sz="1100" spc="-30" dirty="0">
                <a:solidFill>
                  <a:srgbClr val="15395F"/>
                </a:solidFill>
                <a:latin typeface="Arial MT"/>
                <a:cs typeface="Arial MT"/>
              </a:rPr>
              <a:t>otras)</a:t>
            </a:r>
            <a:r>
              <a:rPr sz="1100" dirty="0">
                <a:solidFill>
                  <a:srgbClr val="15395F"/>
                </a:solidFill>
                <a:latin typeface="Arial MT"/>
                <a:cs typeface="Arial MT"/>
              </a:rPr>
              <a:t> </a:t>
            </a:r>
            <a:r>
              <a:rPr sz="1100" spc="-15" dirty="0">
                <a:solidFill>
                  <a:srgbClr val="15395F"/>
                </a:solidFill>
                <a:latin typeface="Arial MT"/>
                <a:cs typeface="Arial MT"/>
              </a:rPr>
              <a:t>fomentando</a:t>
            </a:r>
            <a:r>
              <a:rPr sz="1100" dirty="0">
                <a:solidFill>
                  <a:srgbClr val="15395F"/>
                </a:solidFill>
                <a:latin typeface="Arial MT"/>
                <a:cs typeface="Arial MT"/>
              </a:rPr>
              <a:t> </a:t>
            </a:r>
            <a:r>
              <a:rPr sz="1100" spc="-45" dirty="0">
                <a:solidFill>
                  <a:srgbClr val="15395F"/>
                </a:solidFill>
                <a:latin typeface="Arial MT"/>
                <a:cs typeface="Arial MT"/>
              </a:rPr>
              <a:t>la </a:t>
            </a:r>
            <a:r>
              <a:rPr sz="1100" spc="-40" dirty="0">
                <a:solidFill>
                  <a:srgbClr val="15395F"/>
                </a:solidFill>
                <a:latin typeface="Arial MT"/>
                <a:cs typeface="Arial MT"/>
              </a:rPr>
              <a:t> </a:t>
            </a:r>
            <a:r>
              <a:rPr sz="1100" spc="-20" dirty="0">
                <a:solidFill>
                  <a:srgbClr val="15395F"/>
                </a:solidFill>
                <a:latin typeface="Arial MT"/>
                <a:cs typeface="Arial MT"/>
              </a:rPr>
              <a:t>autoeficacia</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20" dirty="0">
                <a:solidFill>
                  <a:srgbClr val="15395F"/>
                </a:solidFill>
                <a:latin typeface="Arial MT"/>
                <a:cs typeface="Arial MT"/>
              </a:rPr>
              <a:t>estudiantes,</a:t>
            </a:r>
            <a:r>
              <a:rPr sz="1100" dirty="0">
                <a:solidFill>
                  <a:srgbClr val="15395F"/>
                </a:solidFill>
                <a:latin typeface="Arial MT"/>
                <a:cs typeface="Arial MT"/>
              </a:rPr>
              <a:t> </a:t>
            </a:r>
            <a:r>
              <a:rPr sz="1100" spc="-25" dirty="0">
                <a:solidFill>
                  <a:srgbClr val="15395F"/>
                </a:solidFill>
                <a:latin typeface="Arial MT"/>
                <a:cs typeface="Arial MT"/>
              </a:rPr>
              <a:t>aumentar</a:t>
            </a:r>
            <a:r>
              <a:rPr sz="1100" dirty="0">
                <a:solidFill>
                  <a:srgbClr val="15395F"/>
                </a:solidFill>
                <a:latin typeface="Arial MT"/>
                <a:cs typeface="Arial MT"/>
              </a:rPr>
              <a:t> </a:t>
            </a:r>
            <a:r>
              <a:rPr sz="1100" spc="-25" dirty="0">
                <a:solidFill>
                  <a:srgbClr val="15395F"/>
                </a:solidFill>
                <a:latin typeface="Arial MT"/>
                <a:cs typeface="Arial MT"/>
              </a:rPr>
              <a:t>su </a:t>
            </a:r>
            <a:r>
              <a:rPr sz="1100" spc="-20" dirty="0">
                <a:solidFill>
                  <a:srgbClr val="15395F"/>
                </a:solidFill>
                <a:latin typeface="Arial MT"/>
                <a:cs typeface="Arial MT"/>
              </a:rPr>
              <a:t> </a:t>
            </a:r>
            <a:r>
              <a:rPr sz="1100" spc="-15" dirty="0">
                <a:solidFill>
                  <a:srgbClr val="15395F"/>
                </a:solidFill>
                <a:latin typeface="Arial MT"/>
                <a:cs typeface="Arial MT"/>
              </a:rPr>
              <a:t>motivación</a:t>
            </a:r>
            <a:r>
              <a:rPr sz="1100" spc="-5"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45" dirty="0">
                <a:solidFill>
                  <a:srgbClr val="15395F"/>
                </a:solidFill>
                <a:latin typeface="Arial MT"/>
                <a:cs typeface="Arial MT"/>
              </a:rPr>
              <a:t>el</a:t>
            </a:r>
            <a:r>
              <a:rPr sz="1100" dirty="0">
                <a:solidFill>
                  <a:srgbClr val="15395F"/>
                </a:solidFill>
                <a:latin typeface="Arial MT"/>
                <a:cs typeface="Arial MT"/>
              </a:rPr>
              <a:t> </a:t>
            </a:r>
            <a:r>
              <a:rPr sz="1100" spc="-10" dirty="0">
                <a:solidFill>
                  <a:srgbClr val="15395F"/>
                </a:solidFill>
                <a:latin typeface="Arial MT"/>
                <a:cs typeface="Arial MT"/>
              </a:rPr>
              <a:t>compromiso</a:t>
            </a:r>
            <a:r>
              <a:rPr sz="1100" dirty="0">
                <a:solidFill>
                  <a:srgbClr val="15395F"/>
                </a:solidFill>
                <a:latin typeface="Arial MT"/>
                <a:cs typeface="Arial MT"/>
              </a:rPr>
              <a:t> </a:t>
            </a:r>
            <a:r>
              <a:rPr sz="1100" spc="-5" dirty="0">
                <a:solidFill>
                  <a:srgbClr val="15395F"/>
                </a:solidFill>
                <a:latin typeface="Arial MT"/>
                <a:cs typeface="Arial MT"/>
              </a:rPr>
              <a:t>con</a:t>
            </a:r>
            <a:r>
              <a:rPr sz="1100" dirty="0">
                <a:solidFill>
                  <a:srgbClr val="15395F"/>
                </a:solidFill>
                <a:latin typeface="Arial MT"/>
                <a:cs typeface="Arial MT"/>
              </a:rPr>
              <a:t> </a:t>
            </a:r>
            <a:r>
              <a:rPr sz="1100" spc="-25" dirty="0">
                <a:solidFill>
                  <a:srgbClr val="15395F"/>
                </a:solidFill>
                <a:latin typeface="Arial MT"/>
                <a:cs typeface="Arial MT"/>
              </a:rPr>
              <a:t>su</a:t>
            </a:r>
            <a:r>
              <a:rPr sz="1100" dirty="0">
                <a:solidFill>
                  <a:srgbClr val="15395F"/>
                </a:solidFill>
                <a:latin typeface="Arial MT"/>
                <a:cs typeface="Arial MT"/>
              </a:rPr>
              <a:t> </a:t>
            </a:r>
            <a:r>
              <a:rPr sz="1100" spc="-10" dirty="0">
                <a:solidFill>
                  <a:srgbClr val="15395F"/>
                </a:solidFill>
                <a:latin typeface="Arial MT"/>
                <a:cs typeface="Arial MT"/>
              </a:rPr>
              <a:t>propio</a:t>
            </a:r>
            <a:endParaRPr sz="1100">
              <a:latin typeface="Arial MT"/>
              <a:cs typeface="Arial MT"/>
            </a:endParaRPr>
          </a:p>
          <a:p>
            <a:pPr marL="12700">
              <a:lnSpc>
                <a:spcPct val="100000"/>
              </a:lnSpc>
            </a:pPr>
            <a:r>
              <a:rPr sz="1100" spc="-15" dirty="0">
                <a:solidFill>
                  <a:srgbClr val="15395F"/>
                </a:solidFill>
                <a:latin typeface="Arial MT"/>
                <a:cs typeface="Arial MT"/>
              </a:rPr>
              <a:t>futuro</a:t>
            </a:r>
            <a:r>
              <a:rPr sz="1100" spc="-20" dirty="0">
                <a:solidFill>
                  <a:srgbClr val="15395F"/>
                </a:solidFill>
                <a:latin typeface="Arial MT"/>
                <a:cs typeface="Arial MT"/>
              </a:rPr>
              <a:t> educacional.</a:t>
            </a:r>
            <a:endParaRPr sz="1100">
              <a:latin typeface="Arial MT"/>
              <a:cs typeface="Arial MT"/>
            </a:endParaRPr>
          </a:p>
        </p:txBody>
      </p:sp>
      <p:sp>
        <p:nvSpPr>
          <p:cNvPr id="131" name="object 131"/>
          <p:cNvSpPr txBox="1"/>
          <p:nvPr/>
        </p:nvSpPr>
        <p:spPr>
          <a:xfrm>
            <a:off x="575586" y="5083723"/>
            <a:ext cx="1808480"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15395F"/>
                </a:solidFill>
                <a:latin typeface="Arial MT"/>
                <a:cs typeface="Arial MT"/>
              </a:rPr>
              <a:t>Disminuir</a:t>
            </a:r>
            <a:r>
              <a:rPr sz="1100" spc="-10" dirty="0">
                <a:solidFill>
                  <a:srgbClr val="15395F"/>
                </a:solidFill>
                <a:latin typeface="Arial MT"/>
                <a:cs typeface="Arial MT"/>
              </a:rPr>
              <a:t> </a:t>
            </a:r>
            <a:r>
              <a:rPr sz="1100" spc="-45" dirty="0">
                <a:solidFill>
                  <a:srgbClr val="15395F"/>
                </a:solidFill>
                <a:latin typeface="Arial MT"/>
                <a:cs typeface="Arial MT"/>
              </a:rPr>
              <a:t>la</a:t>
            </a:r>
            <a:r>
              <a:rPr sz="1100" spc="-5" dirty="0">
                <a:solidFill>
                  <a:srgbClr val="15395F"/>
                </a:solidFill>
                <a:latin typeface="Arial MT"/>
                <a:cs typeface="Arial MT"/>
              </a:rPr>
              <a:t> </a:t>
            </a:r>
            <a:r>
              <a:rPr sz="1100" spc="-20" dirty="0">
                <a:solidFill>
                  <a:srgbClr val="15395F"/>
                </a:solidFill>
                <a:latin typeface="Arial MT"/>
                <a:cs typeface="Arial MT"/>
              </a:rPr>
              <a:t>deserción</a:t>
            </a:r>
            <a:r>
              <a:rPr sz="1100" spc="-5" dirty="0">
                <a:solidFill>
                  <a:srgbClr val="15395F"/>
                </a:solidFill>
                <a:latin typeface="Arial MT"/>
                <a:cs typeface="Arial MT"/>
              </a:rPr>
              <a:t> </a:t>
            </a:r>
            <a:r>
              <a:rPr sz="1100" spc="-25" dirty="0">
                <a:solidFill>
                  <a:srgbClr val="15395F"/>
                </a:solidFill>
                <a:latin typeface="Arial MT"/>
                <a:cs typeface="Arial MT"/>
              </a:rPr>
              <a:t>escolar</a:t>
            </a:r>
            <a:endParaRPr sz="1100">
              <a:latin typeface="Arial MT"/>
              <a:cs typeface="Arial MT"/>
            </a:endParaRPr>
          </a:p>
        </p:txBody>
      </p:sp>
      <p:sp>
        <p:nvSpPr>
          <p:cNvPr id="132" name="object 132"/>
          <p:cNvSpPr txBox="1"/>
          <p:nvPr/>
        </p:nvSpPr>
        <p:spPr>
          <a:xfrm>
            <a:off x="7318678" y="3595944"/>
            <a:ext cx="1734820" cy="508000"/>
          </a:xfrm>
          <a:prstGeom prst="rect">
            <a:avLst/>
          </a:prstGeom>
        </p:spPr>
        <p:txBody>
          <a:bodyPr vert="horz" wrap="square" lIns="0" tIns="12700" rIns="0" bIns="0" rtlCol="0">
            <a:spAutoFit/>
          </a:bodyPr>
          <a:lstStyle/>
          <a:p>
            <a:pPr marL="12700">
              <a:lnSpc>
                <a:spcPts val="2740"/>
              </a:lnSpc>
              <a:spcBef>
                <a:spcPts val="100"/>
              </a:spcBef>
            </a:pPr>
            <a:r>
              <a:rPr sz="2400" b="1" spc="315" dirty="0">
                <a:solidFill>
                  <a:srgbClr val="15395F"/>
                </a:solidFill>
                <a:latin typeface="Arial"/>
                <a:cs typeface="Arial"/>
              </a:rPr>
              <a:t>44</a:t>
            </a:r>
            <a:endParaRPr sz="2400" dirty="0">
              <a:latin typeface="Arial"/>
              <a:cs typeface="Arial"/>
            </a:endParaRPr>
          </a:p>
          <a:p>
            <a:pPr marL="12700">
              <a:lnSpc>
                <a:spcPts val="1060"/>
              </a:lnSpc>
            </a:pPr>
            <a:r>
              <a:rPr sz="1000" b="1" spc="25" dirty="0">
                <a:solidFill>
                  <a:srgbClr val="15395F"/>
                </a:solidFill>
                <a:latin typeface="Arial"/>
                <a:cs typeface="Arial"/>
              </a:rPr>
              <a:t>DOCENTES</a:t>
            </a:r>
            <a:r>
              <a:rPr sz="1000" b="1" spc="-20" dirty="0">
                <a:solidFill>
                  <a:srgbClr val="15395F"/>
                </a:solidFill>
                <a:latin typeface="Arial"/>
                <a:cs typeface="Arial"/>
              </a:rPr>
              <a:t> </a:t>
            </a:r>
            <a:r>
              <a:rPr sz="1000" b="1" spc="45" dirty="0">
                <a:solidFill>
                  <a:srgbClr val="15395F"/>
                </a:solidFill>
                <a:latin typeface="Arial"/>
                <a:cs typeface="Arial"/>
              </a:rPr>
              <a:t>Y</a:t>
            </a:r>
            <a:r>
              <a:rPr sz="1000" b="1" spc="-60" dirty="0">
                <a:solidFill>
                  <a:srgbClr val="15395F"/>
                </a:solidFill>
                <a:latin typeface="Arial"/>
                <a:cs typeface="Arial"/>
              </a:rPr>
              <a:t> </a:t>
            </a:r>
            <a:r>
              <a:rPr sz="1000" b="1" spc="30" dirty="0">
                <a:solidFill>
                  <a:srgbClr val="15395F"/>
                </a:solidFill>
                <a:latin typeface="Arial"/>
                <a:cs typeface="Arial"/>
              </a:rPr>
              <a:t>DIRECTIVOS</a:t>
            </a:r>
            <a:endParaRPr sz="1000" dirty="0">
              <a:latin typeface="Arial"/>
              <a:cs typeface="Arial"/>
            </a:endParaRPr>
          </a:p>
        </p:txBody>
      </p:sp>
      <p:sp>
        <p:nvSpPr>
          <p:cNvPr id="133" name="object 133"/>
          <p:cNvSpPr txBox="1"/>
          <p:nvPr/>
        </p:nvSpPr>
        <p:spPr>
          <a:xfrm>
            <a:off x="8089893" y="4367159"/>
            <a:ext cx="959485" cy="508000"/>
          </a:xfrm>
          <a:prstGeom prst="rect">
            <a:avLst/>
          </a:prstGeom>
        </p:spPr>
        <p:txBody>
          <a:bodyPr vert="horz" wrap="square" lIns="0" tIns="12700" rIns="0" bIns="0" rtlCol="0">
            <a:spAutoFit/>
          </a:bodyPr>
          <a:lstStyle/>
          <a:p>
            <a:pPr marL="12700">
              <a:lnSpc>
                <a:spcPts val="2740"/>
              </a:lnSpc>
              <a:spcBef>
                <a:spcPts val="100"/>
              </a:spcBef>
            </a:pPr>
            <a:r>
              <a:rPr sz="2400" b="1" spc="20" dirty="0">
                <a:solidFill>
                  <a:srgbClr val="15395F"/>
                </a:solidFill>
                <a:latin typeface="Arial"/>
                <a:cs typeface="Arial"/>
              </a:rPr>
              <a:t>2157</a:t>
            </a:r>
            <a:endParaRPr sz="2400">
              <a:latin typeface="Arial"/>
              <a:cs typeface="Arial"/>
            </a:endParaRPr>
          </a:p>
          <a:p>
            <a:pPr marL="12700">
              <a:lnSpc>
                <a:spcPts val="1060"/>
              </a:lnSpc>
            </a:pPr>
            <a:r>
              <a:rPr sz="1000" b="1" spc="-15" dirty="0">
                <a:solidFill>
                  <a:srgbClr val="15395F"/>
                </a:solidFill>
                <a:latin typeface="Arial"/>
                <a:cs typeface="Arial"/>
              </a:rPr>
              <a:t>E</a:t>
            </a:r>
            <a:r>
              <a:rPr sz="1000" b="1" spc="-30" dirty="0">
                <a:solidFill>
                  <a:srgbClr val="15395F"/>
                </a:solidFill>
                <a:latin typeface="Arial"/>
                <a:cs typeface="Arial"/>
              </a:rPr>
              <a:t>S</a:t>
            </a:r>
            <a:r>
              <a:rPr sz="1000" b="1" spc="35" dirty="0">
                <a:solidFill>
                  <a:srgbClr val="15395F"/>
                </a:solidFill>
                <a:latin typeface="Arial"/>
                <a:cs typeface="Arial"/>
              </a:rPr>
              <a:t>TUDIANTES</a:t>
            </a:r>
            <a:endParaRPr sz="1000">
              <a:latin typeface="Arial"/>
              <a:cs typeface="Arial"/>
            </a:endParaRPr>
          </a:p>
        </p:txBody>
      </p:sp>
      <p:sp>
        <p:nvSpPr>
          <p:cNvPr id="134" name="object 134"/>
          <p:cNvSpPr txBox="1"/>
          <p:nvPr/>
        </p:nvSpPr>
        <p:spPr>
          <a:xfrm>
            <a:off x="8445097" y="7114681"/>
            <a:ext cx="2137410" cy="695960"/>
          </a:xfrm>
          <a:prstGeom prst="rect">
            <a:avLst/>
          </a:prstGeom>
        </p:spPr>
        <p:txBody>
          <a:bodyPr vert="horz" wrap="square" lIns="0" tIns="12700" rIns="0" bIns="0" rtlCol="0">
            <a:spAutoFit/>
          </a:bodyPr>
          <a:lstStyle/>
          <a:p>
            <a:pPr marL="12700" marR="5080">
              <a:lnSpc>
                <a:spcPct val="100000"/>
              </a:lnSpc>
              <a:spcBef>
                <a:spcPts val="100"/>
              </a:spcBef>
            </a:pPr>
            <a:r>
              <a:rPr sz="1100" spc="-35" dirty="0">
                <a:solidFill>
                  <a:srgbClr val="15395F"/>
                </a:solidFill>
                <a:latin typeface="Arial MT"/>
                <a:cs typeface="Arial MT"/>
              </a:rPr>
              <a:t>Este</a:t>
            </a:r>
            <a:r>
              <a:rPr sz="1100" dirty="0">
                <a:solidFill>
                  <a:srgbClr val="15395F"/>
                </a:solidFill>
                <a:latin typeface="Arial MT"/>
                <a:cs typeface="Arial MT"/>
              </a:rPr>
              <a:t> </a:t>
            </a:r>
            <a:r>
              <a:rPr sz="1100" spc="-20" dirty="0">
                <a:solidFill>
                  <a:srgbClr val="15395F"/>
                </a:solidFill>
                <a:latin typeface="Arial MT"/>
                <a:cs typeface="Arial MT"/>
              </a:rPr>
              <a:t>programa</a:t>
            </a:r>
            <a:r>
              <a:rPr sz="1100" dirty="0">
                <a:solidFill>
                  <a:srgbClr val="15395F"/>
                </a:solidFill>
                <a:latin typeface="Arial MT"/>
                <a:cs typeface="Arial MT"/>
              </a:rPr>
              <a:t> </a:t>
            </a:r>
            <a:r>
              <a:rPr sz="1100" spc="-35" dirty="0">
                <a:solidFill>
                  <a:srgbClr val="15395F"/>
                </a:solidFill>
                <a:latin typeface="Arial MT"/>
                <a:cs typeface="Arial MT"/>
              </a:rPr>
              <a:t>es</a:t>
            </a:r>
            <a:r>
              <a:rPr sz="1100" dirty="0">
                <a:solidFill>
                  <a:srgbClr val="15395F"/>
                </a:solidFill>
                <a:latin typeface="Arial MT"/>
                <a:cs typeface="Arial MT"/>
              </a:rPr>
              <a:t> </a:t>
            </a:r>
            <a:r>
              <a:rPr sz="1100" spc="-25" dirty="0">
                <a:solidFill>
                  <a:srgbClr val="15395F"/>
                </a:solidFill>
                <a:latin typeface="Arial MT"/>
                <a:cs typeface="Arial MT"/>
              </a:rPr>
              <a:t>un</a:t>
            </a:r>
            <a:r>
              <a:rPr sz="1100" dirty="0">
                <a:solidFill>
                  <a:srgbClr val="15395F"/>
                </a:solidFill>
                <a:latin typeface="Arial MT"/>
                <a:cs typeface="Arial MT"/>
              </a:rPr>
              <a:t> </a:t>
            </a:r>
            <a:r>
              <a:rPr sz="1100" spc="-10" dirty="0">
                <a:solidFill>
                  <a:srgbClr val="15395F"/>
                </a:solidFill>
                <a:latin typeface="Arial MT"/>
                <a:cs typeface="Arial MT"/>
              </a:rPr>
              <a:t>piloto</a:t>
            </a:r>
            <a:r>
              <a:rPr sz="1100" dirty="0">
                <a:solidFill>
                  <a:srgbClr val="15395F"/>
                </a:solidFill>
                <a:latin typeface="Arial MT"/>
                <a:cs typeface="Arial MT"/>
              </a:rPr>
              <a:t> </a:t>
            </a:r>
            <a:r>
              <a:rPr sz="1100" spc="-25" dirty="0">
                <a:solidFill>
                  <a:srgbClr val="15395F"/>
                </a:solidFill>
                <a:latin typeface="Arial MT"/>
                <a:cs typeface="Arial MT"/>
              </a:rPr>
              <a:t>para </a:t>
            </a:r>
            <a:r>
              <a:rPr sz="1100" spc="-20" dirty="0">
                <a:solidFill>
                  <a:srgbClr val="15395F"/>
                </a:solidFill>
                <a:latin typeface="Arial MT"/>
                <a:cs typeface="Arial MT"/>
              </a:rPr>
              <a:t> </a:t>
            </a:r>
            <a:r>
              <a:rPr sz="1100" spc="-15" dirty="0">
                <a:solidFill>
                  <a:srgbClr val="15395F"/>
                </a:solidFill>
                <a:latin typeface="Arial MT"/>
                <a:cs typeface="Arial MT"/>
              </a:rPr>
              <a:t>después</a:t>
            </a:r>
            <a:r>
              <a:rPr sz="1100" spc="-5" dirty="0">
                <a:solidFill>
                  <a:srgbClr val="15395F"/>
                </a:solidFill>
                <a:latin typeface="Arial MT"/>
                <a:cs typeface="Arial MT"/>
              </a:rPr>
              <a:t> </a:t>
            </a:r>
            <a:r>
              <a:rPr sz="1100" spc="-25" dirty="0">
                <a:solidFill>
                  <a:srgbClr val="15395F"/>
                </a:solidFill>
                <a:latin typeface="Arial MT"/>
                <a:cs typeface="Arial MT"/>
              </a:rPr>
              <a:t>explorar</a:t>
            </a:r>
            <a:r>
              <a:rPr sz="1100" dirty="0">
                <a:solidFill>
                  <a:srgbClr val="15395F"/>
                </a:solidFill>
                <a:latin typeface="Arial MT"/>
                <a:cs typeface="Arial MT"/>
              </a:rPr>
              <a:t> </a:t>
            </a:r>
            <a:r>
              <a:rPr sz="1100" spc="-25" dirty="0">
                <a:solidFill>
                  <a:srgbClr val="15395F"/>
                </a:solidFill>
                <a:latin typeface="Arial MT"/>
                <a:cs typeface="Arial MT"/>
              </a:rPr>
              <a:t>su</a:t>
            </a:r>
            <a:r>
              <a:rPr sz="1100" dirty="0">
                <a:solidFill>
                  <a:srgbClr val="15395F"/>
                </a:solidFill>
                <a:latin typeface="Arial MT"/>
                <a:cs typeface="Arial MT"/>
              </a:rPr>
              <a:t> </a:t>
            </a:r>
            <a:r>
              <a:rPr sz="1100" spc="-25" dirty="0">
                <a:solidFill>
                  <a:srgbClr val="15395F"/>
                </a:solidFill>
                <a:latin typeface="Arial MT"/>
                <a:cs typeface="Arial MT"/>
              </a:rPr>
              <a:t>escalamiento </a:t>
            </a:r>
            <a:r>
              <a:rPr sz="1100" spc="-20" dirty="0">
                <a:solidFill>
                  <a:srgbClr val="15395F"/>
                </a:solidFill>
                <a:latin typeface="Arial MT"/>
                <a:cs typeface="Arial MT"/>
              </a:rPr>
              <a:t> </a:t>
            </a:r>
            <a:r>
              <a:rPr sz="1100" spc="-30" dirty="0">
                <a:solidFill>
                  <a:srgbClr val="15395F"/>
                </a:solidFill>
                <a:latin typeface="Arial MT"/>
                <a:cs typeface="Arial MT"/>
              </a:rPr>
              <a:t>(con</a:t>
            </a:r>
            <a:r>
              <a:rPr sz="1100" spc="-5" dirty="0">
                <a:solidFill>
                  <a:srgbClr val="15395F"/>
                </a:solidFill>
                <a:latin typeface="Arial MT"/>
                <a:cs typeface="Arial MT"/>
              </a:rPr>
              <a:t> </a:t>
            </a:r>
            <a:r>
              <a:rPr sz="1100" spc="-25" dirty="0">
                <a:solidFill>
                  <a:srgbClr val="15395F"/>
                </a:solidFill>
                <a:latin typeface="Arial MT"/>
                <a:cs typeface="Arial MT"/>
              </a:rPr>
              <a:t>un</a:t>
            </a:r>
            <a:r>
              <a:rPr sz="1100" dirty="0">
                <a:solidFill>
                  <a:srgbClr val="15395F"/>
                </a:solidFill>
                <a:latin typeface="Arial MT"/>
                <a:cs typeface="Arial MT"/>
              </a:rPr>
              <a:t> </a:t>
            </a:r>
            <a:r>
              <a:rPr sz="1100" spc="-20" dirty="0">
                <a:solidFill>
                  <a:srgbClr val="15395F"/>
                </a:solidFill>
                <a:latin typeface="Arial MT"/>
                <a:cs typeface="Arial MT"/>
              </a:rPr>
              <a:t>bajo</a:t>
            </a:r>
            <a:r>
              <a:rPr sz="1100" dirty="0">
                <a:solidFill>
                  <a:srgbClr val="15395F"/>
                </a:solidFill>
                <a:latin typeface="Arial MT"/>
                <a:cs typeface="Arial MT"/>
              </a:rPr>
              <a:t> costo </a:t>
            </a:r>
            <a:r>
              <a:rPr sz="1100" spc="-25" dirty="0">
                <a:solidFill>
                  <a:srgbClr val="15395F"/>
                </a:solidFill>
                <a:latin typeface="Arial MT"/>
                <a:cs typeface="Arial MT"/>
              </a:rPr>
              <a:t>base</a:t>
            </a:r>
            <a:r>
              <a:rPr sz="1100" dirty="0">
                <a:solidFill>
                  <a:srgbClr val="15395F"/>
                </a:solidFill>
                <a:latin typeface="Arial MT"/>
                <a:cs typeface="Arial MT"/>
              </a:rPr>
              <a:t> </a:t>
            </a:r>
            <a:r>
              <a:rPr sz="1100" spc="-5" dirty="0">
                <a:solidFill>
                  <a:srgbClr val="15395F"/>
                </a:solidFill>
                <a:latin typeface="Arial MT"/>
                <a:cs typeface="Arial MT"/>
              </a:rPr>
              <a:t>por </a:t>
            </a:r>
            <a:r>
              <a:rPr sz="1100" dirty="0">
                <a:solidFill>
                  <a:srgbClr val="15395F"/>
                </a:solidFill>
                <a:latin typeface="Arial MT"/>
                <a:cs typeface="Arial MT"/>
              </a:rPr>
              <a:t> </a:t>
            </a:r>
            <a:r>
              <a:rPr sz="1100" spc="-25" dirty="0">
                <a:solidFill>
                  <a:srgbClr val="15395F"/>
                </a:solidFill>
                <a:latin typeface="Arial MT"/>
                <a:cs typeface="Arial MT"/>
              </a:rPr>
              <a:t>escuela/alumno)</a:t>
            </a:r>
            <a:r>
              <a:rPr sz="1100" spc="-15" dirty="0">
                <a:solidFill>
                  <a:srgbClr val="15395F"/>
                </a:solidFill>
                <a:latin typeface="Arial MT"/>
                <a:cs typeface="Arial MT"/>
              </a:rPr>
              <a:t> </a:t>
            </a:r>
            <a:r>
              <a:rPr sz="1100" spc="-35" dirty="0">
                <a:solidFill>
                  <a:srgbClr val="15395F"/>
                </a:solidFill>
                <a:latin typeface="Arial MT"/>
                <a:cs typeface="Arial MT"/>
              </a:rPr>
              <a:t>en</a:t>
            </a:r>
            <a:r>
              <a:rPr sz="1100" spc="-10" dirty="0">
                <a:solidFill>
                  <a:srgbClr val="15395F"/>
                </a:solidFill>
                <a:latin typeface="Arial MT"/>
                <a:cs typeface="Arial MT"/>
              </a:rPr>
              <a:t> </a:t>
            </a:r>
            <a:r>
              <a:rPr sz="1100" spc="-15" dirty="0">
                <a:solidFill>
                  <a:srgbClr val="15395F"/>
                </a:solidFill>
                <a:latin typeface="Arial MT"/>
                <a:cs typeface="Arial MT"/>
              </a:rPr>
              <a:t>otras</a:t>
            </a:r>
            <a:r>
              <a:rPr sz="1100" spc="-10" dirty="0">
                <a:solidFill>
                  <a:srgbClr val="15395F"/>
                </a:solidFill>
                <a:latin typeface="Arial MT"/>
                <a:cs typeface="Arial MT"/>
              </a:rPr>
              <a:t> </a:t>
            </a:r>
            <a:r>
              <a:rPr sz="1100" spc="-25" dirty="0">
                <a:solidFill>
                  <a:srgbClr val="15395F"/>
                </a:solidFill>
                <a:latin typeface="Arial MT"/>
                <a:cs typeface="Arial MT"/>
              </a:rPr>
              <a:t>escuelas.</a:t>
            </a:r>
            <a:endParaRPr sz="1100">
              <a:latin typeface="Arial MT"/>
              <a:cs typeface="Arial MT"/>
            </a:endParaRPr>
          </a:p>
        </p:txBody>
      </p:sp>
      <p:sp>
        <p:nvSpPr>
          <p:cNvPr id="135" name="object 135"/>
          <p:cNvSpPr txBox="1"/>
          <p:nvPr/>
        </p:nvSpPr>
        <p:spPr>
          <a:xfrm>
            <a:off x="8445097" y="7952881"/>
            <a:ext cx="2108200" cy="528320"/>
          </a:xfrm>
          <a:prstGeom prst="rect">
            <a:avLst/>
          </a:prstGeom>
        </p:spPr>
        <p:txBody>
          <a:bodyPr vert="horz" wrap="square" lIns="0" tIns="12700" rIns="0" bIns="0" rtlCol="0">
            <a:spAutoFit/>
          </a:bodyPr>
          <a:lstStyle/>
          <a:p>
            <a:pPr marL="12700" marR="5080">
              <a:lnSpc>
                <a:spcPct val="100000"/>
              </a:lnSpc>
              <a:spcBef>
                <a:spcPts val="100"/>
              </a:spcBef>
            </a:pPr>
            <a:r>
              <a:rPr sz="1100" spc="-25" dirty="0">
                <a:solidFill>
                  <a:srgbClr val="15395F"/>
                </a:solidFill>
                <a:latin typeface="Arial MT"/>
                <a:cs typeface="Arial MT"/>
              </a:rPr>
              <a:t>Después</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5" dirty="0">
                <a:solidFill>
                  <a:srgbClr val="15395F"/>
                </a:solidFill>
                <a:latin typeface="Arial MT"/>
                <a:cs typeface="Arial MT"/>
              </a:rPr>
              <a:t>su</a:t>
            </a:r>
            <a:r>
              <a:rPr sz="1100" dirty="0">
                <a:solidFill>
                  <a:srgbClr val="15395F"/>
                </a:solidFill>
                <a:latin typeface="Arial MT"/>
                <a:cs typeface="Arial MT"/>
              </a:rPr>
              <a:t> </a:t>
            </a:r>
            <a:r>
              <a:rPr sz="1100" spc="-20" dirty="0">
                <a:solidFill>
                  <a:srgbClr val="15395F"/>
                </a:solidFill>
                <a:latin typeface="Arial MT"/>
                <a:cs typeface="Arial MT"/>
              </a:rPr>
              <a:t>implementación</a:t>
            </a:r>
            <a:r>
              <a:rPr sz="1100" spc="-5" dirty="0">
                <a:solidFill>
                  <a:srgbClr val="15395F"/>
                </a:solidFill>
                <a:latin typeface="Arial MT"/>
                <a:cs typeface="Arial MT"/>
              </a:rPr>
              <a:t> </a:t>
            </a:r>
            <a:r>
              <a:rPr sz="1100" spc="-15" dirty="0">
                <a:solidFill>
                  <a:srgbClr val="15395F"/>
                </a:solidFill>
                <a:latin typeface="Arial MT"/>
                <a:cs typeface="Arial MT"/>
              </a:rPr>
              <a:t>de </a:t>
            </a:r>
            <a:r>
              <a:rPr sz="1100" spc="-295" dirty="0">
                <a:solidFill>
                  <a:srgbClr val="15395F"/>
                </a:solidFill>
                <a:latin typeface="Arial MT"/>
                <a:cs typeface="Arial MT"/>
              </a:rPr>
              <a:t> </a:t>
            </a:r>
            <a:r>
              <a:rPr sz="1100" spc="-25" dirty="0">
                <a:solidFill>
                  <a:srgbClr val="15395F"/>
                </a:solidFill>
                <a:latin typeface="Arial MT"/>
                <a:cs typeface="Arial MT"/>
              </a:rPr>
              <a:t>un</a:t>
            </a:r>
            <a:r>
              <a:rPr sz="1100" spc="-5" dirty="0">
                <a:solidFill>
                  <a:srgbClr val="15395F"/>
                </a:solidFill>
                <a:latin typeface="Arial MT"/>
                <a:cs typeface="Arial MT"/>
              </a:rPr>
              <a:t> </a:t>
            </a:r>
            <a:r>
              <a:rPr sz="1100" spc="-20" dirty="0">
                <a:solidFill>
                  <a:srgbClr val="15395F"/>
                </a:solidFill>
                <a:latin typeface="Arial MT"/>
                <a:cs typeface="Arial MT"/>
              </a:rPr>
              <a:t>año,</a:t>
            </a:r>
            <a:r>
              <a:rPr sz="1100" dirty="0">
                <a:solidFill>
                  <a:srgbClr val="15395F"/>
                </a:solidFill>
                <a:latin typeface="Arial MT"/>
                <a:cs typeface="Arial MT"/>
              </a:rPr>
              <a:t> </a:t>
            </a:r>
            <a:r>
              <a:rPr sz="1100" spc="-35" dirty="0">
                <a:solidFill>
                  <a:srgbClr val="15395F"/>
                </a:solidFill>
                <a:latin typeface="Arial MT"/>
                <a:cs typeface="Arial MT"/>
              </a:rPr>
              <a:t>se</a:t>
            </a:r>
            <a:r>
              <a:rPr sz="1100" dirty="0">
                <a:solidFill>
                  <a:srgbClr val="15395F"/>
                </a:solidFill>
                <a:latin typeface="Arial MT"/>
                <a:cs typeface="Arial MT"/>
              </a:rPr>
              <a:t> </a:t>
            </a:r>
            <a:r>
              <a:rPr sz="1100" spc="-30" dirty="0">
                <a:solidFill>
                  <a:srgbClr val="15395F"/>
                </a:solidFill>
                <a:latin typeface="Arial MT"/>
                <a:cs typeface="Arial MT"/>
              </a:rPr>
              <a:t>deja</a:t>
            </a:r>
            <a:r>
              <a:rPr sz="1100"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10" dirty="0">
                <a:solidFill>
                  <a:srgbClr val="15395F"/>
                </a:solidFill>
                <a:latin typeface="Arial MT"/>
                <a:cs typeface="Arial MT"/>
              </a:rPr>
              <a:t>capacidad </a:t>
            </a:r>
            <a:r>
              <a:rPr sz="1100" spc="-5" dirty="0">
                <a:solidFill>
                  <a:srgbClr val="15395F"/>
                </a:solidFill>
                <a:latin typeface="Arial MT"/>
                <a:cs typeface="Arial MT"/>
              </a:rPr>
              <a:t> </a:t>
            </a:r>
            <a:r>
              <a:rPr sz="1100" spc="-25" dirty="0">
                <a:solidFill>
                  <a:srgbClr val="15395F"/>
                </a:solidFill>
                <a:latin typeface="Arial MT"/>
                <a:cs typeface="Arial MT"/>
              </a:rPr>
              <a:t>instalada</a:t>
            </a:r>
            <a:r>
              <a:rPr sz="1100"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20" dirty="0">
                <a:solidFill>
                  <a:srgbClr val="15395F"/>
                </a:solidFill>
                <a:latin typeface="Arial MT"/>
                <a:cs typeface="Arial MT"/>
              </a:rPr>
              <a:t>establecimientos.</a:t>
            </a:r>
            <a:endParaRPr sz="1100">
              <a:latin typeface="Arial MT"/>
              <a:cs typeface="Arial MT"/>
            </a:endParaRPr>
          </a:p>
        </p:txBody>
      </p:sp>
      <p:grpSp>
        <p:nvGrpSpPr>
          <p:cNvPr id="136" name="object 136"/>
          <p:cNvGrpSpPr/>
          <p:nvPr/>
        </p:nvGrpSpPr>
        <p:grpSpPr>
          <a:xfrm>
            <a:off x="4665903" y="1998548"/>
            <a:ext cx="1465580" cy="1465580"/>
            <a:chOff x="4665903" y="1998548"/>
            <a:chExt cx="1465580" cy="1465580"/>
          </a:xfrm>
        </p:grpSpPr>
        <p:sp>
          <p:nvSpPr>
            <p:cNvPr id="137" name="object 137"/>
            <p:cNvSpPr/>
            <p:nvPr/>
          </p:nvSpPr>
          <p:spPr>
            <a:xfrm>
              <a:off x="4665903" y="1998548"/>
              <a:ext cx="1465580" cy="1465580"/>
            </a:xfrm>
            <a:custGeom>
              <a:avLst/>
              <a:gdLst/>
              <a:ahLst/>
              <a:cxnLst/>
              <a:rect l="l" t="t" r="r" b="b"/>
              <a:pathLst>
                <a:path w="1465579" h="1465579">
                  <a:moveTo>
                    <a:pt x="1465008" y="0"/>
                  </a:moveTo>
                  <a:lnTo>
                    <a:pt x="0" y="0"/>
                  </a:lnTo>
                  <a:lnTo>
                    <a:pt x="0" y="1465008"/>
                  </a:lnTo>
                  <a:lnTo>
                    <a:pt x="1465008" y="1465008"/>
                  </a:lnTo>
                  <a:lnTo>
                    <a:pt x="1465008" y="0"/>
                  </a:lnTo>
                  <a:close/>
                </a:path>
              </a:pathLst>
            </a:custGeom>
            <a:solidFill>
              <a:srgbClr val="15395F"/>
            </a:solidFill>
          </p:spPr>
          <p:txBody>
            <a:bodyPr wrap="square" lIns="0" tIns="0" rIns="0" bIns="0" rtlCol="0"/>
            <a:lstStyle/>
            <a:p>
              <a:endParaRPr/>
            </a:p>
          </p:txBody>
        </p:sp>
        <p:pic>
          <p:nvPicPr>
            <p:cNvPr id="138" name="object 138"/>
            <p:cNvPicPr/>
            <p:nvPr/>
          </p:nvPicPr>
          <p:blipFill>
            <a:blip r:embed="rId17" cstate="print"/>
            <a:stretch>
              <a:fillRect/>
            </a:stretch>
          </p:blipFill>
          <p:spPr>
            <a:xfrm>
              <a:off x="4778344" y="2122963"/>
              <a:ext cx="1240109" cy="1240111"/>
            </a:xfrm>
            <a:prstGeom prst="rect">
              <a:avLst/>
            </a:prstGeom>
          </p:spPr>
        </p:pic>
      </p:grpSp>
      <p:sp>
        <p:nvSpPr>
          <p:cNvPr id="139" name="object 139"/>
          <p:cNvSpPr/>
          <p:nvPr/>
        </p:nvSpPr>
        <p:spPr>
          <a:xfrm>
            <a:off x="5773026" y="7810652"/>
            <a:ext cx="408305" cy="535940"/>
          </a:xfrm>
          <a:custGeom>
            <a:avLst/>
            <a:gdLst/>
            <a:ahLst/>
            <a:cxnLst/>
            <a:rect l="l" t="t" r="r" b="b"/>
            <a:pathLst>
              <a:path w="408304" h="535940">
                <a:moveTo>
                  <a:pt x="408063" y="328244"/>
                </a:moveTo>
                <a:lnTo>
                  <a:pt x="288963" y="328244"/>
                </a:lnTo>
                <a:lnTo>
                  <a:pt x="288963" y="148056"/>
                </a:lnTo>
                <a:lnTo>
                  <a:pt x="185902" y="148056"/>
                </a:lnTo>
                <a:lnTo>
                  <a:pt x="185902" y="0"/>
                </a:lnTo>
                <a:lnTo>
                  <a:pt x="0" y="0"/>
                </a:lnTo>
                <a:lnTo>
                  <a:pt x="112229" y="148056"/>
                </a:lnTo>
                <a:lnTo>
                  <a:pt x="108775" y="148056"/>
                </a:lnTo>
                <a:lnTo>
                  <a:pt x="288963" y="397802"/>
                </a:lnTo>
                <a:lnTo>
                  <a:pt x="288963" y="382143"/>
                </a:lnTo>
                <a:lnTo>
                  <a:pt x="408063" y="535711"/>
                </a:lnTo>
                <a:lnTo>
                  <a:pt x="408063" y="328244"/>
                </a:lnTo>
                <a:close/>
              </a:path>
            </a:pathLst>
          </a:custGeom>
          <a:solidFill>
            <a:srgbClr val="8FCDC1"/>
          </a:solidFill>
        </p:spPr>
        <p:txBody>
          <a:bodyPr wrap="square" lIns="0" tIns="0" rIns="0" bIns="0" rtlCol="0"/>
          <a:lstStyle/>
          <a:p>
            <a:endParaRPr/>
          </a:p>
        </p:txBody>
      </p:sp>
      <p:grpSp>
        <p:nvGrpSpPr>
          <p:cNvPr id="140" name="object 140"/>
          <p:cNvGrpSpPr/>
          <p:nvPr/>
        </p:nvGrpSpPr>
        <p:grpSpPr>
          <a:xfrm>
            <a:off x="6203027" y="8407727"/>
            <a:ext cx="931544" cy="1159510"/>
            <a:chOff x="6203027" y="8407727"/>
            <a:chExt cx="931544" cy="1159510"/>
          </a:xfrm>
        </p:grpSpPr>
        <p:sp>
          <p:nvSpPr>
            <p:cNvPr id="141" name="object 141"/>
            <p:cNvSpPr/>
            <p:nvPr/>
          </p:nvSpPr>
          <p:spPr>
            <a:xfrm>
              <a:off x="6468463" y="8774452"/>
              <a:ext cx="161290" cy="207645"/>
            </a:xfrm>
            <a:custGeom>
              <a:avLst/>
              <a:gdLst/>
              <a:ahLst/>
              <a:cxnLst/>
              <a:rect l="l" t="t" r="r" b="b"/>
              <a:pathLst>
                <a:path w="161290" h="207645">
                  <a:moveTo>
                    <a:pt x="160896" y="0"/>
                  </a:moveTo>
                  <a:lnTo>
                    <a:pt x="0" y="0"/>
                  </a:lnTo>
                  <a:lnTo>
                    <a:pt x="160896" y="207479"/>
                  </a:lnTo>
                  <a:lnTo>
                    <a:pt x="160896" y="0"/>
                  </a:lnTo>
                  <a:close/>
                </a:path>
              </a:pathLst>
            </a:custGeom>
            <a:solidFill>
              <a:srgbClr val="15395F"/>
            </a:solidFill>
          </p:spPr>
          <p:txBody>
            <a:bodyPr wrap="square" lIns="0" tIns="0" rIns="0" bIns="0" rtlCol="0"/>
            <a:lstStyle/>
            <a:p>
              <a:endParaRPr/>
            </a:p>
          </p:txBody>
        </p:sp>
        <p:sp>
          <p:nvSpPr>
            <p:cNvPr id="142" name="object 142"/>
            <p:cNvSpPr/>
            <p:nvPr/>
          </p:nvSpPr>
          <p:spPr>
            <a:xfrm>
              <a:off x="6468463" y="8774452"/>
              <a:ext cx="161290" cy="207645"/>
            </a:xfrm>
            <a:custGeom>
              <a:avLst/>
              <a:gdLst/>
              <a:ahLst/>
              <a:cxnLst/>
              <a:rect l="l" t="t" r="r" b="b"/>
              <a:pathLst>
                <a:path w="161290" h="207645">
                  <a:moveTo>
                    <a:pt x="0" y="0"/>
                  </a:moveTo>
                  <a:lnTo>
                    <a:pt x="160896" y="0"/>
                  </a:lnTo>
                  <a:lnTo>
                    <a:pt x="160896" y="207479"/>
                  </a:lnTo>
                </a:path>
              </a:pathLst>
            </a:custGeom>
            <a:ln w="12700">
              <a:solidFill>
                <a:srgbClr val="15395F"/>
              </a:solidFill>
            </a:ln>
          </p:spPr>
          <p:txBody>
            <a:bodyPr wrap="square" lIns="0" tIns="0" rIns="0" bIns="0" rtlCol="0"/>
            <a:lstStyle/>
            <a:p>
              <a:endParaRPr/>
            </a:p>
          </p:txBody>
        </p:sp>
        <p:sp>
          <p:nvSpPr>
            <p:cNvPr id="143" name="object 143"/>
            <p:cNvSpPr/>
            <p:nvPr/>
          </p:nvSpPr>
          <p:spPr>
            <a:xfrm>
              <a:off x="6330064" y="8594271"/>
              <a:ext cx="180340" cy="180340"/>
            </a:xfrm>
            <a:custGeom>
              <a:avLst/>
              <a:gdLst/>
              <a:ahLst/>
              <a:cxnLst/>
              <a:rect l="l" t="t" r="r" b="b"/>
              <a:pathLst>
                <a:path w="180340" h="180340">
                  <a:moveTo>
                    <a:pt x="180187" y="0"/>
                  </a:moveTo>
                  <a:lnTo>
                    <a:pt x="0" y="0"/>
                  </a:lnTo>
                  <a:lnTo>
                    <a:pt x="180187" y="180187"/>
                  </a:lnTo>
                  <a:lnTo>
                    <a:pt x="180187" y="0"/>
                  </a:lnTo>
                  <a:close/>
                </a:path>
              </a:pathLst>
            </a:custGeom>
            <a:solidFill>
              <a:srgbClr val="15395F"/>
            </a:solidFill>
          </p:spPr>
          <p:txBody>
            <a:bodyPr wrap="square" lIns="0" tIns="0" rIns="0" bIns="0" rtlCol="0"/>
            <a:lstStyle/>
            <a:p>
              <a:endParaRPr/>
            </a:p>
          </p:txBody>
        </p:sp>
        <p:sp>
          <p:nvSpPr>
            <p:cNvPr id="144" name="object 144"/>
            <p:cNvSpPr/>
            <p:nvPr/>
          </p:nvSpPr>
          <p:spPr>
            <a:xfrm>
              <a:off x="6330064" y="8594271"/>
              <a:ext cx="180340" cy="180340"/>
            </a:xfrm>
            <a:custGeom>
              <a:avLst/>
              <a:gdLst/>
              <a:ahLst/>
              <a:cxnLst/>
              <a:rect l="l" t="t" r="r" b="b"/>
              <a:pathLst>
                <a:path w="180340" h="180340">
                  <a:moveTo>
                    <a:pt x="0" y="0"/>
                  </a:moveTo>
                  <a:lnTo>
                    <a:pt x="180187" y="0"/>
                  </a:lnTo>
                  <a:lnTo>
                    <a:pt x="180187" y="180187"/>
                  </a:lnTo>
                </a:path>
              </a:pathLst>
            </a:custGeom>
            <a:ln w="12700">
              <a:solidFill>
                <a:srgbClr val="15395F"/>
              </a:solidFill>
            </a:ln>
          </p:spPr>
          <p:txBody>
            <a:bodyPr wrap="square" lIns="0" tIns="0" rIns="0" bIns="0" rtlCol="0"/>
            <a:lstStyle/>
            <a:p>
              <a:endParaRPr/>
            </a:p>
          </p:txBody>
        </p:sp>
        <p:sp>
          <p:nvSpPr>
            <p:cNvPr id="145" name="object 145"/>
            <p:cNvSpPr/>
            <p:nvPr/>
          </p:nvSpPr>
          <p:spPr>
            <a:xfrm>
              <a:off x="6209377" y="8414077"/>
              <a:ext cx="198120" cy="230504"/>
            </a:xfrm>
            <a:custGeom>
              <a:avLst/>
              <a:gdLst/>
              <a:ahLst/>
              <a:cxnLst/>
              <a:rect l="l" t="t" r="r" b="b"/>
              <a:pathLst>
                <a:path w="198120" h="230504">
                  <a:moveTo>
                    <a:pt x="197815" y="0"/>
                  </a:moveTo>
                  <a:lnTo>
                    <a:pt x="0" y="0"/>
                  </a:lnTo>
                  <a:lnTo>
                    <a:pt x="197815" y="230162"/>
                  </a:lnTo>
                  <a:lnTo>
                    <a:pt x="197815" y="0"/>
                  </a:lnTo>
                  <a:close/>
                </a:path>
              </a:pathLst>
            </a:custGeom>
            <a:solidFill>
              <a:srgbClr val="15395F"/>
            </a:solidFill>
          </p:spPr>
          <p:txBody>
            <a:bodyPr wrap="square" lIns="0" tIns="0" rIns="0" bIns="0" rtlCol="0"/>
            <a:lstStyle/>
            <a:p>
              <a:endParaRPr/>
            </a:p>
          </p:txBody>
        </p:sp>
        <p:sp>
          <p:nvSpPr>
            <p:cNvPr id="146" name="object 146"/>
            <p:cNvSpPr/>
            <p:nvPr/>
          </p:nvSpPr>
          <p:spPr>
            <a:xfrm>
              <a:off x="6209377" y="8414077"/>
              <a:ext cx="198120" cy="230504"/>
            </a:xfrm>
            <a:custGeom>
              <a:avLst/>
              <a:gdLst/>
              <a:ahLst/>
              <a:cxnLst/>
              <a:rect l="l" t="t" r="r" b="b"/>
              <a:pathLst>
                <a:path w="198120" h="230504">
                  <a:moveTo>
                    <a:pt x="0" y="0"/>
                  </a:moveTo>
                  <a:lnTo>
                    <a:pt x="197815" y="0"/>
                  </a:lnTo>
                  <a:lnTo>
                    <a:pt x="197815" y="230162"/>
                  </a:lnTo>
                </a:path>
              </a:pathLst>
            </a:custGeom>
            <a:ln w="12700">
              <a:solidFill>
                <a:srgbClr val="15395F"/>
              </a:solidFill>
            </a:ln>
          </p:spPr>
          <p:txBody>
            <a:bodyPr wrap="square" lIns="0" tIns="0" rIns="0" bIns="0" rtlCol="0"/>
            <a:lstStyle/>
            <a:p>
              <a:endParaRPr/>
            </a:p>
          </p:txBody>
        </p:sp>
        <p:sp>
          <p:nvSpPr>
            <p:cNvPr id="147" name="object 147"/>
            <p:cNvSpPr/>
            <p:nvPr/>
          </p:nvSpPr>
          <p:spPr>
            <a:xfrm>
              <a:off x="6855329" y="9270955"/>
              <a:ext cx="161290" cy="207645"/>
            </a:xfrm>
            <a:custGeom>
              <a:avLst/>
              <a:gdLst/>
              <a:ahLst/>
              <a:cxnLst/>
              <a:rect l="l" t="t" r="r" b="b"/>
              <a:pathLst>
                <a:path w="161290" h="207645">
                  <a:moveTo>
                    <a:pt x="160896" y="0"/>
                  </a:moveTo>
                  <a:lnTo>
                    <a:pt x="0" y="0"/>
                  </a:lnTo>
                  <a:lnTo>
                    <a:pt x="160896" y="207467"/>
                  </a:lnTo>
                  <a:lnTo>
                    <a:pt x="160896" y="0"/>
                  </a:lnTo>
                  <a:close/>
                </a:path>
              </a:pathLst>
            </a:custGeom>
            <a:solidFill>
              <a:srgbClr val="15395F"/>
            </a:solidFill>
          </p:spPr>
          <p:txBody>
            <a:bodyPr wrap="square" lIns="0" tIns="0" rIns="0" bIns="0" rtlCol="0"/>
            <a:lstStyle/>
            <a:p>
              <a:endParaRPr/>
            </a:p>
          </p:txBody>
        </p:sp>
        <p:sp>
          <p:nvSpPr>
            <p:cNvPr id="148" name="object 148"/>
            <p:cNvSpPr/>
            <p:nvPr/>
          </p:nvSpPr>
          <p:spPr>
            <a:xfrm>
              <a:off x="6855329" y="9270955"/>
              <a:ext cx="161290" cy="207645"/>
            </a:xfrm>
            <a:custGeom>
              <a:avLst/>
              <a:gdLst/>
              <a:ahLst/>
              <a:cxnLst/>
              <a:rect l="l" t="t" r="r" b="b"/>
              <a:pathLst>
                <a:path w="161290" h="207645">
                  <a:moveTo>
                    <a:pt x="0" y="0"/>
                  </a:moveTo>
                  <a:lnTo>
                    <a:pt x="160896" y="0"/>
                  </a:lnTo>
                  <a:lnTo>
                    <a:pt x="160896" y="207467"/>
                  </a:lnTo>
                </a:path>
              </a:pathLst>
            </a:custGeom>
            <a:ln w="12700">
              <a:solidFill>
                <a:srgbClr val="15395F"/>
              </a:solidFill>
            </a:ln>
          </p:spPr>
          <p:txBody>
            <a:bodyPr wrap="square" lIns="0" tIns="0" rIns="0" bIns="0" rtlCol="0"/>
            <a:lstStyle/>
            <a:p>
              <a:endParaRPr/>
            </a:p>
          </p:txBody>
        </p:sp>
        <p:sp>
          <p:nvSpPr>
            <p:cNvPr id="149" name="object 149"/>
            <p:cNvSpPr/>
            <p:nvPr/>
          </p:nvSpPr>
          <p:spPr>
            <a:xfrm>
              <a:off x="7013855" y="9429481"/>
              <a:ext cx="114300" cy="131445"/>
            </a:xfrm>
            <a:custGeom>
              <a:avLst/>
              <a:gdLst/>
              <a:ahLst/>
              <a:cxnLst/>
              <a:rect l="l" t="t" r="r" b="b"/>
              <a:pathLst>
                <a:path w="114300" h="131445">
                  <a:moveTo>
                    <a:pt x="113995" y="0"/>
                  </a:moveTo>
                  <a:lnTo>
                    <a:pt x="0" y="0"/>
                  </a:lnTo>
                  <a:lnTo>
                    <a:pt x="113995" y="131279"/>
                  </a:lnTo>
                  <a:lnTo>
                    <a:pt x="113995" y="0"/>
                  </a:lnTo>
                  <a:close/>
                </a:path>
              </a:pathLst>
            </a:custGeom>
            <a:solidFill>
              <a:srgbClr val="15395F"/>
            </a:solidFill>
          </p:spPr>
          <p:txBody>
            <a:bodyPr wrap="square" lIns="0" tIns="0" rIns="0" bIns="0" rtlCol="0"/>
            <a:lstStyle/>
            <a:p>
              <a:endParaRPr/>
            </a:p>
          </p:txBody>
        </p:sp>
        <p:sp>
          <p:nvSpPr>
            <p:cNvPr id="150" name="object 150"/>
            <p:cNvSpPr/>
            <p:nvPr/>
          </p:nvSpPr>
          <p:spPr>
            <a:xfrm>
              <a:off x="7013855" y="9429481"/>
              <a:ext cx="114300" cy="131445"/>
            </a:xfrm>
            <a:custGeom>
              <a:avLst/>
              <a:gdLst/>
              <a:ahLst/>
              <a:cxnLst/>
              <a:rect l="l" t="t" r="r" b="b"/>
              <a:pathLst>
                <a:path w="114300" h="131445">
                  <a:moveTo>
                    <a:pt x="0" y="0"/>
                  </a:moveTo>
                  <a:lnTo>
                    <a:pt x="113995" y="0"/>
                  </a:lnTo>
                  <a:lnTo>
                    <a:pt x="113995" y="131279"/>
                  </a:lnTo>
                </a:path>
              </a:pathLst>
            </a:custGeom>
            <a:ln w="12700">
              <a:solidFill>
                <a:srgbClr val="15395F"/>
              </a:solidFill>
            </a:ln>
          </p:spPr>
          <p:txBody>
            <a:bodyPr wrap="square" lIns="0" tIns="0" rIns="0" bIns="0" rtlCol="0"/>
            <a:lstStyle/>
            <a:p>
              <a:endParaRPr/>
            </a:p>
          </p:txBody>
        </p:sp>
        <p:sp>
          <p:nvSpPr>
            <p:cNvPr id="151" name="object 151"/>
            <p:cNvSpPr/>
            <p:nvPr/>
          </p:nvSpPr>
          <p:spPr>
            <a:xfrm>
              <a:off x="6716930" y="9090761"/>
              <a:ext cx="180340" cy="180340"/>
            </a:xfrm>
            <a:custGeom>
              <a:avLst/>
              <a:gdLst/>
              <a:ahLst/>
              <a:cxnLst/>
              <a:rect l="l" t="t" r="r" b="b"/>
              <a:pathLst>
                <a:path w="180340" h="180340">
                  <a:moveTo>
                    <a:pt x="180187" y="0"/>
                  </a:moveTo>
                  <a:lnTo>
                    <a:pt x="0" y="0"/>
                  </a:lnTo>
                  <a:lnTo>
                    <a:pt x="180187" y="180187"/>
                  </a:lnTo>
                  <a:lnTo>
                    <a:pt x="180187" y="0"/>
                  </a:lnTo>
                  <a:close/>
                </a:path>
              </a:pathLst>
            </a:custGeom>
            <a:solidFill>
              <a:srgbClr val="15395F"/>
            </a:solidFill>
          </p:spPr>
          <p:txBody>
            <a:bodyPr wrap="square" lIns="0" tIns="0" rIns="0" bIns="0" rtlCol="0"/>
            <a:lstStyle/>
            <a:p>
              <a:endParaRPr/>
            </a:p>
          </p:txBody>
        </p:sp>
        <p:sp>
          <p:nvSpPr>
            <p:cNvPr id="152" name="object 152"/>
            <p:cNvSpPr/>
            <p:nvPr/>
          </p:nvSpPr>
          <p:spPr>
            <a:xfrm>
              <a:off x="6716930" y="9090761"/>
              <a:ext cx="180340" cy="180340"/>
            </a:xfrm>
            <a:custGeom>
              <a:avLst/>
              <a:gdLst/>
              <a:ahLst/>
              <a:cxnLst/>
              <a:rect l="l" t="t" r="r" b="b"/>
              <a:pathLst>
                <a:path w="180340" h="180340">
                  <a:moveTo>
                    <a:pt x="0" y="0"/>
                  </a:moveTo>
                  <a:lnTo>
                    <a:pt x="180187" y="0"/>
                  </a:lnTo>
                  <a:lnTo>
                    <a:pt x="180187" y="180187"/>
                  </a:lnTo>
                </a:path>
              </a:pathLst>
            </a:custGeom>
            <a:ln w="12700">
              <a:solidFill>
                <a:srgbClr val="15395F"/>
              </a:solidFill>
            </a:ln>
          </p:spPr>
          <p:txBody>
            <a:bodyPr wrap="square" lIns="0" tIns="0" rIns="0" bIns="0" rtlCol="0"/>
            <a:lstStyle/>
            <a:p>
              <a:endParaRPr/>
            </a:p>
          </p:txBody>
        </p:sp>
        <p:sp>
          <p:nvSpPr>
            <p:cNvPr id="153" name="object 153"/>
            <p:cNvSpPr/>
            <p:nvPr/>
          </p:nvSpPr>
          <p:spPr>
            <a:xfrm>
              <a:off x="6613693" y="8910579"/>
              <a:ext cx="180975" cy="215265"/>
            </a:xfrm>
            <a:custGeom>
              <a:avLst/>
              <a:gdLst/>
              <a:ahLst/>
              <a:cxnLst/>
              <a:rect l="l" t="t" r="r" b="b"/>
              <a:pathLst>
                <a:path w="180975" h="215265">
                  <a:moveTo>
                    <a:pt x="180365" y="0"/>
                  </a:moveTo>
                  <a:lnTo>
                    <a:pt x="0" y="0"/>
                  </a:lnTo>
                  <a:lnTo>
                    <a:pt x="180365" y="214795"/>
                  </a:lnTo>
                  <a:lnTo>
                    <a:pt x="180365" y="0"/>
                  </a:lnTo>
                  <a:close/>
                </a:path>
              </a:pathLst>
            </a:custGeom>
            <a:solidFill>
              <a:srgbClr val="15395F"/>
            </a:solidFill>
          </p:spPr>
          <p:txBody>
            <a:bodyPr wrap="square" lIns="0" tIns="0" rIns="0" bIns="0" rtlCol="0"/>
            <a:lstStyle/>
            <a:p>
              <a:endParaRPr/>
            </a:p>
          </p:txBody>
        </p:sp>
        <p:sp>
          <p:nvSpPr>
            <p:cNvPr id="154" name="object 154"/>
            <p:cNvSpPr/>
            <p:nvPr/>
          </p:nvSpPr>
          <p:spPr>
            <a:xfrm>
              <a:off x="6613693" y="8910579"/>
              <a:ext cx="180975" cy="215265"/>
            </a:xfrm>
            <a:custGeom>
              <a:avLst/>
              <a:gdLst/>
              <a:ahLst/>
              <a:cxnLst/>
              <a:rect l="l" t="t" r="r" b="b"/>
              <a:pathLst>
                <a:path w="180975" h="215265">
                  <a:moveTo>
                    <a:pt x="0" y="0"/>
                  </a:moveTo>
                  <a:lnTo>
                    <a:pt x="180365" y="0"/>
                  </a:lnTo>
                  <a:lnTo>
                    <a:pt x="180365" y="214795"/>
                  </a:lnTo>
                </a:path>
              </a:pathLst>
            </a:custGeom>
            <a:ln w="12700">
              <a:solidFill>
                <a:srgbClr val="15395F"/>
              </a:solidFill>
            </a:ln>
          </p:spPr>
          <p:txBody>
            <a:bodyPr wrap="square" lIns="0" tIns="0" rIns="0" bIns="0" rtlCol="0"/>
            <a:lstStyle/>
            <a:p>
              <a:endParaRPr/>
            </a:p>
          </p:txBody>
        </p:sp>
      </p:grpSp>
      <p:sp>
        <p:nvSpPr>
          <p:cNvPr id="155" name="object 155"/>
          <p:cNvSpPr/>
          <p:nvPr/>
        </p:nvSpPr>
        <p:spPr>
          <a:xfrm>
            <a:off x="5783250" y="6039294"/>
            <a:ext cx="610870" cy="380365"/>
          </a:xfrm>
          <a:custGeom>
            <a:avLst/>
            <a:gdLst/>
            <a:ahLst/>
            <a:cxnLst/>
            <a:rect l="l" t="t" r="r" b="b"/>
            <a:pathLst>
              <a:path w="610870" h="380364">
                <a:moveTo>
                  <a:pt x="97434" y="53911"/>
                </a:moveTo>
                <a:lnTo>
                  <a:pt x="96837" y="35953"/>
                </a:lnTo>
                <a:lnTo>
                  <a:pt x="88341" y="20154"/>
                </a:lnTo>
                <a:lnTo>
                  <a:pt x="72123" y="6832"/>
                </a:lnTo>
                <a:lnTo>
                  <a:pt x="54127" y="0"/>
                </a:lnTo>
                <a:lnTo>
                  <a:pt x="36398" y="698"/>
                </a:lnTo>
                <a:lnTo>
                  <a:pt x="20091" y="8902"/>
                </a:lnTo>
                <a:lnTo>
                  <a:pt x="6337" y="24574"/>
                </a:lnTo>
                <a:lnTo>
                  <a:pt x="0" y="44475"/>
                </a:lnTo>
                <a:lnTo>
                  <a:pt x="533" y="62471"/>
                </a:lnTo>
                <a:lnTo>
                  <a:pt x="8458" y="78117"/>
                </a:lnTo>
                <a:lnTo>
                  <a:pt x="24320" y="90970"/>
                </a:lnTo>
                <a:lnTo>
                  <a:pt x="44157" y="98234"/>
                </a:lnTo>
                <a:lnTo>
                  <a:pt x="62166" y="97320"/>
                </a:lnTo>
                <a:lnTo>
                  <a:pt x="77647" y="88900"/>
                </a:lnTo>
                <a:lnTo>
                  <a:pt x="89903" y="73672"/>
                </a:lnTo>
                <a:lnTo>
                  <a:pt x="97434" y="53911"/>
                </a:lnTo>
                <a:close/>
              </a:path>
              <a:path w="610870" h="380364">
                <a:moveTo>
                  <a:pt x="170688" y="131749"/>
                </a:moveTo>
                <a:lnTo>
                  <a:pt x="169138" y="112623"/>
                </a:lnTo>
                <a:lnTo>
                  <a:pt x="160655" y="95338"/>
                </a:lnTo>
                <a:lnTo>
                  <a:pt x="146024" y="82410"/>
                </a:lnTo>
                <a:lnTo>
                  <a:pt x="129438" y="77076"/>
                </a:lnTo>
                <a:lnTo>
                  <a:pt x="110477" y="77952"/>
                </a:lnTo>
                <a:lnTo>
                  <a:pt x="92443" y="85966"/>
                </a:lnTo>
                <a:lnTo>
                  <a:pt x="78613" y="102044"/>
                </a:lnTo>
                <a:lnTo>
                  <a:pt x="72910" y="120599"/>
                </a:lnTo>
                <a:lnTo>
                  <a:pt x="74510" y="138798"/>
                </a:lnTo>
                <a:lnTo>
                  <a:pt x="83045" y="154990"/>
                </a:lnTo>
                <a:lnTo>
                  <a:pt x="98183" y="167551"/>
                </a:lnTo>
                <a:lnTo>
                  <a:pt x="116446" y="174282"/>
                </a:lnTo>
                <a:lnTo>
                  <a:pt x="135089" y="172732"/>
                </a:lnTo>
                <a:lnTo>
                  <a:pt x="151866" y="164261"/>
                </a:lnTo>
                <a:lnTo>
                  <a:pt x="164490" y="150215"/>
                </a:lnTo>
                <a:lnTo>
                  <a:pt x="170688" y="131749"/>
                </a:lnTo>
                <a:close/>
              </a:path>
              <a:path w="610870" h="380364">
                <a:moveTo>
                  <a:pt x="186499" y="55626"/>
                </a:moveTo>
                <a:lnTo>
                  <a:pt x="166344" y="22745"/>
                </a:lnTo>
                <a:lnTo>
                  <a:pt x="137858" y="15697"/>
                </a:lnTo>
                <a:lnTo>
                  <a:pt x="124002" y="18669"/>
                </a:lnTo>
                <a:lnTo>
                  <a:pt x="103441" y="54597"/>
                </a:lnTo>
                <a:lnTo>
                  <a:pt x="103060" y="71386"/>
                </a:lnTo>
                <a:lnTo>
                  <a:pt x="122453" y="68694"/>
                </a:lnTo>
                <a:lnTo>
                  <a:pt x="140258" y="71450"/>
                </a:lnTo>
                <a:lnTo>
                  <a:pt x="156248" y="80035"/>
                </a:lnTo>
                <a:lnTo>
                  <a:pt x="170230" y="94869"/>
                </a:lnTo>
                <a:lnTo>
                  <a:pt x="176453" y="89801"/>
                </a:lnTo>
                <a:lnTo>
                  <a:pt x="180848" y="83743"/>
                </a:lnTo>
                <a:lnTo>
                  <a:pt x="183819" y="76898"/>
                </a:lnTo>
                <a:lnTo>
                  <a:pt x="185775" y="69418"/>
                </a:lnTo>
                <a:lnTo>
                  <a:pt x="186499" y="55626"/>
                </a:lnTo>
                <a:close/>
              </a:path>
              <a:path w="610870" h="380364">
                <a:moveTo>
                  <a:pt x="245732" y="51943"/>
                </a:moveTo>
                <a:lnTo>
                  <a:pt x="210439" y="24041"/>
                </a:lnTo>
                <a:lnTo>
                  <a:pt x="201015" y="27152"/>
                </a:lnTo>
                <a:lnTo>
                  <a:pt x="191185" y="32486"/>
                </a:lnTo>
                <a:lnTo>
                  <a:pt x="190258" y="35648"/>
                </a:lnTo>
                <a:lnTo>
                  <a:pt x="191973" y="46405"/>
                </a:lnTo>
                <a:lnTo>
                  <a:pt x="192824" y="52908"/>
                </a:lnTo>
                <a:lnTo>
                  <a:pt x="193332" y="59474"/>
                </a:lnTo>
                <a:lnTo>
                  <a:pt x="193509" y="66052"/>
                </a:lnTo>
                <a:lnTo>
                  <a:pt x="193370" y="72605"/>
                </a:lnTo>
                <a:lnTo>
                  <a:pt x="193052" y="80403"/>
                </a:lnTo>
                <a:lnTo>
                  <a:pt x="195021" y="82499"/>
                </a:lnTo>
                <a:lnTo>
                  <a:pt x="210794" y="79616"/>
                </a:lnTo>
                <a:lnTo>
                  <a:pt x="219316" y="77317"/>
                </a:lnTo>
                <a:lnTo>
                  <a:pt x="235051" y="79794"/>
                </a:lnTo>
                <a:lnTo>
                  <a:pt x="238493" y="76949"/>
                </a:lnTo>
                <a:lnTo>
                  <a:pt x="240677" y="72732"/>
                </a:lnTo>
                <a:lnTo>
                  <a:pt x="244868" y="62382"/>
                </a:lnTo>
                <a:lnTo>
                  <a:pt x="245732" y="51943"/>
                </a:lnTo>
                <a:close/>
              </a:path>
              <a:path w="610870" h="380364">
                <a:moveTo>
                  <a:pt x="248031" y="199326"/>
                </a:moveTo>
                <a:lnTo>
                  <a:pt x="224002" y="155613"/>
                </a:lnTo>
                <a:lnTo>
                  <a:pt x="220218" y="153949"/>
                </a:lnTo>
                <a:lnTo>
                  <a:pt x="216827" y="151815"/>
                </a:lnTo>
                <a:lnTo>
                  <a:pt x="213131" y="150939"/>
                </a:lnTo>
                <a:lnTo>
                  <a:pt x="199275" y="149136"/>
                </a:lnTo>
                <a:lnTo>
                  <a:pt x="186347" y="150749"/>
                </a:lnTo>
                <a:lnTo>
                  <a:pt x="155536" y="177977"/>
                </a:lnTo>
                <a:lnTo>
                  <a:pt x="150825" y="205752"/>
                </a:lnTo>
                <a:lnTo>
                  <a:pt x="155917" y="220548"/>
                </a:lnTo>
                <a:lnTo>
                  <a:pt x="164439" y="232841"/>
                </a:lnTo>
                <a:lnTo>
                  <a:pt x="175234" y="241452"/>
                </a:lnTo>
                <a:lnTo>
                  <a:pt x="188252" y="246341"/>
                </a:lnTo>
                <a:lnTo>
                  <a:pt x="203403" y="247459"/>
                </a:lnTo>
                <a:lnTo>
                  <a:pt x="208762" y="247205"/>
                </a:lnTo>
                <a:lnTo>
                  <a:pt x="211924" y="245440"/>
                </a:lnTo>
                <a:lnTo>
                  <a:pt x="213868" y="240182"/>
                </a:lnTo>
                <a:lnTo>
                  <a:pt x="218922" y="229577"/>
                </a:lnTo>
                <a:lnTo>
                  <a:pt x="225640" y="220421"/>
                </a:lnTo>
                <a:lnTo>
                  <a:pt x="233997" y="212674"/>
                </a:lnTo>
                <a:lnTo>
                  <a:pt x="243967" y="206311"/>
                </a:lnTo>
                <a:lnTo>
                  <a:pt x="246024" y="205219"/>
                </a:lnTo>
                <a:lnTo>
                  <a:pt x="247891" y="201790"/>
                </a:lnTo>
                <a:lnTo>
                  <a:pt x="248031" y="199326"/>
                </a:lnTo>
                <a:close/>
              </a:path>
              <a:path w="610870" h="380364">
                <a:moveTo>
                  <a:pt x="265264" y="133286"/>
                </a:moveTo>
                <a:lnTo>
                  <a:pt x="264007" y="121754"/>
                </a:lnTo>
                <a:lnTo>
                  <a:pt x="256197" y="104724"/>
                </a:lnTo>
                <a:lnTo>
                  <a:pt x="242900" y="92367"/>
                </a:lnTo>
                <a:lnTo>
                  <a:pt x="225475" y="86245"/>
                </a:lnTo>
                <a:lnTo>
                  <a:pt x="205282" y="87884"/>
                </a:lnTo>
                <a:lnTo>
                  <a:pt x="177977" y="115417"/>
                </a:lnTo>
                <a:lnTo>
                  <a:pt x="177888" y="122593"/>
                </a:lnTo>
                <a:lnTo>
                  <a:pt x="177977" y="144830"/>
                </a:lnTo>
                <a:lnTo>
                  <a:pt x="178562" y="144868"/>
                </a:lnTo>
                <a:lnTo>
                  <a:pt x="179451" y="145161"/>
                </a:lnTo>
                <a:lnTo>
                  <a:pt x="198386" y="141389"/>
                </a:lnTo>
                <a:lnTo>
                  <a:pt x="215150" y="142989"/>
                </a:lnTo>
                <a:lnTo>
                  <a:pt x="230441" y="149987"/>
                </a:lnTo>
                <a:lnTo>
                  <a:pt x="244246" y="162610"/>
                </a:lnTo>
                <a:lnTo>
                  <a:pt x="245440" y="164033"/>
                </a:lnTo>
                <a:lnTo>
                  <a:pt x="250977" y="164172"/>
                </a:lnTo>
                <a:lnTo>
                  <a:pt x="252171" y="162852"/>
                </a:lnTo>
                <a:lnTo>
                  <a:pt x="258953" y="153746"/>
                </a:lnTo>
                <a:lnTo>
                  <a:pt x="263448" y="143916"/>
                </a:lnTo>
                <a:lnTo>
                  <a:pt x="265264" y="133286"/>
                </a:lnTo>
                <a:close/>
              </a:path>
              <a:path w="610870" h="380364">
                <a:moveTo>
                  <a:pt x="299770" y="102844"/>
                </a:moveTo>
                <a:lnTo>
                  <a:pt x="297154" y="93116"/>
                </a:lnTo>
                <a:lnTo>
                  <a:pt x="290868" y="84924"/>
                </a:lnTo>
                <a:lnTo>
                  <a:pt x="280898" y="78270"/>
                </a:lnTo>
                <a:lnTo>
                  <a:pt x="271856" y="75399"/>
                </a:lnTo>
                <a:lnTo>
                  <a:pt x="262877" y="75603"/>
                </a:lnTo>
                <a:lnTo>
                  <a:pt x="254584" y="78790"/>
                </a:lnTo>
                <a:lnTo>
                  <a:pt x="247573" y="84924"/>
                </a:lnTo>
                <a:lnTo>
                  <a:pt x="258762" y="95148"/>
                </a:lnTo>
                <a:lnTo>
                  <a:pt x="266801" y="107048"/>
                </a:lnTo>
                <a:lnTo>
                  <a:pt x="271767" y="120548"/>
                </a:lnTo>
                <a:lnTo>
                  <a:pt x="273710" y="135534"/>
                </a:lnTo>
                <a:lnTo>
                  <a:pt x="282244" y="134061"/>
                </a:lnTo>
                <a:lnTo>
                  <a:pt x="289547" y="129717"/>
                </a:lnTo>
                <a:lnTo>
                  <a:pt x="295173" y="122923"/>
                </a:lnTo>
                <a:lnTo>
                  <a:pt x="298716" y="114109"/>
                </a:lnTo>
                <a:lnTo>
                  <a:pt x="299770" y="102844"/>
                </a:lnTo>
                <a:close/>
              </a:path>
              <a:path w="610870" h="380364">
                <a:moveTo>
                  <a:pt x="315683" y="264744"/>
                </a:moveTo>
                <a:lnTo>
                  <a:pt x="314325" y="246214"/>
                </a:lnTo>
                <a:lnTo>
                  <a:pt x="305904" y="229654"/>
                </a:lnTo>
                <a:lnTo>
                  <a:pt x="290906" y="216903"/>
                </a:lnTo>
                <a:lnTo>
                  <a:pt x="272021" y="210439"/>
                </a:lnTo>
                <a:lnTo>
                  <a:pt x="253365" y="211531"/>
                </a:lnTo>
                <a:lnTo>
                  <a:pt x="236804" y="219684"/>
                </a:lnTo>
                <a:lnTo>
                  <a:pt x="224129" y="234429"/>
                </a:lnTo>
                <a:lnTo>
                  <a:pt x="217868" y="253161"/>
                </a:lnTo>
                <a:lnTo>
                  <a:pt x="219316" y="271767"/>
                </a:lnTo>
                <a:lnTo>
                  <a:pt x="227939" y="288493"/>
                </a:lnTo>
                <a:lnTo>
                  <a:pt x="243268" y="301574"/>
                </a:lnTo>
                <a:lnTo>
                  <a:pt x="261493" y="307606"/>
                </a:lnTo>
                <a:lnTo>
                  <a:pt x="280085" y="306171"/>
                </a:lnTo>
                <a:lnTo>
                  <a:pt x="296811" y="297891"/>
                </a:lnTo>
                <a:lnTo>
                  <a:pt x="309435" y="283375"/>
                </a:lnTo>
                <a:lnTo>
                  <a:pt x="315683" y="264744"/>
                </a:lnTo>
                <a:close/>
              </a:path>
              <a:path w="610870" h="380364">
                <a:moveTo>
                  <a:pt x="346773" y="199059"/>
                </a:moveTo>
                <a:lnTo>
                  <a:pt x="344297" y="179120"/>
                </a:lnTo>
                <a:lnTo>
                  <a:pt x="336334" y="165214"/>
                </a:lnTo>
                <a:lnTo>
                  <a:pt x="323151" y="155257"/>
                </a:lnTo>
                <a:lnTo>
                  <a:pt x="306908" y="150355"/>
                </a:lnTo>
                <a:lnTo>
                  <a:pt x="289737" y="151650"/>
                </a:lnTo>
                <a:lnTo>
                  <a:pt x="274053" y="159410"/>
                </a:lnTo>
                <a:lnTo>
                  <a:pt x="262686" y="171678"/>
                </a:lnTo>
                <a:lnTo>
                  <a:pt x="256844" y="186740"/>
                </a:lnTo>
                <a:lnTo>
                  <a:pt x="257708" y="202831"/>
                </a:lnTo>
                <a:lnTo>
                  <a:pt x="277520" y="203352"/>
                </a:lnTo>
                <a:lnTo>
                  <a:pt x="294424" y="209016"/>
                </a:lnTo>
                <a:lnTo>
                  <a:pt x="308279" y="219989"/>
                </a:lnTo>
                <a:lnTo>
                  <a:pt x="318973" y="236461"/>
                </a:lnTo>
                <a:lnTo>
                  <a:pt x="332752" y="228892"/>
                </a:lnTo>
                <a:lnTo>
                  <a:pt x="342468" y="216039"/>
                </a:lnTo>
                <a:lnTo>
                  <a:pt x="346773" y="199059"/>
                </a:lnTo>
                <a:close/>
              </a:path>
              <a:path w="610870" h="380364">
                <a:moveTo>
                  <a:pt x="359829" y="143332"/>
                </a:moveTo>
                <a:lnTo>
                  <a:pt x="323570" y="116509"/>
                </a:lnTo>
                <a:lnTo>
                  <a:pt x="314490" y="119189"/>
                </a:lnTo>
                <a:lnTo>
                  <a:pt x="307009" y="124498"/>
                </a:lnTo>
                <a:lnTo>
                  <a:pt x="301498" y="132207"/>
                </a:lnTo>
                <a:lnTo>
                  <a:pt x="298348" y="142087"/>
                </a:lnTo>
                <a:lnTo>
                  <a:pt x="313563" y="144094"/>
                </a:lnTo>
                <a:lnTo>
                  <a:pt x="327063" y="149517"/>
                </a:lnTo>
                <a:lnTo>
                  <a:pt x="338874" y="158051"/>
                </a:lnTo>
                <a:lnTo>
                  <a:pt x="349072" y="169430"/>
                </a:lnTo>
                <a:lnTo>
                  <a:pt x="355561" y="161328"/>
                </a:lnTo>
                <a:lnTo>
                  <a:pt x="359168" y="152412"/>
                </a:lnTo>
                <a:lnTo>
                  <a:pt x="359829" y="143332"/>
                </a:lnTo>
                <a:close/>
              </a:path>
              <a:path w="610870" h="380364">
                <a:moveTo>
                  <a:pt x="402640" y="290474"/>
                </a:moveTo>
                <a:lnTo>
                  <a:pt x="390563" y="250431"/>
                </a:lnTo>
                <a:lnTo>
                  <a:pt x="353250" y="234175"/>
                </a:lnTo>
                <a:lnTo>
                  <a:pt x="340652" y="236435"/>
                </a:lnTo>
                <a:lnTo>
                  <a:pt x="328117" y="242290"/>
                </a:lnTo>
                <a:lnTo>
                  <a:pt x="325640" y="243801"/>
                </a:lnTo>
                <a:lnTo>
                  <a:pt x="323481" y="248285"/>
                </a:lnTo>
                <a:lnTo>
                  <a:pt x="323646" y="251282"/>
                </a:lnTo>
                <a:lnTo>
                  <a:pt x="323532" y="263245"/>
                </a:lnTo>
                <a:lnTo>
                  <a:pt x="321678" y="274624"/>
                </a:lnTo>
                <a:lnTo>
                  <a:pt x="317601" y="285381"/>
                </a:lnTo>
                <a:lnTo>
                  <a:pt x="310870" y="295427"/>
                </a:lnTo>
                <a:lnTo>
                  <a:pt x="309333" y="297243"/>
                </a:lnTo>
                <a:lnTo>
                  <a:pt x="308737" y="301231"/>
                </a:lnTo>
                <a:lnTo>
                  <a:pt x="340728" y="331114"/>
                </a:lnTo>
                <a:lnTo>
                  <a:pt x="354114" y="332536"/>
                </a:lnTo>
                <a:lnTo>
                  <a:pt x="368465" y="330047"/>
                </a:lnTo>
                <a:lnTo>
                  <a:pt x="381736" y="324231"/>
                </a:lnTo>
                <a:lnTo>
                  <a:pt x="392061" y="315633"/>
                </a:lnTo>
                <a:lnTo>
                  <a:pt x="399135" y="304342"/>
                </a:lnTo>
                <a:lnTo>
                  <a:pt x="402640" y="290474"/>
                </a:lnTo>
                <a:close/>
              </a:path>
              <a:path w="610870" h="380364">
                <a:moveTo>
                  <a:pt x="426237" y="173545"/>
                </a:moveTo>
                <a:lnTo>
                  <a:pt x="391350" y="144830"/>
                </a:lnTo>
                <a:lnTo>
                  <a:pt x="381381" y="147485"/>
                </a:lnTo>
                <a:lnTo>
                  <a:pt x="372313" y="153898"/>
                </a:lnTo>
                <a:lnTo>
                  <a:pt x="366750" y="161467"/>
                </a:lnTo>
                <a:lnTo>
                  <a:pt x="364007" y="170205"/>
                </a:lnTo>
                <a:lnTo>
                  <a:pt x="364223" y="179324"/>
                </a:lnTo>
                <a:lnTo>
                  <a:pt x="367550" y="188010"/>
                </a:lnTo>
                <a:lnTo>
                  <a:pt x="381139" y="181330"/>
                </a:lnTo>
                <a:lnTo>
                  <a:pt x="395122" y="177838"/>
                </a:lnTo>
                <a:lnTo>
                  <a:pt x="409562" y="178117"/>
                </a:lnTo>
                <a:lnTo>
                  <a:pt x="424548" y="182765"/>
                </a:lnTo>
                <a:lnTo>
                  <a:pt x="426237" y="173545"/>
                </a:lnTo>
                <a:close/>
              </a:path>
              <a:path w="610870" h="380364">
                <a:moveTo>
                  <a:pt x="446366" y="229831"/>
                </a:moveTo>
                <a:lnTo>
                  <a:pt x="441896" y="212153"/>
                </a:lnTo>
                <a:lnTo>
                  <a:pt x="430453" y="196964"/>
                </a:lnTo>
                <a:lnTo>
                  <a:pt x="413334" y="187109"/>
                </a:lnTo>
                <a:lnTo>
                  <a:pt x="393382" y="185762"/>
                </a:lnTo>
                <a:lnTo>
                  <a:pt x="375234" y="193154"/>
                </a:lnTo>
                <a:lnTo>
                  <a:pt x="361924" y="207340"/>
                </a:lnTo>
                <a:lnTo>
                  <a:pt x="356489" y="226402"/>
                </a:lnTo>
                <a:lnTo>
                  <a:pt x="366547" y="227533"/>
                </a:lnTo>
                <a:lnTo>
                  <a:pt x="376008" y="229971"/>
                </a:lnTo>
                <a:lnTo>
                  <a:pt x="413092" y="272923"/>
                </a:lnTo>
                <a:lnTo>
                  <a:pt x="418134" y="269316"/>
                </a:lnTo>
                <a:lnTo>
                  <a:pt x="424815" y="265074"/>
                </a:lnTo>
                <a:lnTo>
                  <a:pt x="440042" y="252171"/>
                </a:lnTo>
                <a:lnTo>
                  <a:pt x="442595" y="247180"/>
                </a:lnTo>
                <a:lnTo>
                  <a:pt x="446366" y="229831"/>
                </a:lnTo>
                <a:close/>
              </a:path>
              <a:path w="610870" h="380364">
                <a:moveTo>
                  <a:pt x="497890" y="189547"/>
                </a:moveTo>
                <a:lnTo>
                  <a:pt x="494360" y="179133"/>
                </a:lnTo>
                <a:lnTo>
                  <a:pt x="487641" y="170510"/>
                </a:lnTo>
                <a:lnTo>
                  <a:pt x="478485" y="164884"/>
                </a:lnTo>
                <a:lnTo>
                  <a:pt x="466852" y="162775"/>
                </a:lnTo>
                <a:lnTo>
                  <a:pt x="455752" y="164604"/>
                </a:lnTo>
                <a:lnTo>
                  <a:pt x="446138" y="170027"/>
                </a:lnTo>
                <a:lnTo>
                  <a:pt x="439039" y="178701"/>
                </a:lnTo>
                <a:lnTo>
                  <a:pt x="436118" y="184848"/>
                </a:lnTo>
                <a:lnTo>
                  <a:pt x="434441" y="189877"/>
                </a:lnTo>
                <a:lnTo>
                  <a:pt x="445973" y="202082"/>
                </a:lnTo>
                <a:lnTo>
                  <a:pt x="448818" y="210477"/>
                </a:lnTo>
                <a:lnTo>
                  <a:pt x="454914" y="225132"/>
                </a:lnTo>
                <a:lnTo>
                  <a:pt x="456793" y="225437"/>
                </a:lnTo>
                <a:lnTo>
                  <a:pt x="463105" y="221538"/>
                </a:lnTo>
                <a:lnTo>
                  <a:pt x="469988" y="217627"/>
                </a:lnTo>
                <a:lnTo>
                  <a:pt x="484225" y="210489"/>
                </a:lnTo>
                <a:lnTo>
                  <a:pt x="493814" y="205422"/>
                </a:lnTo>
                <a:lnTo>
                  <a:pt x="496912" y="202996"/>
                </a:lnTo>
                <a:lnTo>
                  <a:pt x="497509" y="200507"/>
                </a:lnTo>
                <a:lnTo>
                  <a:pt x="497890" y="189547"/>
                </a:lnTo>
                <a:close/>
              </a:path>
              <a:path w="610870" h="380364">
                <a:moveTo>
                  <a:pt x="506069" y="315569"/>
                </a:moveTo>
                <a:lnTo>
                  <a:pt x="504710" y="296608"/>
                </a:lnTo>
                <a:lnTo>
                  <a:pt x="496265" y="279717"/>
                </a:lnTo>
                <a:lnTo>
                  <a:pt x="481368" y="267360"/>
                </a:lnTo>
                <a:lnTo>
                  <a:pt x="463550" y="261569"/>
                </a:lnTo>
                <a:lnTo>
                  <a:pt x="445312" y="262305"/>
                </a:lnTo>
                <a:lnTo>
                  <a:pt x="428561" y="270395"/>
                </a:lnTo>
                <a:lnTo>
                  <a:pt x="415201" y="286664"/>
                </a:lnTo>
                <a:lnTo>
                  <a:pt x="408762" y="305841"/>
                </a:lnTo>
                <a:lnTo>
                  <a:pt x="409930" y="323977"/>
                </a:lnTo>
                <a:lnTo>
                  <a:pt x="418439" y="339928"/>
                </a:lnTo>
                <a:lnTo>
                  <a:pt x="434022" y="352564"/>
                </a:lnTo>
                <a:lnTo>
                  <a:pt x="454177" y="359448"/>
                </a:lnTo>
                <a:lnTo>
                  <a:pt x="472706" y="357047"/>
                </a:lnTo>
                <a:lnTo>
                  <a:pt x="488327" y="347802"/>
                </a:lnTo>
                <a:lnTo>
                  <a:pt x="499745" y="334162"/>
                </a:lnTo>
                <a:lnTo>
                  <a:pt x="506069" y="315569"/>
                </a:lnTo>
                <a:close/>
              </a:path>
              <a:path w="610870" h="380364">
                <a:moveTo>
                  <a:pt x="546417" y="255714"/>
                </a:moveTo>
                <a:lnTo>
                  <a:pt x="542239" y="239915"/>
                </a:lnTo>
                <a:lnTo>
                  <a:pt x="532485" y="226364"/>
                </a:lnTo>
                <a:lnTo>
                  <a:pt x="517867" y="216496"/>
                </a:lnTo>
                <a:lnTo>
                  <a:pt x="502894" y="213423"/>
                </a:lnTo>
                <a:lnTo>
                  <a:pt x="487045" y="216077"/>
                </a:lnTo>
                <a:lnTo>
                  <a:pt x="472643" y="223710"/>
                </a:lnTo>
                <a:lnTo>
                  <a:pt x="462026" y="235623"/>
                </a:lnTo>
                <a:lnTo>
                  <a:pt x="459105" y="240665"/>
                </a:lnTo>
                <a:lnTo>
                  <a:pt x="457898" y="246722"/>
                </a:lnTo>
                <a:lnTo>
                  <a:pt x="455815" y="252564"/>
                </a:lnTo>
                <a:lnTo>
                  <a:pt x="476592" y="257098"/>
                </a:lnTo>
                <a:lnTo>
                  <a:pt x="493039" y="265811"/>
                </a:lnTo>
                <a:lnTo>
                  <a:pt x="505028" y="278968"/>
                </a:lnTo>
                <a:lnTo>
                  <a:pt x="512483" y="296887"/>
                </a:lnTo>
                <a:lnTo>
                  <a:pt x="542671" y="276656"/>
                </a:lnTo>
                <a:lnTo>
                  <a:pt x="543687" y="274320"/>
                </a:lnTo>
                <a:lnTo>
                  <a:pt x="544347" y="272326"/>
                </a:lnTo>
                <a:lnTo>
                  <a:pt x="546417" y="255714"/>
                </a:lnTo>
                <a:close/>
              </a:path>
              <a:path w="610870" h="380364">
                <a:moveTo>
                  <a:pt x="610400" y="336715"/>
                </a:moveTo>
                <a:lnTo>
                  <a:pt x="609193" y="318744"/>
                </a:lnTo>
                <a:lnTo>
                  <a:pt x="600862" y="302666"/>
                </a:lnTo>
                <a:lnTo>
                  <a:pt x="585762" y="289471"/>
                </a:lnTo>
                <a:lnTo>
                  <a:pt x="567055" y="282600"/>
                </a:lnTo>
                <a:lnTo>
                  <a:pt x="548233" y="283819"/>
                </a:lnTo>
                <a:lnTo>
                  <a:pt x="531329" y="292366"/>
                </a:lnTo>
                <a:lnTo>
                  <a:pt x="518426" y="307479"/>
                </a:lnTo>
                <a:lnTo>
                  <a:pt x="512368" y="325920"/>
                </a:lnTo>
                <a:lnTo>
                  <a:pt x="513867" y="344449"/>
                </a:lnTo>
                <a:lnTo>
                  <a:pt x="522376" y="361124"/>
                </a:lnTo>
                <a:lnTo>
                  <a:pt x="537349" y="373989"/>
                </a:lnTo>
                <a:lnTo>
                  <a:pt x="555904" y="380174"/>
                </a:lnTo>
                <a:lnTo>
                  <a:pt x="574725" y="378841"/>
                </a:lnTo>
                <a:lnTo>
                  <a:pt x="591566" y="370471"/>
                </a:lnTo>
                <a:lnTo>
                  <a:pt x="604100" y="355587"/>
                </a:lnTo>
                <a:lnTo>
                  <a:pt x="610400" y="336715"/>
                </a:lnTo>
                <a:close/>
              </a:path>
            </a:pathLst>
          </a:custGeom>
          <a:solidFill>
            <a:srgbClr val="E5596D"/>
          </a:solidFill>
        </p:spPr>
        <p:txBody>
          <a:bodyPr wrap="square" lIns="0" tIns="0" rIns="0" bIns="0" rtlCol="0"/>
          <a:lstStyle/>
          <a:p>
            <a:endParaRPr/>
          </a:p>
        </p:txBody>
      </p:sp>
      <p:sp>
        <p:nvSpPr>
          <p:cNvPr id="156" name="object 156"/>
          <p:cNvSpPr txBox="1"/>
          <p:nvPr/>
        </p:nvSpPr>
        <p:spPr>
          <a:xfrm>
            <a:off x="575580" y="2659815"/>
            <a:ext cx="3328035" cy="605790"/>
          </a:xfrm>
          <a:prstGeom prst="rect">
            <a:avLst/>
          </a:prstGeom>
        </p:spPr>
        <p:txBody>
          <a:bodyPr vert="horz" wrap="square" lIns="0" tIns="123825" rIns="0" bIns="0" rtlCol="0">
            <a:spAutoFit/>
          </a:bodyPr>
          <a:lstStyle/>
          <a:p>
            <a:pPr marL="12700">
              <a:lnSpc>
                <a:spcPct val="100000"/>
              </a:lnSpc>
              <a:spcBef>
                <a:spcPts val="975"/>
              </a:spcBef>
            </a:pPr>
            <a:r>
              <a:rPr sz="1400" b="1" spc="50" dirty="0">
                <a:solidFill>
                  <a:srgbClr val="15395F"/>
                </a:solidFill>
                <a:latin typeface="Arial"/>
                <a:cs typeface="Arial"/>
              </a:rPr>
              <a:t>QUÉ</a:t>
            </a:r>
            <a:r>
              <a:rPr sz="1400" b="1" spc="5" dirty="0">
                <a:solidFill>
                  <a:srgbClr val="15395F"/>
                </a:solidFill>
                <a:latin typeface="Arial"/>
                <a:cs typeface="Arial"/>
              </a:rPr>
              <a:t> </a:t>
            </a:r>
            <a:r>
              <a:rPr sz="1400" b="1" spc="25" dirty="0">
                <a:solidFill>
                  <a:srgbClr val="15395F"/>
                </a:solidFill>
                <a:latin typeface="Arial"/>
                <a:cs typeface="Arial"/>
              </a:rPr>
              <a:t>PROBLEMAS</a:t>
            </a:r>
            <a:r>
              <a:rPr sz="1400" b="1" spc="5" dirty="0">
                <a:solidFill>
                  <a:srgbClr val="15395F"/>
                </a:solidFill>
                <a:latin typeface="Arial"/>
                <a:cs typeface="Arial"/>
              </a:rPr>
              <a:t> </a:t>
            </a:r>
            <a:r>
              <a:rPr sz="1400" b="1" spc="-5" dirty="0">
                <a:solidFill>
                  <a:srgbClr val="15395F"/>
                </a:solidFill>
                <a:latin typeface="Arial"/>
                <a:cs typeface="Arial"/>
              </a:rPr>
              <a:t>RESUELVE</a:t>
            </a:r>
            <a:endParaRPr sz="1400">
              <a:latin typeface="Arial"/>
              <a:cs typeface="Arial"/>
            </a:endParaRPr>
          </a:p>
          <a:p>
            <a:pPr marL="12700">
              <a:lnSpc>
                <a:spcPct val="100000"/>
              </a:lnSpc>
              <a:spcBef>
                <a:spcPts val="690"/>
              </a:spcBef>
            </a:pPr>
            <a:r>
              <a:rPr sz="1100" spc="-25" dirty="0">
                <a:solidFill>
                  <a:srgbClr val="15395F"/>
                </a:solidFill>
                <a:latin typeface="Arial MT"/>
                <a:cs typeface="Arial MT"/>
              </a:rPr>
              <a:t>Abrir</a:t>
            </a:r>
            <a:r>
              <a:rPr sz="1100" dirty="0">
                <a:solidFill>
                  <a:srgbClr val="15395F"/>
                </a:solidFill>
                <a:latin typeface="Arial MT"/>
                <a:cs typeface="Arial MT"/>
              </a:rPr>
              <a:t> </a:t>
            </a:r>
            <a:r>
              <a:rPr sz="1100" spc="-35" dirty="0">
                <a:solidFill>
                  <a:srgbClr val="15395F"/>
                </a:solidFill>
                <a:latin typeface="Arial MT"/>
                <a:cs typeface="Arial MT"/>
              </a:rPr>
              <a:t>las</a:t>
            </a:r>
            <a:r>
              <a:rPr sz="1100" dirty="0">
                <a:solidFill>
                  <a:srgbClr val="15395F"/>
                </a:solidFill>
                <a:latin typeface="Arial MT"/>
                <a:cs typeface="Arial MT"/>
              </a:rPr>
              <a:t> </a:t>
            </a:r>
            <a:r>
              <a:rPr sz="1100" spc="-15" dirty="0">
                <a:solidFill>
                  <a:srgbClr val="15395F"/>
                </a:solidFill>
                <a:latin typeface="Arial MT"/>
                <a:cs typeface="Arial MT"/>
              </a:rPr>
              <a:t>puertas</a:t>
            </a:r>
            <a:r>
              <a:rPr sz="1100" spc="5"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30" dirty="0">
                <a:solidFill>
                  <a:srgbClr val="15395F"/>
                </a:solidFill>
                <a:latin typeface="Arial MT"/>
                <a:cs typeface="Arial MT"/>
              </a:rPr>
              <a:t>una</a:t>
            </a:r>
            <a:r>
              <a:rPr sz="1100" spc="5" dirty="0">
                <a:solidFill>
                  <a:srgbClr val="15395F"/>
                </a:solidFill>
                <a:latin typeface="Arial MT"/>
                <a:cs typeface="Arial MT"/>
              </a:rPr>
              <a:t> </a:t>
            </a:r>
            <a:r>
              <a:rPr sz="1100" spc="-15" dirty="0">
                <a:solidFill>
                  <a:srgbClr val="15395F"/>
                </a:solidFill>
                <a:latin typeface="Arial MT"/>
                <a:cs typeface="Arial MT"/>
              </a:rPr>
              <a:t>educación</a:t>
            </a:r>
            <a:r>
              <a:rPr sz="1100"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50" dirty="0">
                <a:solidFill>
                  <a:srgbClr val="15395F"/>
                </a:solidFill>
                <a:latin typeface="Arial MT"/>
                <a:cs typeface="Arial MT"/>
              </a:rPr>
              <a:t>STEM</a:t>
            </a:r>
            <a:r>
              <a:rPr sz="110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15" dirty="0">
                <a:solidFill>
                  <a:srgbClr val="15395F"/>
                </a:solidFill>
                <a:latin typeface="Arial MT"/>
                <a:cs typeface="Arial MT"/>
              </a:rPr>
              <a:t>calidad.</a:t>
            </a:r>
            <a:endParaRPr sz="1100">
              <a:latin typeface="Arial MT"/>
              <a:cs typeface="Arial MT"/>
            </a:endParaRPr>
          </a:p>
        </p:txBody>
      </p:sp>
      <p:sp>
        <p:nvSpPr>
          <p:cNvPr id="157" name="object 157"/>
          <p:cNvSpPr txBox="1"/>
          <p:nvPr/>
        </p:nvSpPr>
        <p:spPr>
          <a:xfrm>
            <a:off x="6711281" y="2771182"/>
            <a:ext cx="2882900" cy="238760"/>
          </a:xfrm>
          <a:prstGeom prst="rect">
            <a:avLst/>
          </a:prstGeom>
        </p:spPr>
        <p:txBody>
          <a:bodyPr vert="horz" wrap="square" lIns="0" tIns="12700" rIns="0" bIns="0" rtlCol="0">
            <a:spAutoFit/>
          </a:bodyPr>
          <a:lstStyle/>
          <a:p>
            <a:pPr marL="12700">
              <a:lnSpc>
                <a:spcPct val="100000"/>
              </a:lnSpc>
              <a:spcBef>
                <a:spcPts val="100"/>
              </a:spcBef>
            </a:pPr>
            <a:r>
              <a:rPr sz="1400" b="1" spc="95" dirty="0">
                <a:solidFill>
                  <a:srgbClr val="15395F"/>
                </a:solidFill>
                <a:latin typeface="Arial"/>
                <a:cs typeface="Arial"/>
              </a:rPr>
              <a:t>A</a:t>
            </a:r>
            <a:r>
              <a:rPr sz="1400" b="1" spc="10" dirty="0">
                <a:solidFill>
                  <a:srgbClr val="15395F"/>
                </a:solidFill>
                <a:latin typeface="Arial"/>
                <a:cs typeface="Arial"/>
              </a:rPr>
              <a:t> </a:t>
            </a:r>
            <a:r>
              <a:rPr sz="1400" b="1" spc="45" dirty="0">
                <a:solidFill>
                  <a:srgbClr val="15395F"/>
                </a:solidFill>
                <a:latin typeface="Arial"/>
                <a:cs typeface="Arial"/>
              </a:rPr>
              <a:t>CUÁNTAS</a:t>
            </a:r>
            <a:r>
              <a:rPr sz="1400" b="1" spc="15" dirty="0">
                <a:solidFill>
                  <a:srgbClr val="15395F"/>
                </a:solidFill>
                <a:latin typeface="Arial"/>
                <a:cs typeface="Arial"/>
              </a:rPr>
              <a:t> </a:t>
            </a:r>
            <a:r>
              <a:rPr sz="1400" b="1" spc="25" dirty="0">
                <a:solidFill>
                  <a:srgbClr val="15395F"/>
                </a:solidFill>
                <a:latin typeface="Arial"/>
                <a:cs typeface="Arial"/>
              </a:rPr>
              <a:t>PERSONAS</a:t>
            </a:r>
            <a:r>
              <a:rPr sz="1400" b="1" spc="15" dirty="0">
                <a:solidFill>
                  <a:srgbClr val="15395F"/>
                </a:solidFill>
                <a:latin typeface="Arial"/>
                <a:cs typeface="Arial"/>
              </a:rPr>
              <a:t> </a:t>
            </a:r>
            <a:r>
              <a:rPr sz="1400" b="1" spc="25" dirty="0">
                <a:solidFill>
                  <a:srgbClr val="15395F"/>
                </a:solidFill>
                <a:latin typeface="Arial"/>
                <a:cs typeface="Arial"/>
              </a:rPr>
              <a:t>LLEGA</a:t>
            </a:r>
            <a:endParaRPr sz="1400" dirty="0">
              <a:latin typeface="Arial"/>
              <a:cs typeface="Arial"/>
            </a:endParaRPr>
          </a:p>
        </p:txBody>
      </p:sp>
      <p:sp>
        <p:nvSpPr>
          <p:cNvPr id="158" name="object 158"/>
          <p:cNvSpPr txBox="1"/>
          <p:nvPr/>
        </p:nvSpPr>
        <p:spPr>
          <a:xfrm>
            <a:off x="3932020" y="822141"/>
            <a:ext cx="916940" cy="574040"/>
          </a:xfrm>
          <a:prstGeom prst="rect">
            <a:avLst/>
          </a:prstGeom>
        </p:spPr>
        <p:txBody>
          <a:bodyPr vert="horz" wrap="square" lIns="0" tIns="12700" rIns="0" bIns="0" rtlCol="0">
            <a:spAutoFit/>
          </a:bodyPr>
          <a:lstStyle/>
          <a:p>
            <a:pPr marL="82550" marR="6985" indent="-70485" algn="r">
              <a:lnSpc>
                <a:spcPct val="100000"/>
              </a:lnSpc>
              <a:spcBef>
                <a:spcPts val="100"/>
              </a:spcBef>
            </a:pPr>
            <a:r>
              <a:rPr sz="1200" spc="-10" dirty="0">
                <a:solidFill>
                  <a:srgbClr val="FFFFFF"/>
                </a:solidFill>
                <a:latin typeface="Arial MT"/>
                <a:cs typeface="Arial MT"/>
              </a:rPr>
              <a:t>PROYECTO </a:t>
            </a:r>
            <a:r>
              <a:rPr sz="1200" spc="-320" dirty="0">
                <a:solidFill>
                  <a:srgbClr val="FFFFFF"/>
                </a:solidFill>
                <a:latin typeface="Arial MT"/>
                <a:cs typeface="Arial MT"/>
              </a:rPr>
              <a:t> </a:t>
            </a:r>
            <a:r>
              <a:rPr sz="1200" spc="35" dirty="0">
                <a:solidFill>
                  <a:srgbClr val="FFFFFF"/>
                </a:solidFill>
                <a:latin typeface="Arial MT"/>
                <a:cs typeface="Arial MT"/>
              </a:rPr>
              <a:t>LIDERADO</a:t>
            </a:r>
            <a:endParaRPr sz="1200">
              <a:latin typeface="Arial MT"/>
              <a:cs typeface="Arial MT"/>
            </a:endParaRPr>
          </a:p>
          <a:p>
            <a:pPr marR="5080" algn="r">
              <a:lnSpc>
                <a:spcPct val="100000"/>
              </a:lnSpc>
            </a:pPr>
            <a:r>
              <a:rPr sz="1200" spc="25" dirty="0">
                <a:solidFill>
                  <a:srgbClr val="FFFFFF"/>
                </a:solidFill>
                <a:latin typeface="Arial MT"/>
                <a:cs typeface="Arial MT"/>
              </a:rPr>
              <a:t>POR</a:t>
            </a:r>
            <a:endParaRPr sz="1200">
              <a:latin typeface="Arial MT"/>
              <a:cs typeface="Arial MT"/>
            </a:endParaRPr>
          </a:p>
        </p:txBody>
      </p:sp>
      <p:sp>
        <p:nvSpPr>
          <p:cNvPr id="159" name="object 159"/>
          <p:cNvSpPr txBox="1"/>
          <p:nvPr/>
        </p:nvSpPr>
        <p:spPr>
          <a:xfrm>
            <a:off x="8589821" y="822141"/>
            <a:ext cx="615950" cy="574040"/>
          </a:xfrm>
          <a:prstGeom prst="rect">
            <a:avLst/>
          </a:prstGeom>
        </p:spPr>
        <p:txBody>
          <a:bodyPr vert="horz" wrap="square" lIns="0" tIns="12700" rIns="0" bIns="0" rtlCol="0">
            <a:spAutoFit/>
          </a:bodyPr>
          <a:lstStyle/>
          <a:p>
            <a:pPr marL="38100" marR="5080" indent="-26034" algn="r">
              <a:lnSpc>
                <a:spcPct val="100000"/>
              </a:lnSpc>
              <a:spcBef>
                <a:spcPts val="100"/>
              </a:spcBef>
            </a:pPr>
            <a:r>
              <a:rPr sz="1200" spc="50" dirty="0">
                <a:solidFill>
                  <a:srgbClr val="FFFFFF"/>
                </a:solidFill>
                <a:latin typeface="Arial MT"/>
                <a:cs typeface="Arial MT"/>
              </a:rPr>
              <a:t>CON </a:t>
            </a:r>
            <a:r>
              <a:rPr sz="1200" spc="5" dirty="0">
                <a:solidFill>
                  <a:srgbClr val="FFFFFF"/>
                </a:solidFill>
                <a:latin typeface="Arial MT"/>
                <a:cs typeface="Arial MT"/>
              </a:rPr>
              <a:t>EL  APOYO</a:t>
            </a:r>
            <a:endParaRPr sz="1200">
              <a:latin typeface="Arial MT"/>
              <a:cs typeface="Arial MT"/>
            </a:endParaRPr>
          </a:p>
          <a:p>
            <a:pPr marR="8890" algn="r">
              <a:lnSpc>
                <a:spcPct val="100000"/>
              </a:lnSpc>
            </a:pPr>
            <a:r>
              <a:rPr sz="1200" spc="25" dirty="0">
                <a:solidFill>
                  <a:srgbClr val="FFFFFF"/>
                </a:solidFill>
                <a:latin typeface="Arial MT"/>
                <a:cs typeface="Arial MT"/>
              </a:rPr>
              <a:t>DE</a:t>
            </a:r>
            <a:endParaRPr sz="1200">
              <a:latin typeface="Arial MT"/>
              <a:cs typeface="Arial MT"/>
            </a:endParaRPr>
          </a:p>
        </p:txBody>
      </p:sp>
      <p:sp>
        <p:nvSpPr>
          <p:cNvPr id="160" name="object 160"/>
          <p:cNvSpPr txBox="1"/>
          <p:nvPr/>
        </p:nvSpPr>
        <p:spPr>
          <a:xfrm>
            <a:off x="8445148" y="6304246"/>
            <a:ext cx="1976755" cy="665480"/>
          </a:xfrm>
          <a:prstGeom prst="rect">
            <a:avLst/>
          </a:prstGeom>
        </p:spPr>
        <p:txBody>
          <a:bodyPr vert="horz" wrap="square" lIns="0" tIns="12700" rIns="0" bIns="0" rtlCol="0">
            <a:spAutoFit/>
          </a:bodyPr>
          <a:lstStyle/>
          <a:p>
            <a:pPr marL="12700" marR="154305">
              <a:lnSpc>
                <a:spcPct val="100000"/>
              </a:lnSpc>
              <a:spcBef>
                <a:spcPts val="100"/>
              </a:spcBef>
            </a:pPr>
            <a:r>
              <a:rPr sz="1400" b="1" spc="50" dirty="0">
                <a:solidFill>
                  <a:srgbClr val="15395F"/>
                </a:solidFill>
                <a:latin typeface="Arial"/>
                <a:cs typeface="Arial"/>
              </a:rPr>
              <a:t>QUÉ</a:t>
            </a:r>
            <a:r>
              <a:rPr sz="1400" b="1" spc="100" dirty="0">
                <a:solidFill>
                  <a:srgbClr val="15395F"/>
                </a:solidFill>
                <a:latin typeface="Arial"/>
                <a:cs typeface="Arial"/>
              </a:rPr>
              <a:t> </a:t>
            </a:r>
            <a:r>
              <a:rPr sz="1400" b="1" spc="45" dirty="0">
                <a:solidFill>
                  <a:srgbClr val="15395F"/>
                </a:solidFill>
                <a:latin typeface="Arial"/>
                <a:cs typeface="Arial"/>
              </a:rPr>
              <a:t>POTENCIAL </a:t>
            </a:r>
            <a:r>
              <a:rPr sz="1400" b="1" spc="50" dirty="0">
                <a:solidFill>
                  <a:srgbClr val="15395F"/>
                </a:solidFill>
                <a:latin typeface="Arial"/>
                <a:cs typeface="Arial"/>
              </a:rPr>
              <a:t> </a:t>
            </a:r>
            <a:r>
              <a:rPr sz="1400" b="1" spc="40" dirty="0">
                <a:solidFill>
                  <a:srgbClr val="15395F"/>
                </a:solidFill>
                <a:latin typeface="Arial"/>
                <a:cs typeface="Arial"/>
              </a:rPr>
              <a:t>DE</a:t>
            </a:r>
            <a:r>
              <a:rPr sz="1400" b="1" spc="-15" dirty="0">
                <a:solidFill>
                  <a:srgbClr val="15395F"/>
                </a:solidFill>
                <a:latin typeface="Arial"/>
                <a:cs typeface="Arial"/>
              </a:rPr>
              <a:t> </a:t>
            </a:r>
            <a:r>
              <a:rPr sz="1400" b="1" spc="40" dirty="0">
                <a:solidFill>
                  <a:srgbClr val="15395F"/>
                </a:solidFill>
                <a:latin typeface="Arial"/>
                <a:cs typeface="Arial"/>
              </a:rPr>
              <a:t>ESCALAMIENTO</a:t>
            </a:r>
            <a:endParaRPr sz="1400">
              <a:latin typeface="Arial"/>
              <a:cs typeface="Arial"/>
            </a:endParaRPr>
          </a:p>
          <a:p>
            <a:pPr marL="12700">
              <a:lnSpc>
                <a:spcPct val="100000"/>
              </a:lnSpc>
            </a:pPr>
            <a:r>
              <a:rPr sz="1400" b="1" spc="45" dirty="0">
                <a:solidFill>
                  <a:srgbClr val="15395F"/>
                </a:solidFill>
                <a:latin typeface="Arial"/>
                <a:cs typeface="Arial"/>
              </a:rPr>
              <a:t>TIENE</a:t>
            </a:r>
            <a:r>
              <a:rPr sz="1400" b="1" spc="-10" dirty="0">
                <a:solidFill>
                  <a:srgbClr val="15395F"/>
                </a:solidFill>
                <a:latin typeface="Arial"/>
                <a:cs typeface="Arial"/>
              </a:rPr>
              <a:t> </a:t>
            </a:r>
            <a:r>
              <a:rPr sz="1400" b="1" spc="50" dirty="0">
                <a:solidFill>
                  <a:srgbClr val="15395F"/>
                </a:solidFill>
                <a:latin typeface="Arial"/>
                <a:cs typeface="Arial"/>
              </a:rPr>
              <a:t>LA</a:t>
            </a:r>
            <a:r>
              <a:rPr sz="1400" b="1" spc="-5" dirty="0">
                <a:solidFill>
                  <a:srgbClr val="15395F"/>
                </a:solidFill>
                <a:latin typeface="Arial"/>
                <a:cs typeface="Arial"/>
              </a:rPr>
              <a:t> </a:t>
            </a:r>
            <a:r>
              <a:rPr sz="1400" b="1" spc="80" dirty="0">
                <a:solidFill>
                  <a:srgbClr val="15395F"/>
                </a:solidFill>
                <a:latin typeface="Arial"/>
                <a:cs typeface="Arial"/>
              </a:rPr>
              <a:t>INICIATIVA</a:t>
            </a:r>
            <a:endParaRPr sz="1400">
              <a:latin typeface="Arial"/>
              <a:cs typeface="Arial"/>
            </a:endParaRPr>
          </a:p>
        </p:txBody>
      </p:sp>
      <p:sp>
        <p:nvSpPr>
          <p:cNvPr id="161" name="object 161"/>
          <p:cNvSpPr txBox="1"/>
          <p:nvPr/>
        </p:nvSpPr>
        <p:spPr>
          <a:xfrm>
            <a:off x="398987" y="6304246"/>
            <a:ext cx="1993900" cy="665480"/>
          </a:xfrm>
          <a:prstGeom prst="rect">
            <a:avLst/>
          </a:prstGeom>
        </p:spPr>
        <p:txBody>
          <a:bodyPr vert="horz" wrap="square" lIns="0" tIns="12700" rIns="0" bIns="0" rtlCol="0">
            <a:spAutoFit/>
          </a:bodyPr>
          <a:lstStyle/>
          <a:p>
            <a:pPr marL="12700" marR="5080">
              <a:lnSpc>
                <a:spcPct val="100000"/>
              </a:lnSpc>
              <a:spcBef>
                <a:spcPts val="100"/>
              </a:spcBef>
            </a:pPr>
            <a:r>
              <a:rPr sz="1400" b="1" spc="65" dirty="0">
                <a:solidFill>
                  <a:srgbClr val="15395F"/>
                </a:solidFill>
                <a:latin typeface="Arial"/>
                <a:cs typeface="Arial"/>
              </a:rPr>
              <a:t>CÓMO </a:t>
            </a:r>
            <a:r>
              <a:rPr sz="1400" b="1" spc="-20" dirty="0">
                <a:solidFill>
                  <a:srgbClr val="15395F"/>
                </a:solidFill>
                <a:latin typeface="Arial"/>
                <a:cs typeface="Arial"/>
              </a:rPr>
              <a:t>SE </a:t>
            </a:r>
            <a:r>
              <a:rPr sz="1400" b="1" spc="-15" dirty="0">
                <a:solidFill>
                  <a:srgbClr val="15395F"/>
                </a:solidFill>
                <a:latin typeface="Arial"/>
                <a:cs typeface="Arial"/>
              </a:rPr>
              <a:t> </a:t>
            </a:r>
            <a:r>
              <a:rPr sz="1400" b="1" spc="50" dirty="0">
                <a:solidFill>
                  <a:srgbClr val="15395F"/>
                </a:solidFill>
                <a:latin typeface="Arial"/>
                <a:cs typeface="Arial"/>
              </a:rPr>
              <a:t>INTERCONECTA</a:t>
            </a:r>
            <a:r>
              <a:rPr sz="1400" b="1" spc="-35" dirty="0">
                <a:solidFill>
                  <a:srgbClr val="15395F"/>
                </a:solidFill>
                <a:latin typeface="Arial"/>
                <a:cs typeface="Arial"/>
              </a:rPr>
              <a:t> </a:t>
            </a:r>
            <a:r>
              <a:rPr sz="1400" b="1" spc="70" dirty="0">
                <a:solidFill>
                  <a:srgbClr val="15395F"/>
                </a:solidFill>
                <a:latin typeface="Arial"/>
                <a:cs typeface="Arial"/>
              </a:rPr>
              <a:t>CON </a:t>
            </a:r>
            <a:r>
              <a:rPr sz="1400" b="1" spc="-380" dirty="0">
                <a:solidFill>
                  <a:srgbClr val="15395F"/>
                </a:solidFill>
                <a:latin typeface="Arial"/>
                <a:cs typeface="Arial"/>
              </a:rPr>
              <a:t> </a:t>
            </a:r>
            <a:r>
              <a:rPr sz="1400" b="1" spc="30" dirty="0">
                <a:solidFill>
                  <a:srgbClr val="15395F"/>
                </a:solidFill>
                <a:latin typeface="Arial"/>
                <a:cs typeface="Arial"/>
              </a:rPr>
              <a:t>NUESTRA</a:t>
            </a:r>
            <a:r>
              <a:rPr sz="1400" b="1" spc="10" dirty="0">
                <a:solidFill>
                  <a:srgbClr val="15395F"/>
                </a:solidFill>
                <a:latin typeface="Arial"/>
                <a:cs typeface="Arial"/>
              </a:rPr>
              <a:t> </a:t>
            </a:r>
            <a:r>
              <a:rPr sz="1400" b="1" spc="70" dirty="0">
                <a:solidFill>
                  <a:srgbClr val="15395F"/>
                </a:solidFill>
                <a:latin typeface="Arial"/>
                <a:cs typeface="Arial"/>
              </a:rPr>
              <a:t>VISIÓN</a:t>
            </a:r>
            <a:endParaRPr sz="1400">
              <a:latin typeface="Arial"/>
              <a:cs typeface="Arial"/>
            </a:endParaRPr>
          </a:p>
        </p:txBody>
      </p:sp>
      <p:sp>
        <p:nvSpPr>
          <p:cNvPr id="162" name="object 162"/>
          <p:cNvSpPr txBox="1"/>
          <p:nvPr/>
        </p:nvSpPr>
        <p:spPr>
          <a:xfrm>
            <a:off x="6859561" y="7307934"/>
            <a:ext cx="1119505" cy="177800"/>
          </a:xfrm>
          <a:prstGeom prst="rect">
            <a:avLst/>
          </a:prstGeom>
        </p:spPr>
        <p:txBody>
          <a:bodyPr vert="horz" wrap="square" lIns="0" tIns="12700" rIns="0" bIns="0" rtlCol="0">
            <a:spAutoFit/>
          </a:bodyPr>
          <a:lstStyle/>
          <a:p>
            <a:pPr marL="12700">
              <a:lnSpc>
                <a:spcPct val="100000"/>
              </a:lnSpc>
              <a:spcBef>
                <a:spcPts val="100"/>
              </a:spcBef>
            </a:pPr>
            <a:r>
              <a:rPr sz="1000" b="1" spc="30" dirty="0">
                <a:solidFill>
                  <a:srgbClr val="15395F"/>
                </a:solidFill>
                <a:latin typeface="Arial"/>
                <a:cs typeface="Arial"/>
              </a:rPr>
              <a:t>ESCALABILIDAD</a:t>
            </a:r>
            <a:endParaRPr sz="1000">
              <a:latin typeface="Arial"/>
              <a:cs typeface="Arial"/>
            </a:endParaRPr>
          </a:p>
        </p:txBody>
      </p:sp>
      <p:sp>
        <p:nvSpPr>
          <p:cNvPr id="163" name="object 163"/>
          <p:cNvSpPr txBox="1"/>
          <p:nvPr/>
        </p:nvSpPr>
        <p:spPr>
          <a:xfrm>
            <a:off x="2892971" y="7860384"/>
            <a:ext cx="1020444" cy="330200"/>
          </a:xfrm>
          <a:prstGeom prst="rect">
            <a:avLst/>
          </a:prstGeom>
        </p:spPr>
        <p:txBody>
          <a:bodyPr vert="horz" wrap="square" lIns="0" tIns="12700" rIns="0" bIns="0" rtlCol="0">
            <a:spAutoFit/>
          </a:bodyPr>
          <a:lstStyle/>
          <a:p>
            <a:pPr marL="12700" marR="5080">
              <a:lnSpc>
                <a:spcPct val="100000"/>
              </a:lnSpc>
              <a:spcBef>
                <a:spcPts val="100"/>
              </a:spcBef>
            </a:pPr>
            <a:r>
              <a:rPr sz="1000" b="1" spc="25" dirty="0">
                <a:solidFill>
                  <a:srgbClr val="15395F"/>
                </a:solidFill>
                <a:latin typeface="Arial"/>
                <a:cs typeface="Arial"/>
              </a:rPr>
              <a:t>EMPODERAR</a:t>
            </a:r>
            <a:r>
              <a:rPr sz="1000" b="1" spc="-60" dirty="0">
                <a:solidFill>
                  <a:srgbClr val="15395F"/>
                </a:solidFill>
                <a:latin typeface="Arial"/>
                <a:cs typeface="Arial"/>
              </a:rPr>
              <a:t> </a:t>
            </a:r>
            <a:r>
              <a:rPr sz="1000" b="1" spc="65" dirty="0">
                <a:solidFill>
                  <a:srgbClr val="15395F"/>
                </a:solidFill>
                <a:latin typeface="Arial"/>
                <a:cs typeface="Arial"/>
              </a:rPr>
              <a:t>A </a:t>
            </a:r>
            <a:r>
              <a:rPr sz="1000" b="1" spc="25" dirty="0">
                <a:solidFill>
                  <a:srgbClr val="15395F"/>
                </a:solidFill>
                <a:latin typeface="Arial"/>
                <a:cs typeface="Arial"/>
              </a:rPr>
              <a:t> </a:t>
            </a:r>
            <a:r>
              <a:rPr sz="1000" b="1" dirty="0">
                <a:solidFill>
                  <a:srgbClr val="15395F"/>
                </a:solidFill>
                <a:latin typeface="Arial"/>
                <a:cs typeface="Arial"/>
              </a:rPr>
              <a:t>LOS</a:t>
            </a:r>
            <a:r>
              <a:rPr sz="1000" b="1" spc="-15" dirty="0">
                <a:solidFill>
                  <a:srgbClr val="15395F"/>
                </a:solidFill>
                <a:latin typeface="Arial"/>
                <a:cs typeface="Arial"/>
              </a:rPr>
              <a:t> </a:t>
            </a:r>
            <a:r>
              <a:rPr sz="1000" b="1" spc="20" dirty="0">
                <a:solidFill>
                  <a:srgbClr val="15395F"/>
                </a:solidFill>
                <a:latin typeface="Arial"/>
                <a:cs typeface="Arial"/>
              </a:rPr>
              <a:t>JÓVENES</a:t>
            </a:r>
            <a:endParaRPr sz="1000">
              <a:latin typeface="Arial"/>
              <a:cs typeface="Arial"/>
            </a:endParaRPr>
          </a:p>
        </p:txBody>
      </p:sp>
      <p:sp>
        <p:nvSpPr>
          <p:cNvPr id="164" name="object 164"/>
          <p:cNvSpPr txBox="1"/>
          <p:nvPr/>
        </p:nvSpPr>
        <p:spPr>
          <a:xfrm rot="1320000">
            <a:off x="6701314" y="7961379"/>
            <a:ext cx="826426" cy="127000"/>
          </a:xfrm>
          <a:prstGeom prst="rect">
            <a:avLst/>
          </a:prstGeom>
        </p:spPr>
        <p:txBody>
          <a:bodyPr vert="horz" wrap="square" lIns="0" tIns="0" rIns="0" bIns="0" rtlCol="0">
            <a:spAutoFit/>
          </a:bodyPr>
          <a:lstStyle/>
          <a:p>
            <a:pPr>
              <a:lnSpc>
                <a:spcPts val="960"/>
              </a:lnSpc>
            </a:pPr>
            <a:r>
              <a:rPr sz="1000" b="1" spc="45" dirty="0">
                <a:solidFill>
                  <a:srgbClr val="15395F"/>
                </a:solidFill>
                <a:latin typeface="Arial"/>
                <a:cs typeface="Arial"/>
              </a:rPr>
              <a:t>CAPACIDAD</a:t>
            </a:r>
            <a:endParaRPr sz="1000">
              <a:latin typeface="Arial"/>
              <a:cs typeface="Arial"/>
            </a:endParaRPr>
          </a:p>
        </p:txBody>
      </p:sp>
      <p:sp>
        <p:nvSpPr>
          <p:cNvPr id="165" name="object 165"/>
          <p:cNvSpPr txBox="1"/>
          <p:nvPr/>
        </p:nvSpPr>
        <p:spPr>
          <a:xfrm rot="1320000">
            <a:off x="6643541" y="8096012"/>
            <a:ext cx="795695" cy="127000"/>
          </a:xfrm>
          <a:prstGeom prst="rect">
            <a:avLst/>
          </a:prstGeom>
        </p:spPr>
        <p:txBody>
          <a:bodyPr vert="horz" wrap="square" lIns="0" tIns="0" rIns="0" bIns="0" rtlCol="0">
            <a:spAutoFit/>
          </a:bodyPr>
          <a:lstStyle/>
          <a:p>
            <a:pPr>
              <a:lnSpc>
                <a:spcPts val="985"/>
              </a:lnSpc>
            </a:pPr>
            <a:r>
              <a:rPr sz="1000" b="1" spc="25" dirty="0">
                <a:solidFill>
                  <a:srgbClr val="15395F"/>
                </a:solidFill>
                <a:latin typeface="Arial"/>
                <a:cs typeface="Arial"/>
              </a:rPr>
              <a:t>IN</a:t>
            </a:r>
            <a:r>
              <a:rPr sz="1000" b="1" spc="5" dirty="0">
                <a:solidFill>
                  <a:srgbClr val="15395F"/>
                </a:solidFill>
                <a:latin typeface="Arial"/>
                <a:cs typeface="Arial"/>
              </a:rPr>
              <a:t>S</a:t>
            </a:r>
            <a:r>
              <a:rPr sz="1000" b="1" spc="50" dirty="0">
                <a:solidFill>
                  <a:srgbClr val="15395F"/>
                </a:solidFill>
                <a:latin typeface="Arial"/>
                <a:cs typeface="Arial"/>
              </a:rPr>
              <a:t>TALADA</a:t>
            </a:r>
            <a:endParaRPr sz="1000">
              <a:latin typeface="Arial"/>
              <a:cs typeface="Arial"/>
            </a:endParaRPr>
          </a:p>
        </p:txBody>
      </p:sp>
      <p:sp>
        <p:nvSpPr>
          <p:cNvPr id="166" name="object 166"/>
          <p:cNvSpPr txBox="1"/>
          <p:nvPr/>
        </p:nvSpPr>
        <p:spPr>
          <a:xfrm rot="19980000">
            <a:off x="3977160" y="9256497"/>
            <a:ext cx="884198" cy="127000"/>
          </a:xfrm>
          <a:prstGeom prst="rect">
            <a:avLst/>
          </a:prstGeom>
        </p:spPr>
        <p:txBody>
          <a:bodyPr vert="horz" wrap="square" lIns="0" tIns="0" rIns="0" bIns="0" rtlCol="0">
            <a:spAutoFit/>
          </a:bodyPr>
          <a:lstStyle/>
          <a:p>
            <a:pPr>
              <a:lnSpc>
                <a:spcPts val="1000"/>
              </a:lnSpc>
            </a:pPr>
            <a:r>
              <a:rPr sz="1000" b="1" spc="15" dirty="0">
                <a:solidFill>
                  <a:srgbClr val="15395F"/>
                </a:solidFill>
                <a:latin typeface="Arial"/>
                <a:cs typeface="Arial"/>
              </a:rPr>
              <a:t>ASEGURAR</a:t>
            </a:r>
            <a:r>
              <a:rPr sz="1000" b="1" spc="-45" dirty="0">
                <a:solidFill>
                  <a:srgbClr val="15395F"/>
                </a:solidFill>
                <a:latin typeface="Arial"/>
                <a:cs typeface="Arial"/>
              </a:rPr>
              <a:t> </a:t>
            </a:r>
            <a:r>
              <a:rPr sz="1000" b="1" spc="45" dirty="0">
                <a:solidFill>
                  <a:srgbClr val="15395F"/>
                </a:solidFill>
                <a:latin typeface="Arial"/>
                <a:cs typeface="Arial"/>
              </a:rPr>
              <a:t>Y</a:t>
            </a:r>
            <a:endParaRPr sz="1000">
              <a:latin typeface="Arial"/>
              <a:cs typeface="Arial"/>
            </a:endParaRPr>
          </a:p>
        </p:txBody>
      </p:sp>
      <p:sp>
        <p:nvSpPr>
          <p:cNvPr id="167" name="object 167"/>
          <p:cNvSpPr txBox="1"/>
          <p:nvPr/>
        </p:nvSpPr>
        <p:spPr>
          <a:xfrm rot="19980000">
            <a:off x="4052147" y="9416626"/>
            <a:ext cx="777522"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AUMENTAR</a:t>
            </a:r>
            <a:endParaRPr sz="1000">
              <a:latin typeface="Arial"/>
              <a:cs typeface="Arial"/>
            </a:endParaRPr>
          </a:p>
        </p:txBody>
      </p:sp>
      <p:sp>
        <p:nvSpPr>
          <p:cNvPr id="168" name="object 168"/>
          <p:cNvSpPr txBox="1"/>
          <p:nvPr/>
        </p:nvSpPr>
        <p:spPr>
          <a:xfrm rot="19980000">
            <a:off x="4116226" y="9526300"/>
            <a:ext cx="889225" cy="127000"/>
          </a:xfrm>
          <a:prstGeom prst="rect">
            <a:avLst/>
          </a:prstGeom>
        </p:spPr>
        <p:txBody>
          <a:bodyPr vert="horz" wrap="square" lIns="0" tIns="0" rIns="0" bIns="0" rtlCol="0">
            <a:spAutoFit/>
          </a:bodyPr>
          <a:lstStyle/>
          <a:p>
            <a:pPr>
              <a:lnSpc>
                <a:spcPts val="1000"/>
              </a:lnSpc>
            </a:pPr>
            <a:r>
              <a:rPr sz="1000" b="1" spc="55" dirty="0">
                <a:solidFill>
                  <a:srgbClr val="15395F"/>
                </a:solidFill>
                <a:latin typeface="Arial"/>
                <a:cs typeface="Arial"/>
              </a:rPr>
              <a:t>M</a:t>
            </a:r>
            <a:r>
              <a:rPr sz="1000" b="1" spc="15" dirty="0">
                <a:solidFill>
                  <a:srgbClr val="15395F"/>
                </a:solidFill>
                <a:latin typeface="Arial"/>
                <a:cs typeface="Arial"/>
              </a:rPr>
              <a:t>O</a:t>
            </a:r>
            <a:r>
              <a:rPr sz="1000" b="1" spc="55" dirty="0">
                <a:solidFill>
                  <a:srgbClr val="15395F"/>
                </a:solidFill>
                <a:latin typeface="Arial"/>
                <a:cs typeface="Arial"/>
              </a:rPr>
              <a:t>TIVACIÓN</a:t>
            </a:r>
            <a:endParaRPr sz="1000">
              <a:latin typeface="Arial"/>
              <a:cs typeface="Arial"/>
            </a:endParaRPr>
          </a:p>
        </p:txBody>
      </p:sp>
      <p:sp>
        <p:nvSpPr>
          <p:cNvPr id="169" name="object 169"/>
          <p:cNvSpPr txBox="1"/>
          <p:nvPr/>
        </p:nvSpPr>
        <p:spPr>
          <a:xfrm rot="19980000">
            <a:off x="5700736" y="9441718"/>
            <a:ext cx="1102712"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ME</a:t>
            </a:r>
            <a:r>
              <a:rPr sz="1000" b="1" spc="-15" dirty="0">
                <a:solidFill>
                  <a:srgbClr val="15395F"/>
                </a:solidFill>
                <a:latin typeface="Arial"/>
                <a:cs typeface="Arial"/>
              </a:rPr>
              <a:t>T</a:t>
            </a:r>
            <a:r>
              <a:rPr sz="1000" b="1" spc="55" dirty="0">
                <a:solidFill>
                  <a:srgbClr val="15395F"/>
                </a:solidFill>
                <a:latin typeface="Arial"/>
                <a:cs typeface="Arial"/>
              </a:rPr>
              <a:t>ODO</a:t>
            </a:r>
            <a:r>
              <a:rPr sz="1000" b="1" spc="-5" dirty="0">
                <a:solidFill>
                  <a:srgbClr val="15395F"/>
                </a:solidFill>
                <a:latin typeface="Arial"/>
                <a:cs typeface="Arial"/>
              </a:rPr>
              <a:t>L</a:t>
            </a:r>
            <a:r>
              <a:rPr sz="1000" b="1" spc="35" dirty="0">
                <a:solidFill>
                  <a:srgbClr val="15395F"/>
                </a:solidFill>
                <a:latin typeface="Arial"/>
                <a:cs typeface="Arial"/>
              </a:rPr>
              <a:t>OGÍAS</a:t>
            </a:r>
            <a:endParaRPr sz="1000">
              <a:latin typeface="Arial"/>
              <a:cs typeface="Arial"/>
            </a:endParaRPr>
          </a:p>
        </p:txBody>
      </p:sp>
      <p:sp>
        <p:nvSpPr>
          <p:cNvPr id="170" name="object 170"/>
          <p:cNvSpPr txBox="1"/>
          <p:nvPr/>
        </p:nvSpPr>
        <p:spPr>
          <a:xfrm rot="19980000">
            <a:off x="5707989" y="9592405"/>
            <a:ext cx="1168338" cy="127000"/>
          </a:xfrm>
          <a:prstGeom prst="rect">
            <a:avLst/>
          </a:prstGeom>
        </p:spPr>
        <p:txBody>
          <a:bodyPr vert="horz" wrap="square" lIns="0" tIns="0" rIns="0" bIns="0" rtlCol="0">
            <a:spAutoFit/>
          </a:bodyPr>
          <a:lstStyle/>
          <a:p>
            <a:pPr>
              <a:lnSpc>
                <a:spcPts val="1000"/>
              </a:lnSpc>
            </a:pPr>
            <a:r>
              <a:rPr sz="1000" b="1" spc="30" dirty="0">
                <a:solidFill>
                  <a:srgbClr val="15395F"/>
                </a:solidFill>
                <a:latin typeface="Arial"/>
                <a:cs typeface="Arial"/>
              </a:rPr>
              <a:t>IMPLEMENTADAS</a:t>
            </a:r>
            <a:endParaRPr sz="1000">
              <a:latin typeface="Arial"/>
              <a:cs typeface="Arial"/>
            </a:endParaRPr>
          </a:p>
        </p:txBody>
      </p:sp>
      <p:sp>
        <p:nvSpPr>
          <p:cNvPr id="171" name="object 171"/>
          <p:cNvSpPr txBox="1"/>
          <p:nvPr/>
        </p:nvSpPr>
        <p:spPr>
          <a:xfrm>
            <a:off x="3300592" y="10118568"/>
            <a:ext cx="4114800" cy="912494"/>
          </a:xfrm>
          <a:prstGeom prst="rect">
            <a:avLst/>
          </a:prstGeom>
        </p:spPr>
        <p:txBody>
          <a:bodyPr vert="horz" wrap="square" lIns="0" tIns="107950" rIns="0" bIns="0" rtlCol="0">
            <a:spAutoFit/>
          </a:bodyPr>
          <a:lstStyle/>
          <a:p>
            <a:pPr marL="979169">
              <a:lnSpc>
                <a:spcPct val="100000"/>
              </a:lnSpc>
              <a:spcBef>
                <a:spcPts val="850"/>
              </a:spcBef>
            </a:pPr>
            <a:r>
              <a:rPr sz="1400" b="1" spc="35" dirty="0">
                <a:solidFill>
                  <a:srgbClr val="15395F"/>
                </a:solidFill>
                <a:latin typeface="Arial"/>
                <a:cs typeface="Arial"/>
              </a:rPr>
              <a:t>GRANDES</a:t>
            </a:r>
            <a:r>
              <a:rPr sz="1400" b="1" spc="-5" dirty="0">
                <a:solidFill>
                  <a:srgbClr val="15395F"/>
                </a:solidFill>
                <a:latin typeface="Arial"/>
                <a:cs typeface="Arial"/>
              </a:rPr>
              <a:t> </a:t>
            </a:r>
            <a:r>
              <a:rPr sz="1400" b="1" spc="40" dirty="0">
                <a:solidFill>
                  <a:srgbClr val="15395F"/>
                </a:solidFill>
                <a:latin typeface="Arial"/>
                <a:cs typeface="Arial"/>
              </a:rPr>
              <a:t>DESAFÍOS</a:t>
            </a:r>
            <a:endParaRPr sz="1400">
              <a:latin typeface="Arial"/>
              <a:cs typeface="Arial"/>
            </a:endParaRPr>
          </a:p>
          <a:p>
            <a:pPr marL="12700">
              <a:lnSpc>
                <a:spcPct val="100000"/>
              </a:lnSpc>
              <a:spcBef>
                <a:spcPts val="590"/>
              </a:spcBef>
            </a:pPr>
            <a:r>
              <a:rPr sz="1100" spc="-30" dirty="0">
                <a:solidFill>
                  <a:srgbClr val="15395F"/>
                </a:solidFill>
                <a:latin typeface="Arial MT"/>
                <a:cs typeface="Arial MT"/>
              </a:rPr>
              <a:t>Asegurar</a:t>
            </a:r>
            <a:r>
              <a:rPr sz="1100" spc="5" dirty="0">
                <a:solidFill>
                  <a:srgbClr val="15395F"/>
                </a:solidFill>
                <a:latin typeface="Arial MT"/>
                <a:cs typeface="Arial MT"/>
              </a:rPr>
              <a:t> </a:t>
            </a:r>
            <a:r>
              <a:rPr sz="1100" spc="-45" dirty="0">
                <a:solidFill>
                  <a:srgbClr val="15395F"/>
                </a:solidFill>
                <a:latin typeface="Arial MT"/>
                <a:cs typeface="Arial MT"/>
              </a:rPr>
              <a:t>y</a:t>
            </a:r>
            <a:r>
              <a:rPr sz="1100" spc="10" dirty="0">
                <a:solidFill>
                  <a:srgbClr val="15395F"/>
                </a:solidFill>
                <a:latin typeface="Arial MT"/>
                <a:cs typeface="Arial MT"/>
              </a:rPr>
              <a:t> </a:t>
            </a:r>
            <a:r>
              <a:rPr sz="1100" spc="-25" dirty="0">
                <a:solidFill>
                  <a:srgbClr val="15395F"/>
                </a:solidFill>
                <a:latin typeface="Arial MT"/>
                <a:cs typeface="Arial MT"/>
              </a:rPr>
              <a:t>aumentar</a:t>
            </a:r>
            <a:r>
              <a:rPr sz="1100" spc="5" dirty="0">
                <a:solidFill>
                  <a:srgbClr val="15395F"/>
                </a:solidFill>
                <a:latin typeface="Arial MT"/>
                <a:cs typeface="Arial MT"/>
              </a:rPr>
              <a:t> </a:t>
            </a:r>
            <a:r>
              <a:rPr sz="1100" spc="-45" dirty="0">
                <a:solidFill>
                  <a:srgbClr val="15395F"/>
                </a:solidFill>
                <a:latin typeface="Arial MT"/>
                <a:cs typeface="Arial MT"/>
              </a:rPr>
              <a:t>la</a:t>
            </a:r>
            <a:r>
              <a:rPr sz="1100" spc="10" dirty="0">
                <a:solidFill>
                  <a:srgbClr val="15395F"/>
                </a:solidFill>
                <a:latin typeface="Arial MT"/>
                <a:cs typeface="Arial MT"/>
              </a:rPr>
              <a:t> </a:t>
            </a:r>
            <a:r>
              <a:rPr sz="1100" spc="-15" dirty="0">
                <a:solidFill>
                  <a:srgbClr val="15395F"/>
                </a:solidFill>
                <a:latin typeface="Arial MT"/>
                <a:cs typeface="Arial MT"/>
              </a:rPr>
              <a:t>motivación</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10"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25" dirty="0">
                <a:solidFill>
                  <a:srgbClr val="15395F"/>
                </a:solidFill>
                <a:latin typeface="Arial MT"/>
                <a:cs typeface="Arial MT"/>
              </a:rPr>
              <a:t>alumnos</a:t>
            </a:r>
            <a:r>
              <a:rPr sz="1100" spc="10" dirty="0">
                <a:solidFill>
                  <a:srgbClr val="15395F"/>
                </a:solidFill>
                <a:latin typeface="Arial MT"/>
                <a:cs typeface="Arial MT"/>
              </a:rPr>
              <a:t> </a:t>
            </a:r>
            <a:r>
              <a:rPr sz="1100" spc="-5" dirty="0">
                <a:solidFill>
                  <a:srgbClr val="15395F"/>
                </a:solidFill>
                <a:latin typeface="Arial MT"/>
                <a:cs typeface="Arial MT"/>
              </a:rPr>
              <a:t>con</a:t>
            </a:r>
            <a:r>
              <a:rPr sz="1100" spc="5" dirty="0">
                <a:solidFill>
                  <a:srgbClr val="15395F"/>
                </a:solidFill>
                <a:latin typeface="Arial MT"/>
                <a:cs typeface="Arial MT"/>
              </a:rPr>
              <a:t> </a:t>
            </a:r>
            <a:r>
              <a:rPr sz="1100" spc="-45" dirty="0">
                <a:solidFill>
                  <a:srgbClr val="15395F"/>
                </a:solidFill>
                <a:latin typeface="Arial MT"/>
                <a:cs typeface="Arial MT"/>
              </a:rPr>
              <a:t>el</a:t>
            </a:r>
            <a:r>
              <a:rPr sz="1100" spc="10" dirty="0">
                <a:solidFill>
                  <a:srgbClr val="15395F"/>
                </a:solidFill>
                <a:latin typeface="Arial MT"/>
                <a:cs typeface="Arial MT"/>
              </a:rPr>
              <a:t> </a:t>
            </a:r>
            <a:r>
              <a:rPr sz="1100" spc="-15" dirty="0">
                <a:solidFill>
                  <a:srgbClr val="15395F"/>
                </a:solidFill>
                <a:latin typeface="Arial MT"/>
                <a:cs typeface="Arial MT"/>
              </a:rPr>
              <a:t>programa.</a:t>
            </a:r>
            <a:endParaRPr sz="1100">
              <a:latin typeface="Arial MT"/>
              <a:cs typeface="Arial MT"/>
            </a:endParaRPr>
          </a:p>
          <a:p>
            <a:pPr>
              <a:lnSpc>
                <a:spcPct val="100000"/>
              </a:lnSpc>
              <a:spcBef>
                <a:spcPts val="55"/>
              </a:spcBef>
            </a:pPr>
            <a:endParaRPr sz="1100">
              <a:latin typeface="Arial MT"/>
              <a:cs typeface="Arial MT"/>
            </a:endParaRPr>
          </a:p>
          <a:p>
            <a:pPr marL="12700">
              <a:lnSpc>
                <a:spcPct val="100000"/>
              </a:lnSpc>
            </a:pPr>
            <a:r>
              <a:rPr sz="1100" spc="-35" dirty="0">
                <a:solidFill>
                  <a:srgbClr val="15395F"/>
                </a:solidFill>
                <a:latin typeface="Arial MT"/>
                <a:cs typeface="Arial MT"/>
              </a:rPr>
              <a:t>Qué</a:t>
            </a:r>
            <a:r>
              <a:rPr sz="1100" dirty="0">
                <a:solidFill>
                  <a:srgbClr val="15395F"/>
                </a:solidFill>
                <a:latin typeface="Arial MT"/>
                <a:cs typeface="Arial MT"/>
              </a:rPr>
              <a:t> </a:t>
            </a:r>
            <a:r>
              <a:rPr sz="1100" spc="-35" dirty="0">
                <a:solidFill>
                  <a:srgbClr val="15395F"/>
                </a:solidFill>
                <a:latin typeface="Arial MT"/>
                <a:cs typeface="Arial MT"/>
              </a:rPr>
              <a:t>las</a:t>
            </a:r>
            <a:r>
              <a:rPr sz="1100" spc="5" dirty="0">
                <a:solidFill>
                  <a:srgbClr val="15395F"/>
                </a:solidFill>
                <a:latin typeface="Arial MT"/>
                <a:cs typeface="Arial MT"/>
              </a:rPr>
              <a:t> </a:t>
            </a:r>
            <a:r>
              <a:rPr sz="1100" spc="-20" dirty="0">
                <a:solidFill>
                  <a:srgbClr val="15395F"/>
                </a:solidFill>
                <a:latin typeface="Arial MT"/>
                <a:cs typeface="Arial MT"/>
              </a:rPr>
              <a:t>metodologías</a:t>
            </a:r>
            <a:r>
              <a:rPr sz="1100" spc="5" dirty="0">
                <a:solidFill>
                  <a:srgbClr val="15395F"/>
                </a:solidFill>
                <a:latin typeface="Arial MT"/>
                <a:cs typeface="Arial MT"/>
              </a:rPr>
              <a:t> </a:t>
            </a:r>
            <a:r>
              <a:rPr sz="1100" spc="-35" dirty="0">
                <a:solidFill>
                  <a:srgbClr val="15395F"/>
                </a:solidFill>
                <a:latin typeface="Arial MT"/>
                <a:cs typeface="Arial MT"/>
              </a:rPr>
              <a:t>sean</a:t>
            </a:r>
            <a:r>
              <a:rPr sz="1100" spc="5" dirty="0">
                <a:solidFill>
                  <a:srgbClr val="15395F"/>
                </a:solidFill>
                <a:latin typeface="Arial MT"/>
                <a:cs typeface="Arial MT"/>
              </a:rPr>
              <a:t> </a:t>
            </a:r>
            <a:r>
              <a:rPr sz="1100" spc="-20" dirty="0">
                <a:solidFill>
                  <a:srgbClr val="15395F"/>
                </a:solidFill>
                <a:latin typeface="Arial MT"/>
                <a:cs typeface="Arial MT"/>
              </a:rPr>
              <a:t>implementadas</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45" dirty="0">
                <a:solidFill>
                  <a:srgbClr val="15395F"/>
                </a:solidFill>
                <a:latin typeface="Arial MT"/>
                <a:cs typeface="Arial MT"/>
              </a:rPr>
              <a:t>el</a:t>
            </a:r>
            <a:r>
              <a:rPr sz="1100" spc="5" dirty="0">
                <a:solidFill>
                  <a:srgbClr val="15395F"/>
                </a:solidFill>
                <a:latin typeface="Arial MT"/>
                <a:cs typeface="Arial MT"/>
              </a:rPr>
              <a:t> </a:t>
            </a:r>
            <a:r>
              <a:rPr sz="1100" spc="-25" dirty="0">
                <a:solidFill>
                  <a:srgbClr val="15395F"/>
                </a:solidFill>
                <a:latin typeface="Arial MT"/>
                <a:cs typeface="Arial MT"/>
              </a:rPr>
              <a:t>largo</a:t>
            </a:r>
            <a:r>
              <a:rPr sz="1100" spc="5" dirty="0">
                <a:solidFill>
                  <a:srgbClr val="15395F"/>
                </a:solidFill>
                <a:latin typeface="Arial MT"/>
                <a:cs typeface="Arial MT"/>
              </a:rPr>
              <a:t> </a:t>
            </a:r>
            <a:r>
              <a:rPr sz="1100" spc="-20" dirty="0">
                <a:solidFill>
                  <a:srgbClr val="15395F"/>
                </a:solidFill>
                <a:latin typeface="Arial MT"/>
                <a:cs typeface="Arial MT"/>
              </a:rPr>
              <a:t>plazo.</a:t>
            </a:r>
            <a:endParaRPr sz="1100">
              <a:latin typeface="Arial MT"/>
              <a:cs typeface="Arial MT"/>
            </a:endParaRPr>
          </a:p>
        </p:txBody>
      </p:sp>
      <p:sp>
        <p:nvSpPr>
          <p:cNvPr id="172" name="object 172"/>
          <p:cNvSpPr/>
          <p:nvPr/>
        </p:nvSpPr>
        <p:spPr>
          <a:xfrm>
            <a:off x="4831148" y="9305154"/>
            <a:ext cx="1001394" cy="858519"/>
          </a:xfrm>
          <a:custGeom>
            <a:avLst/>
            <a:gdLst/>
            <a:ahLst/>
            <a:cxnLst/>
            <a:rect l="l" t="t" r="r" b="b"/>
            <a:pathLst>
              <a:path w="1001395" h="858520">
                <a:moveTo>
                  <a:pt x="896685" y="835660"/>
                </a:moveTo>
                <a:lnTo>
                  <a:pt x="53770" y="835660"/>
                </a:lnTo>
                <a:lnTo>
                  <a:pt x="152677" y="838200"/>
                </a:lnTo>
                <a:lnTo>
                  <a:pt x="350492" y="853440"/>
                </a:lnTo>
                <a:lnTo>
                  <a:pt x="449400" y="858520"/>
                </a:lnTo>
                <a:lnTo>
                  <a:pt x="548583" y="858520"/>
                </a:lnTo>
                <a:lnTo>
                  <a:pt x="648041" y="853440"/>
                </a:lnTo>
                <a:lnTo>
                  <a:pt x="846956" y="838200"/>
                </a:lnTo>
                <a:lnTo>
                  <a:pt x="896685" y="835660"/>
                </a:lnTo>
                <a:close/>
              </a:path>
              <a:path w="1001395" h="858520">
                <a:moveTo>
                  <a:pt x="491902" y="0"/>
                </a:moveTo>
                <a:lnTo>
                  <a:pt x="441081" y="3810"/>
                </a:lnTo>
                <a:lnTo>
                  <a:pt x="394955" y="13970"/>
                </a:lnTo>
                <a:lnTo>
                  <a:pt x="351900" y="30480"/>
                </a:lnTo>
                <a:lnTo>
                  <a:pt x="312137" y="50800"/>
                </a:lnTo>
                <a:lnTo>
                  <a:pt x="275883" y="74930"/>
                </a:lnTo>
                <a:lnTo>
                  <a:pt x="243357" y="102870"/>
                </a:lnTo>
                <a:lnTo>
                  <a:pt x="214780" y="134620"/>
                </a:lnTo>
                <a:lnTo>
                  <a:pt x="190369" y="170180"/>
                </a:lnTo>
                <a:lnTo>
                  <a:pt x="170344" y="208280"/>
                </a:lnTo>
                <a:lnTo>
                  <a:pt x="154924" y="247650"/>
                </a:lnTo>
                <a:lnTo>
                  <a:pt x="144327" y="289560"/>
                </a:lnTo>
                <a:lnTo>
                  <a:pt x="138772" y="331470"/>
                </a:lnTo>
                <a:lnTo>
                  <a:pt x="138479" y="375920"/>
                </a:lnTo>
                <a:lnTo>
                  <a:pt x="143667" y="420370"/>
                </a:lnTo>
                <a:lnTo>
                  <a:pt x="154554" y="464820"/>
                </a:lnTo>
                <a:lnTo>
                  <a:pt x="171359" y="508000"/>
                </a:lnTo>
                <a:lnTo>
                  <a:pt x="176045" y="521970"/>
                </a:lnTo>
                <a:lnTo>
                  <a:pt x="134561" y="601980"/>
                </a:lnTo>
                <a:lnTo>
                  <a:pt x="102568" y="646430"/>
                </a:lnTo>
                <a:lnTo>
                  <a:pt x="70813" y="692150"/>
                </a:lnTo>
                <a:lnTo>
                  <a:pt x="39292" y="736600"/>
                </a:lnTo>
                <a:lnTo>
                  <a:pt x="7999" y="782320"/>
                </a:lnTo>
                <a:lnTo>
                  <a:pt x="0" y="810260"/>
                </a:lnTo>
                <a:lnTo>
                  <a:pt x="1801" y="817880"/>
                </a:lnTo>
                <a:lnTo>
                  <a:pt x="6996" y="824230"/>
                </a:lnTo>
                <a:lnTo>
                  <a:pt x="15138" y="828040"/>
                </a:lnTo>
                <a:lnTo>
                  <a:pt x="34008" y="835660"/>
                </a:lnTo>
                <a:lnTo>
                  <a:pt x="39876" y="836930"/>
                </a:lnTo>
                <a:lnTo>
                  <a:pt x="47140" y="835660"/>
                </a:lnTo>
                <a:lnTo>
                  <a:pt x="896685" y="835660"/>
                </a:lnTo>
                <a:lnTo>
                  <a:pt x="946414" y="834390"/>
                </a:lnTo>
                <a:lnTo>
                  <a:pt x="959754" y="834390"/>
                </a:lnTo>
                <a:lnTo>
                  <a:pt x="973521" y="831850"/>
                </a:lnTo>
                <a:lnTo>
                  <a:pt x="985885" y="826770"/>
                </a:lnTo>
                <a:lnTo>
                  <a:pt x="995017" y="820420"/>
                </a:lnTo>
                <a:lnTo>
                  <a:pt x="1000836" y="806450"/>
                </a:lnTo>
                <a:lnTo>
                  <a:pt x="997678" y="792480"/>
                </a:lnTo>
                <a:lnTo>
                  <a:pt x="989509" y="779780"/>
                </a:lnTo>
                <a:lnTo>
                  <a:pt x="980298" y="767080"/>
                </a:lnTo>
                <a:lnTo>
                  <a:pt x="949176" y="722630"/>
                </a:lnTo>
                <a:lnTo>
                  <a:pt x="918019" y="679450"/>
                </a:lnTo>
                <a:lnTo>
                  <a:pt x="908210" y="665480"/>
                </a:lnTo>
                <a:lnTo>
                  <a:pt x="191971" y="665480"/>
                </a:lnTo>
                <a:lnTo>
                  <a:pt x="159370" y="624840"/>
                </a:lnTo>
                <a:lnTo>
                  <a:pt x="250073" y="496570"/>
                </a:lnTo>
                <a:lnTo>
                  <a:pt x="206131" y="496570"/>
                </a:lnTo>
                <a:lnTo>
                  <a:pt x="189986" y="463550"/>
                </a:lnTo>
                <a:lnTo>
                  <a:pt x="178711" y="425450"/>
                </a:lnTo>
                <a:lnTo>
                  <a:pt x="172777" y="383540"/>
                </a:lnTo>
                <a:lnTo>
                  <a:pt x="172656" y="339090"/>
                </a:lnTo>
                <a:lnTo>
                  <a:pt x="178819" y="293370"/>
                </a:lnTo>
                <a:lnTo>
                  <a:pt x="191738" y="247650"/>
                </a:lnTo>
                <a:lnTo>
                  <a:pt x="211884" y="201930"/>
                </a:lnTo>
                <a:lnTo>
                  <a:pt x="239727" y="160020"/>
                </a:lnTo>
                <a:lnTo>
                  <a:pt x="275740" y="120650"/>
                </a:lnTo>
                <a:lnTo>
                  <a:pt x="312952" y="90170"/>
                </a:lnTo>
                <a:lnTo>
                  <a:pt x="353351" y="67310"/>
                </a:lnTo>
                <a:lnTo>
                  <a:pt x="396187" y="49530"/>
                </a:lnTo>
                <a:lnTo>
                  <a:pt x="440707" y="39370"/>
                </a:lnTo>
                <a:lnTo>
                  <a:pt x="486162" y="34290"/>
                </a:lnTo>
                <a:lnTo>
                  <a:pt x="651459" y="34290"/>
                </a:lnTo>
                <a:lnTo>
                  <a:pt x="632132" y="25400"/>
                </a:lnTo>
                <a:lnTo>
                  <a:pt x="587803" y="10160"/>
                </a:lnTo>
                <a:lnTo>
                  <a:pt x="540935" y="1270"/>
                </a:lnTo>
                <a:lnTo>
                  <a:pt x="491902" y="0"/>
                </a:lnTo>
                <a:close/>
              </a:path>
              <a:path w="1001395" h="858520">
                <a:moveTo>
                  <a:pt x="247252" y="612140"/>
                </a:moveTo>
                <a:lnTo>
                  <a:pt x="231637" y="619760"/>
                </a:lnTo>
                <a:lnTo>
                  <a:pt x="209700" y="640080"/>
                </a:lnTo>
                <a:lnTo>
                  <a:pt x="205230" y="646430"/>
                </a:lnTo>
                <a:lnTo>
                  <a:pt x="201055" y="651510"/>
                </a:lnTo>
                <a:lnTo>
                  <a:pt x="196770" y="657860"/>
                </a:lnTo>
                <a:lnTo>
                  <a:pt x="191971" y="665480"/>
                </a:lnTo>
                <a:lnTo>
                  <a:pt x="806041" y="665480"/>
                </a:lnTo>
                <a:lnTo>
                  <a:pt x="797039" y="654050"/>
                </a:lnTo>
                <a:lnTo>
                  <a:pt x="788447" y="643890"/>
                </a:lnTo>
                <a:lnTo>
                  <a:pt x="783132" y="637540"/>
                </a:lnTo>
                <a:lnTo>
                  <a:pt x="708797" y="637540"/>
                </a:lnTo>
                <a:lnTo>
                  <a:pt x="707261" y="636270"/>
                </a:lnTo>
                <a:lnTo>
                  <a:pt x="706384" y="636270"/>
                </a:lnTo>
                <a:lnTo>
                  <a:pt x="705889" y="635000"/>
                </a:lnTo>
                <a:lnTo>
                  <a:pt x="289139" y="635000"/>
                </a:lnTo>
                <a:lnTo>
                  <a:pt x="263952" y="617220"/>
                </a:lnTo>
                <a:lnTo>
                  <a:pt x="247252" y="612140"/>
                </a:lnTo>
                <a:close/>
              </a:path>
              <a:path w="1001395" h="858520">
                <a:moveTo>
                  <a:pt x="826487" y="497840"/>
                </a:moveTo>
                <a:lnTo>
                  <a:pt x="748688" y="497840"/>
                </a:lnTo>
                <a:lnTo>
                  <a:pt x="841500" y="628650"/>
                </a:lnTo>
                <a:lnTo>
                  <a:pt x="806041" y="665480"/>
                </a:lnTo>
                <a:lnTo>
                  <a:pt x="908210" y="665480"/>
                </a:lnTo>
                <a:lnTo>
                  <a:pt x="824126" y="546100"/>
                </a:lnTo>
                <a:lnTo>
                  <a:pt x="819203" y="538480"/>
                </a:lnTo>
                <a:lnTo>
                  <a:pt x="816630" y="530860"/>
                </a:lnTo>
                <a:lnTo>
                  <a:pt x="816814" y="521970"/>
                </a:lnTo>
                <a:lnTo>
                  <a:pt x="820164" y="513080"/>
                </a:lnTo>
                <a:lnTo>
                  <a:pt x="826487" y="497840"/>
                </a:lnTo>
                <a:close/>
              </a:path>
              <a:path w="1001395" h="858520">
                <a:moveTo>
                  <a:pt x="747536" y="608330"/>
                </a:moveTo>
                <a:lnTo>
                  <a:pt x="737115" y="612140"/>
                </a:lnTo>
                <a:lnTo>
                  <a:pt x="723161" y="624840"/>
                </a:lnTo>
                <a:lnTo>
                  <a:pt x="718462" y="628650"/>
                </a:lnTo>
                <a:lnTo>
                  <a:pt x="713433" y="632460"/>
                </a:lnTo>
                <a:lnTo>
                  <a:pt x="708797" y="637540"/>
                </a:lnTo>
                <a:lnTo>
                  <a:pt x="783132" y="637540"/>
                </a:lnTo>
                <a:lnTo>
                  <a:pt x="779943" y="633730"/>
                </a:lnTo>
                <a:lnTo>
                  <a:pt x="771205" y="624840"/>
                </a:lnTo>
                <a:lnTo>
                  <a:pt x="757780" y="612140"/>
                </a:lnTo>
                <a:lnTo>
                  <a:pt x="747536" y="608330"/>
                </a:lnTo>
                <a:close/>
              </a:path>
              <a:path w="1001395" h="858520">
                <a:moveTo>
                  <a:pt x="250658" y="458470"/>
                </a:moveTo>
                <a:lnTo>
                  <a:pt x="233718" y="464820"/>
                </a:lnTo>
                <a:lnTo>
                  <a:pt x="213955" y="487680"/>
                </a:lnTo>
                <a:lnTo>
                  <a:pt x="211554" y="490220"/>
                </a:lnTo>
                <a:lnTo>
                  <a:pt x="208925" y="494030"/>
                </a:lnTo>
                <a:lnTo>
                  <a:pt x="206131" y="496570"/>
                </a:lnTo>
                <a:lnTo>
                  <a:pt x="250073" y="496570"/>
                </a:lnTo>
                <a:lnTo>
                  <a:pt x="281877" y="541020"/>
                </a:lnTo>
                <a:lnTo>
                  <a:pt x="297022" y="562610"/>
                </a:lnTo>
                <a:lnTo>
                  <a:pt x="311681" y="584200"/>
                </a:lnTo>
                <a:lnTo>
                  <a:pt x="314678" y="588010"/>
                </a:lnTo>
                <a:lnTo>
                  <a:pt x="295279" y="626110"/>
                </a:lnTo>
                <a:lnTo>
                  <a:pt x="289139" y="635000"/>
                </a:lnTo>
                <a:lnTo>
                  <a:pt x="705889" y="635000"/>
                </a:lnTo>
                <a:lnTo>
                  <a:pt x="688008" y="613410"/>
                </a:lnTo>
                <a:lnTo>
                  <a:pt x="681626" y="598170"/>
                </a:lnTo>
                <a:lnTo>
                  <a:pt x="683602" y="591820"/>
                </a:lnTo>
                <a:lnTo>
                  <a:pt x="437729" y="591820"/>
                </a:lnTo>
                <a:lnTo>
                  <a:pt x="410484" y="562610"/>
                </a:lnTo>
                <a:lnTo>
                  <a:pt x="339266" y="562610"/>
                </a:lnTo>
                <a:lnTo>
                  <a:pt x="286561" y="488950"/>
                </a:lnTo>
                <a:lnTo>
                  <a:pt x="267397" y="466090"/>
                </a:lnTo>
                <a:lnTo>
                  <a:pt x="250658" y="458470"/>
                </a:lnTo>
                <a:close/>
              </a:path>
              <a:path w="1001395" h="858520">
                <a:moveTo>
                  <a:pt x="498498" y="529590"/>
                </a:moveTo>
                <a:lnTo>
                  <a:pt x="464009" y="558800"/>
                </a:lnTo>
                <a:lnTo>
                  <a:pt x="446895" y="580390"/>
                </a:lnTo>
                <a:lnTo>
                  <a:pt x="437729" y="591820"/>
                </a:lnTo>
                <a:lnTo>
                  <a:pt x="561922" y="591820"/>
                </a:lnTo>
                <a:lnTo>
                  <a:pt x="552787" y="581660"/>
                </a:lnTo>
                <a:lnTo>
                  <a:pt x="543442" y="570230"/>
                </a:lnTo>
                <a:lnTo>
                  <a:pt x="533799" y="558800"/>
                </a:lnTo>
                <a:lnTo>
                  <a:pt x="523771" y="548640"/>
                </a:lnTo>
                <a:lnTo>
                  <a:pt x="509076" y="534670"/>
                </a:lnTo>
                <a:lnTo>
                  <a:pt x="498498" y="529590"/>
                </a:lnTo>
                <a:close/>
              </a:path>
              <a:path w="1001395" h="858520">
                <a:moveTo>
                  <a:pt x="538774" y="400050"/>
                </a:moveTo>
                <a:lnTo>
                  <a:pt x="496428" y="400050"/>
                </a:lnTo>
                <a:lnTo>
                  <a:pt x="604442" y="552450"/>
                </a:lnTo>
                <a:lnTo>
                  <a:pt x="561922" y="591820"/>
                </a:lnTo>
                <a:lnTo>
                  <a:pt x="683602" y="591820"/>
                </a:lnTo>
                <a:lnTo>
                  <a:pt x="686369" y="582930"/>
                </a:lnTo>
                <a:lnTo>
                  <a:pt x="697559" y="566420"/>
                </a:lnTo>
                <a:lnTo>
                  <a:pt x="655153" y="566420"/>
                </a:lnTo>
                <a:lnTo>
                  <a:pt x="627396" y="527050"/>
                </a:lnTo>
                <a:lnTo>
                  <a:pt x="600090" y="488950"/>
                </a:lnTo>
                <a:lnTo>
                  <a:pt x="573335" y="450850"/>
                </a:lnTo>
                <a:lnTo>
                  <a:pt x="547227" y="412750"/>
                </a:lnTo>
                <a:lnTo>
                  <a:pt x="538774" y="400050"/>
                </a:lnTo>
                <a:close/>
              </a:path>
              <a:path w="1001395" h="858520">
                <a:moveTo>
                  <a:pt x="745696" y="458470"/>
                </a:moveTo>
                <a:lnTo>
                  <a:pt x="731821" y="463550"/>
                </a:lnTo>
                <a:lnTo>
                  <a:pt x="718615" y="476250"/>
                </a:lnTo>
                <a:lnTo>
                  <a:pt x="703066" y="497840"/>
                </a:lnTo>
                <a:lnTo>
                  <a:pt x="687503" y="520700"/>
                </a:lnTo>
                <a:lnTo>
                  <a:pt x="671630" y="542290"/>
                </a:lnTo>
                <a:lnTo>
                  <a:pt x="655153" y="566420"/>
                </a:lnTo>
                <a:lnTo>
                  <a:pt x="697559" y="566420"/>
                </a:lnTo>
                <a:lnTo>
                  <a:pt x="701863" y="560070"/>
                </a:lnTo>
                <a:lnTo>
                  <a:pt x="711904" y="544830"/>
                </a:lnTo>
                <a:lnTo>
                  <a:pt x="743113" y="501650"/>
                </a:lnTo>
                <a:lnTo>
                  <a:pt x="744802" y="500380"/>
                </a:lnTo>
                <a:lnTo>
                  <a:pt x="748688" y="497840"/>
                </a:lnTo>
                <a:lnTo>
                  <a:pt x="826487" y="497840"/>
                </a:lnTo>
                <a:lnTo>
                  <a:pt x="828068" y="494030"/>
                </a:lnTo>
                <a:lnTo>
                  <a:pt x="789150" y="494030"/>
                </a:lnTo>
                <a:lnTo>
                  <a:pt x="783677" y="487680"/>
                </a:lnTo>
                <a:lnTo>
                  <a:pt x="778736" y="481330"/>
                </a:lnTo>
                <a:lnTo>
                  <a:pt x="773682" y="474980"/>
                </a:lnTo>
                <a:lnTo>
                  <a:pt x="759796" y="462280"/>
                </a:lnTo>
                <a:lnTo>
                  <a:pt x="745696" y="458470"/>
                </a:lnTo>
                <a:close/>
              </a:path>
              <a:path w="1001395" h="858520">
                <a:moveTo>
                  <a:pt x="597737" y="181610"/>
                </a:moveTo>
                <a:lnTo>
                  <a:pt x="531879" y="181610"/>
                </a:lnTo>
                <a:lnTo>
                  <a:pt x="498955" y="182880"/>
                </a:lnTo>
                <a:lnTo>
                  <a:pt x="488936" y="185420"/>
                </a:lnTo>
                <a:lnTo>
                  <a:pt x="483114" y="190500"/>
                </a:lnTo>
                <a:lnTo>
                  <a:pt x="480408" y="199390"/>
                </a:lnTo>
                <a:lnTo>
                  <a:pt x="479740" y="208280"/>
                </a:lnTo>
                <a:lnTo>
                  <a:pt x="479825" y="306070"/>
                </a:lnTo>
                <a:lnTo>
                  <a:pt x="479725" y="314960"/>
                </a:lnTo>
                <a:lnTo>
                  <a:pt x="478056" y="354330"/>
                </a:lnTo>
                <a:lnTo>
                  <a:pt x="436017" y="426720"/>
                </a:lnTo>
                <a:lnTo>
                  <a:pt x="339266" y="562610"/>
                </a:lnTo>
                <a:lnTo>
                  <a:pt x="410484" y="562610"/>
                </a:lnTo>
                <a:lnTo>
                  <a:pt x="393901" y="544830"/>
                </a:lnTo>
                <a:lnTo>
                  <a:pt x="496428" y="400050"/>
                </a:lnTo>
                <a:lnTo>
                  <a:pt x="538774" y="400050"/>
                </a:lnTo>
                <a:lnTo>
                  <a:pt x="521866" y="374650"/>
                </a:lnTo>
                <a:lnTo>
                  <a:pt x="516732" y="361950"/>
                </a:lnTo>
                <a:lnTo>
                  <a:pt x="514438" y="347980"/>
                </a:lnTo>
                <a:lnTo>
                  <a:pt x="513270" y="331470"/>
                </a:lnTo>
                <a:lnTo>
                  <a:pt x="511516" y="314960"/>
                </a:lnTo>
                <a:lnTo>
                  <a:pt x="620723" y="314960"/>
                </a:lnTo>
                <a:lnTo>
                  <a:pt x="636125" y="312420"/>
                </a:lnTo>
                <a:lnTo>
                  <a:pt x="642622" y="309880"/>
                </a:lnTo>
                <a:lnTo>
                  <a:pt x="645907" y="306070"/>
                </a:lnTo>
                <a:lnTo>
                  <a:pt x="646345" y="299720"/>
                </a:lnTo>
                <a:lnTo>
                  <a:pt x="644721" y="292100"/>
                </a:lnTo>
                <a:lnTo>
                  <a:pt x="641805" y="284480"/>
                </a:lnTo>
                <a:lnTo>
                  <a:pt x="639740" y="280670"/>
                </a:lnTo>
                <a:lnTo>
                  <a:pt x="515796" y="280670"/>
                </a:lnTo>
                <a:lnTo>
                  <a:pt x="515796" y="217170"/>
                </a:lnTo>
                <a:lnTo>
                  <a:pt x="641799" y="217170"/>
                </a:lnTo>
                <a:lnTo>
                  <a:pt x="644916" y="212090"/>
                </a:lnTo>
                <a:lnTo>
                  <a:pt x="649282" y="201930"/>
                </a:lnTo>
                <a:lnTo>
                  <a:pt x="648101" y="191770"/>
                </a:lnTo>
                <a:lnTo>
                  <a:pt x="641762" y="185420"/>
                </a:lnTo>
                <a:lnTo>
                  <a:pt x="630654" y="182880"/>
                </a:lnTo>
                <a:lnTo>
                  <a:pt x="597737" y="181610"/>
                </a:lnTo>
                <a:close/>
              </a:path>
              <a:path w="1001395" h="858520">
                <a:moveTo>
                  <a:pt x="651459" y="34290"/>
                </a:moveTo>
                <a:lnTo>
                  <a:pt x="486162" y="34290"/>
                </a:lnTo>
                <a:lnTo>
                  <a:pt x="531800" y="35560"/>
                </a:lnTo>
                <a:lnTo>
                  <a:pt x="576870" y="44450"/>
                </a:lnTo>
                <a:lnTo>
                  <a:pt x="620621" y="58420"/>
                </a:lnTo>
                <a:lnTo>
                  <a:pt x="662303" y="78740"/>
                </a:lnTo>
                <a:lnTo>
                  <a:pt x="701165" y="105410"/>
                </a:lnTo>
                <a:lnTo>
                  <a:pt x="741545" y="144780"/>
                </a:lnTo>
                <a:lnTo>
                  <a:pt x="773116" y="187960"/>
                </a:lnTo>
                <a:lnTo>
                  <a:pt x="796374" y="233680"/>
                </a:lnTo>
                <a:lnTo>
                  <a:pt x="811817" y="279400"/>
                </a:lnTo>
                <a:lnTo>
                  <a:pt x="819939" y="327660"/>
                </a:lnTo>
                <a:lnTo>
                  <a:pt x="821237" y="373380"/>
                </a:lnTo>
                <a:lnTo>
                  <a:pt x="816208" y="417830"/>
                </a:lnTo>
                <a:lnTo>
                  <a:pt x="805347" y="458470"/>
                </a:lnTo>
                <a:lnTo>
                  <a:pt x="789150" y="494030"/>
                </a:lnTo>
                <a:lnTo>
                  <a:pt x="828068" y="494030"/>
                </a:lnTo>
                <a:lnTo>
                  <a:pt x="837027" y="472440"/>
                </a:lnTo>
                <a:lnTo>
                  <a:pt x="848167" y="430530"/>
                </a:lnTo>
                <a:lnTo>
                  <a:pt x="853993" y="388620"/>
                </a:lnTo>
                <a:lnTo>
                  <a:pt x="854911" y="344170"/>
                </a:lnTo>
                <a:lnTo>
                  <a:pt x="850321" y="298450"/>
                </a:lnTo>
                <a:lnTo>
                  <a:pt x="839815" y="252730"/>
                </a:lnTo>
                <a:lnTo>
                  <a:pt x="823768" y="209550"/>
                </a:lnTo>
                <a:lnTo>
                  <a:pt x="802554" y="170180"/>
                </a:lnTo>
                <a:lnTo>
                  <a:pt x="776550" y="133350"/>
                </a:lnTo>
                <a:lnTo>
                  <a:pt x="746131" y="99060"/>
                </a:lnTo>
                <a:lnTo>
                  <a:pt x="711671" y="69850"/>
                </a:lnTo>
                <a:lnTo>
                  <a:pt x="673546" y="44450"/>
                </a:lnTo>
                <a:lnTo>
                  <a:pt x="651459" y="34290"/>
                </a:lnTo>
                <a:close/>
              </a:path>
              <a:path w="1001395" h="858520">
                <a:moveTo>
                  <a:pt x="641799" y="217170"/>
                </a:moveTo>
                <a:lnTo>
                  <a:pt x="597609" y="217170"/>
                </a:lnTo>
                <a:lnTo>
                  <a:pt x="586592" y="232410"/>
                </a:lnTo>
                <a:lnTo>
                  <a:pt x="581762" y="247650"/>
                </a:lnTo>
                <a:lnTo>
                  <a:pt x="585786" y="264160"/>
                </a:lnTo>
                <a:lnTo>
                  <a:pt x="601330" y="280670"/>
                </a:lnTo>
                <a:lnTo>
                  <a:pt x="639740" y="280670"/>
                </a:lnTo>
                <a:lnTo>
                  <a:pt x="638363" y="278130"/>
                </a:lnTo>
                <a:lnTo>
                  <a:pt x="633928" y="270510"/>
                </a:lnTo>
                <a:lnTo>
                  <a:pt x="628779" y="264160"/>
                </a:lnTo>
                <a:lnTo>
                  <a:pt x="623238" y="256540"/>
                </a:lnTo>
                <a:lnTo>
                  <a:pt x="617624" y="248920"/>
                </a:lnTo>
                <a:lnTo>
                  <a:pt x="624909" y="240030"/>
                </a:lnTo>
                <a:lnTo>
                  <a:pt x="631970" y="231140"/>
                </a:lnTo>
                <a:lnTo>
                  <a:pt x="638682" y="222250"/>
                </a:lnTo>
                <a:lnTo>
                  <a:pt x="641799" y="217170"/>
                </a:lnTo>
                <a:close/>
              </a:path>
            </a:pathLst>
          </a:custGeom>
          <a:solidFill>
            <a:srgbClr val="15395F"/>
          </a:solidFill>
        </p:spPr>
        <p:txBody>
          <a:bodyPr wrap="square" lIns="0" tIns="0" rIns="0" bIns="0" rtlCol="0"/>
          <a:lstStyle/>
          <a:p>
            <a:endParaRPr/>
          </a:p>
        </p:txBody>
      </p:sp>
      <p:sp>
        <p:nvSpPr>
          <p:cNvPr id="173" name="object 173"/>
          <p:cNvSpPr/>
          <p:nvPr/>
        </p:nvSpPr>
        <p:spPr>
          <a:xfrm>
            <a:off x="3138636" y="6700850"/>
            <a:ext cx="18415" cy="46355"/>
          </a:xfrm>
          <a:custGeom>
            <a:avLst/>
            <a:gdLst/>
            <a:ahLst/>
            <a:cxnLst/>
            <a:rect l="l" t="t" r="r" b="b"/>
            <a:pathLst>
              <a:path w="18414" h="46354">
                <a:moveTo>
                  <a:pt x="14192" y="38"/>
                </a:moveTo>
                <a:lnTo>
                  <a:pt x="4007" y="0"/>
                </a:lnTo>
                <a:lnTo>
                  <a:pt x="286" y="3530"/>
                </a:lnTo>
                <a:lnTo>
                  <a:pt x="0" y="16193"/>
                </a:lnTo>
                <a:lnTo>
                  <a:pt x="3" y="30027"/>
                </a:lnTo>
                <a:lnTo>
                  <a:pt x="273" y="42722"/>
                </a:lnTo>
                <a:lnTo>
                  <a:pt x="3905" y="46202"/>
                </a:lnTo>
                <a:lnTo>
                  <a:pt x="9023" y="46215"/>
                </a:lnTo>
                <a:lnTo>
                  <a:pt x="14129" y="46227"/>
                </a:lnTo>
                <a:lnTo>
                  <a:pt x="17698" y="42748"/>
                </a:lnTo>
                <a:lnTo>
                  <a:pt x="18002" y="36969"/>
                </a:lnTo>
                <a:lnTo>
                  <a:pt x="18002" y="9321"/>
                </a:lnTo>
                <a:lnTo>
                  <a:pt x="17710" y="3530"/>
                </a:lnTo>
                <a:lnTo>
                  <a:pt x="14192" y="38"/>
                </a:lnTo>
                <a:close/>
              </a:path>
            </a:pathLst>
          </a:custGeom>
          <a:solidFill>
            <a:srgbClr val="15395F"/>
          </a:solidFill>
        </p:spPr>
        <p:txBody>
          <a:bodyPr wrap="square" lIns="0" tIns="0" rIns="0" bIns="0" rtlCol="0"/>
          <a:lstStyle/>
          <a:p>
            <a:endParaRPr/>
          </a:p>
        </p:txBody>
      </p:sp>
      <p:sp>
        <p:nvSpPr>
          <p:cNvPr id="174" name="object 174"/>
          <p:cNvSpPr/>
          <p:nvPr/>
        </p:nvSpPr>
        <p:spPr>
          <a:xfrm>
            <a:off x="3138725" y="7211679"/>
            <a:ext cx="18415" cy="46990"/>
          </a:xfrm>
          <a:custGeom>
            <a:avLst/>
            <a:gdLst/>
            <a:ahLst/>
            <a:cxnLst/>
            <a:rect l="l" t="t" r="r" b="b"/>
            <a:pathLst>
              <a:path w="18414" h="46990">
                <a:moveTo>
                  <a:pt x="14084" y="0"/>
                </a:moveTo>
                <a:lnTo>
                  <a:pt x="0" y="36753"/>
                </a:lnTo>
                <a:lnTo>
                  <a:pt x="215" y="42532"/>
                </a:lnTo>
                <a:lnTo>
                  <a:pt x="3632" y="46177"/>
                </a:lnTo>
                <a:lnTo>
                  <a:pt x="13970" y="46507"/>
                </a:lnTo>
                <a:lnTo>
                  <a:pt x="17767" y="42862"/>
                </a:lnTo>
                <a:lnTo>
                  <a:pt x="18034" y="30030"/>
                </a:lnTo>
                <a:lnTo>
                  <a:pt x="18034" y="16482"/>
                </a:lnTo>
                <a:lnTo>
                  <a:pt x="17767" y="3581"/>
                </a:lnTo>
                <a:lnTo>
                  <a:pt x="14084" y="0"/>
                </a:lnTo>
                <a:close/>
              </a:path>
            </a:pathLst>
          </a:custGeom>
          <a:solidFill>
            <a:srgbClr val="15395F"/>
          </a:solidFill>
        </p:spPr>
        <p:txBody>
          <a:bodyPr wrap="square" lIns="0" tIns="0" rIns="0" bIns="0" rtlCol="0"/>
          <a:lstStyle/>
          <a:p>
            <a:endParaRPr/>
          </a:p>
        </p:txBody>
      </p:sp>
      <p:sp>
        <p:nvSpPr>
          <p:cNvPr id="175" name="object 175"/>
          <p:cNvSpPr/>
          <p:nvPr/>
        </p:nvSpPr>
        <p:spPr>
          <a:xfrm>
            <a:off x="3001901" y="7178209"/>
            <a:ext cx="35560" cy="43815"/>
          </a:xfrm>
          <a:custGeom>
            <a:avLst/>
            <a:gdLst/>
            <a:ahLst/>
            <a:cxnLst/>
            <a:rect l="l" t="t" r="r" b="b"/>
            <a:pathLst>
              <a:path w="35560" h="43815">
                <a:moveTo>
                  <a:pt x="25145" y="0"/>
                </a:moveTo>
                <a:lnTo>
                  <a:pt x="0" y="36588"/>
                </a:lnTo>
                <a:lnTo>
                  <a:pt x="4229" y="43141"/>
                </a:lnTo>
                <a:lnTo>
                  <a:pt x="12611" y="43256"/>
                </a:lnTo>
                <a:lnTo>
                  <a:pt x="13881" y="42278"/>
                </a:lnTo>
                <a:lnTo>
                  <a:pt x="17056" y="40894"/>
                </a:lnTo>
                <a:lnTo>
                  <a:pt x="22234" y="32599"/>
                </a:lnTo>
                <a:lnTo>
                  <a:pt x="25717" y="26652"/>
                </a:lnTo>
                <a:lnTo>
                  <a:pt x="34963" y="9918"/>
                </a:lnTo>
                <a:lnTo>
                  <a:pt x="33566" y="5143"/>
                </a:lnTo>
                <a:lnTo>
                  <a:pt x="29375" y="2578"/>
                </a:lnTo>
                <a:lnTo>
                  <a:pt x="25145" y="0"/>
                </a:lnTo>
                <a:close/>
              </a:path>
            </a:pathLst>
          </a:custGeom>
          <a:solidFill>
            <a:srgbClr val="15395F"/>
          </a:solidFill>
        </p:spPr>
        <p:txBody>
          <a:bodyPr wrap="square" lIns="0" tIns="0" rIns="0" bIns="0" rtlCol="0"/>
          <a:lstStyle/>
          <a:p>
            <a:endParaRPr/>
          </a:p>
        </p:txBody>
      </p:sp>
      <p:sp>
        <p:nvSpPr>
          <p:cNvPr id="176" name="object 176"/>
          <p:cNvSpPr/>
          <p:nvPr/>
        </p:nvSpPr>
        <p:spPr>
          <a:xfrm>
            <a:off x="3258532" y="6736561"/>
            <a:ext cx="33020" cy="44450"/>
          </a:xfrm>
          <a:custGeom>
            <a:avLst/>
            <a:gdLst/>
            <a:ahLst/>
            <a:cxnLst/>
            <a:rect l="l" t="t" r="r" b="b"/>
            <a:pathLst>
              <a:path w="33020" h="44450">
                <a:moveTo>
                  <a:pt x="22136" y="0"/>
                </a:moveTo>
                <a:lnTo>
                  <a:pt x="18580" y="1562"/>
                </a:lnTo>
                <a:lnTo>
                  <a:pt x="6398" y="22665"/>
                </a:lnTo>
                <a:lnTo>
                  <a:pt x="0" y="34112"/>
                </a:lnTo>
                <a:lnTo>
                  <a:pt x="1130" y="39116"/>
                </a:lnTo>
                <a:lnTo>
                  <a:pt x="5994" y="41770"/>
                </a:lnTo>
                <a:lnTo>
                  <a:pt x="10553" y="44246"/>
                </a:lnTo>
                <a:lnTo>
                  <a:pt x="15252" y="42621"/>
                </a:lnTo>
                <a:lnTo>
                  <a:pt x="22745" y="29946"/>
                </a:lnTo>
                <a:lnTo>
                  <a:pt x="31940" y="13652"/>
                </a:lnTo>
                <a:lnTo>
                  <a:pt x="32372" y="11760"/>
                </a:lnTo>
                <a:lnTo>
                  <a:pt x="32753" y="10731"/>
                </a:lnTo>
                <a:lnTo>
                  <a:pt x="32689" y="5549"/>
                </a:lnTo>
                <a:lnTo>
                  <a:pt x="30784" y="2451"/>
                </a:lnTo>
                <a:lnTo>
                  <a:pt x="22136" y="0"/>
                </a:lnTo>
                <a:close/>
              </a:path>
            </a:pathLst>
          </a:custGeom>
          <a:solidFill>
            <a:srgbClr val="15395F"/>
          </a:solidFill>
        </p:spPr>
        <p:txBody>
          <a:bodyPr wrap="square" lIns="0" tIns="0" rIns="0" bIns="0" rtlCol="0"/>
          <a:lstStyle/>
          <a:p>
            <a:endParaRPr/>
          </a:p>
        </p:txBody>
      </p:sp>
      <p:sp>
        <p:nvSpPr>
          <p:cNvPr id="177" name="object 177"/>
          <p:cNvSpPr/>
          <p:nvPr/>
        </p:nvSpPr>
        <p:spPr>
          <a:xfrm>
            <a:off x="3257796" y="7179460"/>
            <a:ext cx="34925" cy="43815"/>
          </a:xfrm>
          <a:custGeom>
            <a:avLst/>
            <a:gdLst/>
            <a:ahLst/>
            <a:cxnLst/>
            <a:rect l="l" t="t" r="r" b="b"/>
            <a:pathLst>
              <a:path w="34925" h="43815">
                <a:moveTo>
                  <a:pt x="12649" y="0"/>
                </a:moveTo>
                <a:lnTo>
                  <a:pt x="4000" y="177"/>
                </a:lnTo>
                <a:lnTo>
                  <a:pt x="0" y="7086"/>
                </a:lnTo>
                <a:lnTo>
                  <a:pt x="6614" y="19381"/>
                </a:lnTo>
                <a:lnTo>
                  <a:pt x="13471" y="31351"/>
                </a:lnTo>
                <a:lnTo>
                  <a:pt x="19837" y="42011"/>
                </a:lnTo>
                <a:lnTo>
                  <a:pt x="25069" y="43306"/>
                </a:lnTo>
                <a:lnTo>
                  <a:pt x="33578" y="38328"/>
                </a:lnTo>
                <a:lnTo>
                  <a:pt x="34810" y="33299"/>
                </a:lnTo>
                <a:lnTo>
                  <a:pt x="25666" y="16671"/>
                </a:lnTo>
                <a:lnTo>
                  <a:pt x="22362" y="10955"/>
                </a:lnTo>
                <a:lnTo>
                  <a:pt x="18910" y="5333"/>
                </a:lnTo>
                <a:lnTo>
                  <a:pt x="17246" y="2730"/>
                </a:lnTo>
                <a:lnTo>
                  <a:pt x="14008" y="1117"/>
                </a:lnTo>
                <a:lnTo>
                  <a:pt x="12649" y="0"/>
                </a:lnTo>
                <a:close/>
              </a:path>
            </a:pathLst>
          </a:custGeom>
          <a:solidFill>
            <a:srgbClr val="15395F"/>
          </a:solidFill>
        </p:spPr>
        <p:txBody>
          <a:bodyPr wrap="square" lIns="0" tIns="0" rIns="0" bIns="0" rtlCol="0"/>
          <a:lstStyle/>
          <a:p>
            <a:endParaRPr/>
          </a:p>
        </p:txBody>
      </p:sp>
      <p:grpSp>
        <p:nvGrpSpPr>
          <p:cNvPr id="178" name="object 178"/>
          <p:cNvGrpSpPr/>
          <p:nvPr/>
        </p:nvGrpSpPr>
        <p:grpSpPr>
          <a:xfrm>
            <a:off x="2817644" y="8545257"/>
            <a:ext cx="677545" cy="457200"/>
            <a:chOff x="2817644" y="8545257"/>
            <a:chExt cx="677545" cy="457200"/>
          </a:xfrm>
        </p:grpSpPr>
        <p:sp>
          <p:nvSpPr>
            <p:cNvPr id="179" name="object 179"/>
            <p:cNvSpPr/>
            <p:nvPr/>
          </p:nvSpPr>
          <p:spPr>
            <a:xfrm>
              <a:off x="2817644" y="8545257"/>
              <a:ext cx="585470" cy="349250"/>
            </a:xfrm>
            <a:custGeom>
              <a:avLst/>
              <a:gdLst/>
              <a:ahLst/>
              <a:cxnLst/>
              <a:rect l="l" t="t" r="r" b="b"/>
              <a:pathLst>
                <a:path w="585470" h="349250">
                  <a:moveTo>
                    <a:pt x="9290" y="0"/>
                  </a:moveTo>
                  <a:lnTo>
                    <a:pt x="3234" y="430"/>
                  </a:lnTo>
                  <a:lnTo>
                    <a:pt x="0" y="5041"/>
                  </a:lnTo>
                  <a:lnTo>
                    <a:pt x="356" y="10958"/>
                  </a:lnTo>
                  <a:lnTo>
                    <a:pt x="5073" y="15303"/>
                  </a:lnTo>
                  <a:lnTo>
                    <a:pt x="52542" y="33329"/>
                  </a:lnTo>
                  <a:lnTo>
                    <a:pt x="99469" y="52666"/>
                  </a:lnTo>
                  <a:lnTo>
                    <a:pt x="145823" y="73295"/>
                  </a:lnTo>
                  <a:lnTo>
                    <a:pt x="191572" y="95199"/>
                  </a:lnTo>
                  <a:lnTo>
                    <a:pt x="236688" y="118361"/>
                  </a:lnTo>
                  <a:lnTo>
                    <a:pt x="281139" y="142762"/>
                  </a:lnTo>
                  <a:lnTo>
                    <a:pt x="324895" y="168385"/>
                  </a:lnTo>
                  <a:lnTo>
                    <a:pt x="367925" y="195212"/>
                  </a:lnTo>
                  <a:lnTo>
                    <a:pt x="410199" y="223225"/>
                  </a:lnTo>
                  <a:lnTo>
                    <a:pt x="451687" y="252407"/>
                  </a:lnTo>
                  <a:lnTo>
                    <a:pt x="492357" y="282740"/>
                  </a:lnTo>
                  <a:lnTo>
                    <a:pt x="532180" y="314205"/>
                  </a:lnTo>
                  <a:lnTo>
                    <a:pt x="571125" y="346786"/>
                  </a:lnTo>
                  <a:lnTo>
                    <a:pt x="577222" y="348768"/>
                  </a:lnTo>
                  <a:lnTo>
                    <a:pt x="582539" y="346163"/>
                  </a:lnTo>
                  <a:lnTo>
                    <a:pt x="584955" y="341064"/>
                  </a:lnTo>
                  <a:lnTo>
                    <a:pt x="582352" y="335559"/>
                  </a:lnTo>
                  <a:lnTo>
                    <a:pt x="542901" y="302559"/>
                  </a:lnTo>
                  <a:lnTo>
                    <a:pt x="502574" y="270695"/>
                  </a:lnTo>
                  <a:lnTo>
                    <a:pt x="461400" y="239985"/>
                  </a:lnTo>
                  <a:lnTo>
                    <a:pt x="419406" y="210445"/>
                  </a:lnTo>
                  <a:lnTo>
                    <a:pt x="376621" y="182091"/>
                  </a:lnTo>
                  <a:lnTo>
                    <a:pt x="333073" y="154942"/>
                  </a:lnTo>
                  <a:lnTo>
                    <a:pt x="288792" y="129013"/>
                  </a:lnTo>
                  <a:lnTo>
                    <a:pt x="243805" y="104320"/>
                  </a:lnTo>
                  <a:lnTo>
                    <a:pt x="198142" y="80882"/>
                  </a:lnTo>
                  <a:lnTo>
                    <a:pt x="151830" y="58714"/>
                  </a:lnTo>
                  <a:lnTo>
                    <a:pt x="104898" y="37833"/>
                  </a:lnTo>
                  <a:lnTo>
                    <a:pt x="57375" y="18256"/>
                  </a:lnTo>
                  <a:lnTo>
                    <a:pt x="9290" y="0"/>
                  </a:lnTo>
                  <a:close/>
                </a:path>
              </a:pathLst>
            </a:custGeom>
            <a:solidFill>
              <a:srgbClr val="15395F"/>
            </a:solidFill>
          </p:spPr>
          <p:txBody>
            <a:bodyPr wrap="square" lIns="0" tIns="0" rIns="0" bIns="0" rtlCol="0"/>
            <a:lstStyle/>
            <a:p>
              <a:endParaRPr/>
            </a:p>
          </p:txBody>
        </p:sp>
        <p:pic>
          <p:nvPicPr>
            <p:cNvPr id="180" name="object 180"/>
            <p:cNvPicPr/>
            <p:nvPr/>
          </p:nvPicPr>
          <p:blipFill>
            <a:blip r:embed="rId18" cstate="print"/>
            <a:stretch>
              <a:fillRect/>
            </a:stretch>
          </p:blipFill>
          <p:spPr>
            <a:xfrm>
              <a:off x="3333348" y="8840594"/>
              <a:ext cx="161759" cy="161759"/>
            </a:xfrm>
            <a:prstGeom prst="rect">
              <a:avLst/>
            </a:prstGeom>
          </p:spPr>
        </p:pic>
      </p:grpSp>
      <p:grpSp>
        <p:nvGrpSpPr>
          <p:cNvPr id="181" name="object 181"/>
          <p:cNvGrpSpPr/>
          <p:nvPr/>
        </p:nvGrpSpPr>
        <p:grpSpPr>
          <a:xfrm>
            <a:off x="2721378" y="6427151"/>
            <a:ext cx="1438910" cy="1449705"/>
            <a:chOff x="2721378" y="6427151"/>
            <a:chExt cx="1438910" cy="1449705"/>
          </a:xfrm>
        </p:grpSpPr>
        <p:sp>
          <p:nvSpPr>
            <p:cNvPr id="182" name="object 182"/>
            <p:cNvSpPr/>
            <p:nvPr/>
          </p:nvSpPr>
          <p:spPr>
            <a:xfrm>
              <a:off x="2869158" y="6833641"/>
              <a:ext cx="557530" cy="291465"/>
            </a:xfrm>
            <a:custGeom>
              <a:avLst/>
              <a:gdLst/>
              <a:ahLst/>
              <a:cxnLst/>
              <a:rect l="l" t="t" r="r" b="b"/>
              <a:pathLst>
                <a:path w="557529" h="291465">
                  <a:moveTo>
                    <a:pt x="46215" y="150876"/>
                  </a:moveTo>
                  <a:lnTo>
                    <a:pt x="46202" y="145783"/>
                  </a:lnTo>
                  <a:lnTo>
                    <a:pt x="46189" y="140652"/>
                  </a:lnTo>
                  <a:lnTo>
                    <a:pt x="42710" y="137020"/>
                  </a:lnTo>
                  <a:lnTo>
                    <a:pt x="30010" y="136740"/>
                  </a:lnTo>
                  <a:lnTo>
                    <a:pt x="16179" y="136753"/>
                  </a:lnTo>
                  <a:lnTo>
                    <a:pt x="3530" y="137033"/>
                  </a:lnTo>
                  <a:lnTo>
                    <a:pt x="0" y="140754"/>
                  </a:lnTo>
                  <a:lnTo>
                    <a:pt x="25" y="150926"/>
                  </a:lnTo>
                  <a:lnTo>
                    <a:pt x="3517" y="154457"/>
                  </a:lnTo>
                  <a:lnTo>
                    <a:pt x="9309" y="154749"/>
                  </a:lnTo>
                  <a:lnTo>
                    <a:pt x="36957" y="154749"/>
                  </a:lnTo>
                  <a:lnTo>
                    <a:pt x="42722" y="154457"/>
                  </a:lnTo>
                  <a:lnTo>
                    <a:pt x="46215" y="150876"/>
                  </a:lnTo>
                  <a:close/>
                </a:path>
                <a:path w="557529" h="291465">
                  <a:moveTo>
                    <a:pt x="78562" y="23495"/>
                  </a:moveTo>
                  <a:lnTo>
                    <a:pt x="77774" y="22288"/>
                  </a:lnTo>
                  <a:lnTo>
                    <a:pt x="76809" y="19164"/>
                  </a:lnTo>
                  <a:lnTo>
                    <a:pt x="68351" y="13893"/>
                  </a:lnTo>
                  <a:lnTo>
                    <a:pt x="61937" y="10096"/>
                  </a:lnTo>
                  <a:lnTo>
                    <a:pt x="55422" y="6438"/>
                  </a:lnTo>
                  <a:lnTo>
                    <a:pt x="44805" y="901"/>
                  </a:lnTo>
                  <a:lnTo>
                    <a:pt x="40474" y="2019"/>
                  </a:lnTo>
                  <a:lnTo>
                    <a:pt x="35420" y="10185"/>
                  </a:lnTo>
                  <a:lnTo>
                    <a:pt x="36271" y="15519"/>
                  </a:lnTo>
                  <a:lnTo>
                    <a:pt x="71869" y="35699"/>
                  </a:lnTo>
                  <a:lnTo>
                    <a:pt x="78320" y="31318"/>
                  </a:lnTo>
                  <a:lnTo>
                    <a:pt x="78562" y="23495"/>
                  </a:lnTo>
                  <a:close/>
                </a:path>
                <a:path w="557529" h="291465">
                  <a:moveTo>
                    <a:pt x="78613" y="260223"/>
                  </a:moveTo>
                  <a:lnTo>
                    <a:pt x="71691" y="255879"/>
                  </a:lnTo>
                  <a:lnTo>
                    <a:pt x="65506" y="259143"/>
                  </a:lnTo>
                  <a:lnTo>
                    <a:pt x="59321" y="262483"/>
                  </a:lnTo>
                  <a:lnTo>
                    <a:pt x="53187" y="265938"/>
                  </a:lnTo>
                  <a:lnTo>
                    <a:pt x="41059" y="273062"/>
                  </a:lnTo>
                  <a:lnTo>
                    <a:pt x="36537" y="275805"/>
                  </a:lnTo>
                  <a:lnTo>
                    <a:pt x="35331" y="280809"/>
                  </a:lnTo>
                  <a:lnTo>
                    <a:pt x="39878" y="289115"/>
                  </a:lnTo>
                  <a:lnTo>
                    <a:pt x="44970" y="290855"/>
                  </a:lnTo>
                  <a:lnTo>
                    <a:pt x="55753" y="285038"/>
                  </a:lnTo>
                  <a:lnTo>
                    <a:pt x="61874" y="281584"/>
                  </a:lnTo>
                  <a:lnTo>
                    <a:pt x="67945" y="278015"/>
                  </a:lnTo>
                  <a:lnTo>
                    <a:pt x="76238" y="272872"/>
                  </a:lnTo>
                  <a:lnTo>
                    <a:pt x="77571" y="269862"/>
                  </a:lnTo>
                  <a:lnTo>
                    <a:pt x="78473" y="268706"/>
                  </a:lnTo>
                  <a:lnTo>
                    <a:pt x="78613" y="260223"/>
                  </a:lnTo>
                  <a:close/>
                </a:path>
                <a:path w="557529" h="291465">
                  <a:moveTo>
                    <a:pt x="490486" y="143395"/>
                  </a:moveTo>
                  <a:lnTo>
                    <a:pt x="485965" y="138912"/>
                  </a:lnTo>
                  <a:lnTo>
                    <a:pt x="468490" y="121170"/>
                  </a:lnTo>
                  <a:lnTo>
                    <a:pt x="468490" y="145783"/>
                  </a:lnTo>
                  <a:lnTo>
                    <a:pt x="439013" y="174053"/>
                  </a:lnTo>
                  <a:lnTo>
                    <a:pt x="406615" y="197307"/>
                  </a:lnTo>
                  <a:lnTo>
                    <a:pt x="371068" y="215265"/>
                  </a:lnTo>
                  <a:lnTo>
                    <a:pt x="332130" y="227647"/>
                  </a:lnTo>
                  <a:lnTo>
                    <a:pt x="334378" y="225615"/>
                  </a:lnTo>
                  <a:lnTo>
                    <a:pt x="350481" y="211010"/>
                  </a:lnTo>
                  <a:lnTo>
                    <a:pt x="364286" y="191947"/>
                  </a:lnTo>
                  <a:lnTo>
                    <a:pt x="372986" y="170268"/>
                  </a:lnTo>
                  <a:lnTo>
                    <a:pt x="375983" y="145719"/>
                  </a:lnTo>
                  <a:lnTo>
                    <a:pt x="372935" y="121234"/>
                  </a:lnTo>
                  <a:lnTo>
                    <a:pt x="364274" y="99580"/>
                  </a:lnTo>
                  <a:lnTo>
                    <a:pt x="358216" y="91224"/>
                  </a:lnTo>
                  <a:lnTo>
                    <a:pt x="358216" y="148031"/>
                  </a:lnTo>
                  <a:lnTo>
                    <a:pt x="352082" y="178333"/>
                  </a:lnTo>
                  <a:lnTo>
                    <a:pt x="335089" y="203111"/>
                  </a:lnTo>
                  <a:lnTo>
                    <a:pt x="309689" y="219633"/>
                  </a:lnTo>
                  <a:lnTo>
                    <a:pt x="278206" y="225615"/>
                  </a:lnTo>
                  <a:lnTo>
                    <a:pt x="246811" y="219468"/>
                  </a:lnTo>
                  <a:lnTo>
                    <a:pt x="221576" y="202692"/>
                  </a:lnTo>
                  <a:lnTo>
                    <a:pt x="204774" y="177558"/>
                  </a:lnTo>
                  <a:lnTo>
                    <a:pt x="198729" y="146443"/>
                  </a:lnTo>
                  <a:lnTo>
                    <a:pt x="198831" y="145719"/>
                  </a:lnTo>
                  <a:lnTo>
                    <a:pt x="204825" y="114223"/>
                  </a:lnTo>
                  <a:lnTo>
                    <a:pt x="221678" y="88760"/>
                  </a:lnTo>
                  <a:lnTo>
                    <a:pt x="247230" y="72009"/>
                  </a:lnTo>
                  <a:lnTo>
                    <a:pt x="279438" y="65989"/>
                  </a:lnTo>
                  <a:lnTo>
                    <a:pt x="310870" y="72186"/>
                  </a:lnTo>
                  <a:lnTo>
                    <a:pt x="335876" y="89281"/>
                  </a:lnTo>
                  <a:lnTo>
                    <a:pt x="352386" y="115138"/>
                  </a:lnTo>
                  <a:lnTo>
                    <a:pt x="358101" y="146443"/>
                  </a:lnTo>
                  <a:lnTo>
                    <a:pt x="358216" y="148031"/>
                  </a:lnTo>
                  <a:lnTo>
                    <a:pt x="358216" y="91224"/>
                  </a:lnTo>
                  <a:lnTo>
                    <a:pt x="350507" y="80581"/>
                  </a:lnTo>
                  <a:lnTo>
                    <a:pt x="334352" y="65989"/>
                  </a:lnTo>
                  <a:lnTo>
                    <a:pt x="332181" y="64033"/>
                  </a:lnTo>
                  <a:lnTo>
                    <a:pt x="371068" y="76314"/>
                  </a:lnTo>
                  <a:lnTo>
                    <a:pt x="406552" y="94259"/>
                  </a:lnTo>
                  <a:lnTo>
                    <a:pt x="438937" y="117513"/>
                  </a:lnTo>
                  <a:lnTo>
                    <a:pt x="468490" y="145783"/>
                  </a:lnTo>
                  <a:lnTo>
                    <a:pt x="468490" y="121170"/>
                  </a:lnTo>
                  <a:lnTo>
                    <a:pt x="404901" y="73634"/>
                  </a:lnTo>
                  <a:lnTo>
                    <a:pt x="383019" y="64033"/>
                  </a:lnTo>
                  <a:lnTo>
                    <a:pt x="382676" y="63881"/>
                  </a:lnTo>
                  <a:lnTo>
                    <a:pt x="359092" y="53517"/>
                  </a:lnTo>
                  <a:lnTo>
                    <a:pt x="311200" y="42837"/>
                  </a:lnTo>
                  <a:lnTo>
                    <a:pt x="261239" y="41783"/>
                  </a:lnTo>
                  <a:lnTo>
                    <a:pt x="225933" y="47752"/>
                  </a:lnTo>
                  <a:lnTo>
                    <a:pt x="225933" y="63881"/>
                  </a:lnTo>
                  <a:lnTo>
                    <a:pt x="206959" y="80581"/>
                  </a:lnTo>
                  <a:lnTo>
                    <a:pt x="192874" y="99644"/>
                  </a:lnTo>
                  <a:lnTo>
                    <a:pt x="184073" y="121399"/>
                  </a:lnTo>
                  <a:lnTo>
                    <a:pt x="181114" y="145719"/>
                  </a:lnTo>
                  <a:lnTo>
                    <a:pt x="181127" y="146443"/>
                  </a:lnTo>
                  <a:lnTo>
                    <a:pt x="184150" y="170510"/>
                  </a:lnTo>
                  <a:lnTo>
                    <a:pt x="192849" y="192138"/>
                  </a:lnTo>
                  <a:lnTo>
                    <a:pt x="206641" y="211137"/>
                  </a:lnTo>
                  <a:lnTo>
                    <a:pt x="224967" y="227711"/>
                  </a:lnTo>
                  <a:lnTo>
                    <a:pt x="185864" y="215557"/>
                  </a:lnTo>
                  <a:lnTo>
                    <a:pt x="150202" y="197688"/>
                  </a:lnTo>
                  <a:lnTo>
                    <a:pt x="117729" y="174523"/>
                  </a:lnTo>
                  <a:lnTo>
                    <a:pt x="88188" y="146443"/>
                  </a:lnTo>
                  <a:lnTo>
                    <a:pt x="111861" y="121234"/>
                  </a:lnTo>
                  <a:lnTo>
                    <a:pt x="149225" y="95123"/>
                  </a:lnTo>
                  <a:lnTo>
                    <a:pt x="190538" y="74015"/>
                  </a:lnTo>
                  <a:lnTo>
                    <a:pt x="225933" y="63881"/>
                  </a:lnTo>
                  <a:lnTo>
                    <a:pt x="225933" y="47752"/>
                  </a:lnTo>
                  <a:lnTo>
                    <a:pt x="169379" y="64427"/>
                  </a:lnTo>
                  <a:lnTo>
                    <a:pt x="133045" y="84112"/>
                  </a:lnTo>
                  <a:lnTo>
                    <a:pt x="100012" y="109105"/>
                  </a:lnTo>
                  <a:lnTo>
                    <a:pt x="70027" y="138963"/>
                  </a:lnTo>
                  <a:lnTo>
                    <a:pt x="65646" y="147866"/>
                  </a:lnTo>
                  <a:lnTo>
                    <a:pt x="74777" y="157835"/>
                  </a:lnTo>
                  <a:lnTo>
                    <a:pt x="130644" y="205778"/>
                  </a:lnTo>
                  <a:lnTo>
                    <a:pt x="175323" y="229920"/>
                  </a:lnTo>
                  <a:lnTo>
                    <a:pt x="223012" y="244919"/>
                  </a:lnTo>
                  <a:lnTo>
                    <a:pt x="273405" y="250571"/>
                  </a:lnTo>
                  <a:lnTo>
                    <a:pt x="293674" y="249897"/>
                  </a:lnTo>
                  <a:lnTo>
                    <a:pt x="312635" y="248119"/>
                  </a:lnTo>
                  <a:lnTo>
                    <a:pt x="330669" y="245173"/>
                  </a:lnTo>
                  <a:lnTo>
                    <a:pt x="348145" y="240969"/>
                  </a:lnTo>
                  <a:lnTo>
                    <a:pt x="384759" y="227711"/>
                  </a:lnTo>
                  <a:lnTo>
                    <a:pt x="384937" y="227647"/>
                  </a:lnTo>
                  <a:lnTo>
                    <a:pt x="423646" y="207060"/>
                  </a:lnTo>
                  <a:lnTo>
                    <a:pt x="456425" y="182333"/>
                  </a:lnTo>
                  <a:lnTo>
                    <a:pt x="486092" y="152755"/>
                  </a:lnTo>
                  <a:lnTo>
                    <a:pt x="490232" y="148031"/>
                  </a:lnTo>
                  <a:lnTo>
                    <a:pt x="490486" y="143395"/>
                  </a:lnTo>
                  <a:close/>
                </a:path>
                <a:path w="557529" h="291465">
                  <a:moveTo>
                    <a:pt x="520522" y="12573"/>
                  </a:moveTo>
                  <a:lnTo>
                    <a:pt x="520369" y="4178"/>
                  </a:lnTo>
                  <a:lnTo>
                    <a:pt x="513816" y="0"/>
                  </a:lnTo>
                  <a:lnTo>
                    <a:pt x="507707" y="3149"/>
                  </a:lnTo>
                  <a:lnTo>
                    <a:pt x="477266" y="25184"/>
                  </a:lnTo>
                  <a:lnTo>
                    <a:pt x="482447" y="33578"/>
                  </a:lnTo>
                  <a:lnTo>
                    <a:pt x="487210" y="34963"/>
                  </a:lnTo>
                  <a:lnTo>
                    <a:pt x="491883" y="32397"/>
                  </a:lnTo>
                  <a:lnTo>
                    <a:pt x="503936" y="25692"/>
                  </a:lnTo>
                  <a:lnTo>
                    <a:pt x="509879" y="22212"/>
                  </a:lnTo>
                  <a:lnTo>
                    <a:pt x="518160" y="17043"/>
                  </a:lnTo>
                  <a:lnTo>
                    <a:pt x="519544" y="13855"/>
                  </a:lnTo>
                  <a:lnTo>
                    <a:pt x="520522" y="12573"/>
                  </a:lnTo>
                  <a:close/>
                </a:path>
                <a:path w="557529" h="291465">
                  <a:moveTo>
                    <a:pt x="521817" y="279628"/>
                  </a:moveTo>
                  <a:lnTo>
                    <a:pt x="520230" y="275590"/>
                  </a:lnTo>
                  <a:lnTo>
                    <a:pt x="516267" y="273215"/>
                  </a:lnTo>
                  <a:lnTo>
                    <a:pt x="504609" y="266407"/>
                  </a:lnTo>
                  <a:lnTo>
                    <a:pt x="487299" y="256692"/>
                  </a:lnTo>
                  <a:lnTo>
                    <a:pt x="482600" y="257683"/>
                  </a:lnTo>
                  <a:lnTo>
                    <a:pt x="477012" y="266941"/>
                  </a:lnTo>
                  <a:lnTo>
                    <a:pt x="478650" y="271919"/>
                  </a:lnTo>
                  <a:lnTo>
                    <a:pt x="491553" y="279463"/>
                  </a:lnTo>
                  <a:lnTo>
                    <a:pt x="507860" y="288645"/>
                  </a:lnTo>
                  <a:lnTo>
                    <a:pt x="509752" y="289077"/>
                  </a:lnTo>
                  <a:lnTo>
                    <a:pt x="513029" y="290296"/>
                  </a:lnTo>
                  <a:lnTo>
                    <a:pt x="515150" y="288290"/>
                  </a:lnTo>
                  <a:lnTo>
                    <a:pt x="518439" y="286423"/>
                  </a:lnTo>
                  <a:lnTo>
                    <a:pt x="521817" y="279628"/>
                  </a:lnTo>
                  <a:close/>
                </a:path>
                <a:path w="557529" h="291465">
                  <a:moveTo>
                    <a:pt x="557085" y="150825"/>
                  </a:moveTo>
                  <a:lnTo>
                    <a:pt x="556996" y="140677"/>
                  </a:lnTo>
                  <a:lnTo>
                    <a:pt x="553402" y="137109"/>
                  </a:lnTo>
                  <a:lnTo>
                    <a:pt x="547712" y="136842"/>
                  </a:lnTo>
                  <a:lnTo>
                    <a:pt x="520052" y="136867"/>
                  </a:lnTo>
                  <a:lnTo>
                    <a:pt x="514299" y="137160"/>
                  </a:lnTo>
                  <a:lnTo>
                    <a:pt x="510832" y="140779"/>
                  </a:lnTo>
                  <a:lnTo>
                    <a:pt x="510908" y="151003"/>
                  </a:lnTo>
                  <a:lnTo>
                    <a:pt x="514362" y="154584"/>
                  </a:lnTo>
                  <a:lnTo>
                    <a:pt x="527100" y="154876"/>
                  </a:lnTo>
                  <a:lnTo>
                    <a:pt x="534022" y="154914"/>
                  </a:lnTo>
                  <a:lnTo>
                    <a:pt x="540931" y="154876"/>
                  </a:lnTo>
                  <a:lnTo>
                    <a:pt x="553593" y="154571"/>
                  </a:lnTo>
                  <a:lnTo>
                    <a:pt x="557085" y="150825"/>
                  </a:lnTo>
                  <a:close/>
                </a:path>
              </a:pathLst>
            </a:custGeom>
            <a:solidFill>
              <a:srgbClr val="15395F"/>
            </a:solidFill>
          </p:spPr>
          <p:txBody>
            <a:bodyPr wrap="square" lIns="0" tIns="0" rIns="0" bIns="0" rtlCol="0"/>
            <a:lstStyle/>
            <a:p>
              <a:endParaRPr/>
            </a:p>
          </p:txBody>
        </p:sp>
        <p:pic>
          <p:nvPicPr>
            <p:cNvPr id="183" name="object 183"/>
            <p:cNvPicPr/>
            <p:nvPr/>
          </p:nvPicPr>
          <p:blipFill>
            <a:blip r:embed="rId19" cstate="print"/>
            <a:stretch>
              <a:fillRect/>
            </a:stretch>
          </p:blipFill>
          <p:spPr>
            <a:xfrm>
              <a:off x="3100438" y="6932182"/>
              <a:ext cx="94513" cy="94513"/>
            </a:xfrm>
            <a:prstGeom prst="rect">
              <a:avLst/>
            </a:prstGeom>
          </p:spPr>
        </p:pic>
        <p:sp>
          <p:nvSpPr>
            <p:cNvPr id="184" name="object 184"/>
            <p:cNvSpPr/>
            <p:nvPr/>
          </p:nvSpPr>
          <p:spPr>
            <a:xfrm>
              <a:off x="3262096" y="6972198"/>
              <a:ext cx="897890" cy="904240"/>
            </a:xfrm>
            <a:custGeom>
              <a:avLst/>
              <a:gdLst/>
              <a:ahLst/>
              <a:cxnLst/>
              <a:rect l="l" t="t" r="r" b="b"/>
              <a:pathLst>
                <a:path w="897889" h="904240">
                  <a:moveTo>
                    <a:pt x="897597" y="894715"/>
                  </a:moveTo>
                  <a:lnTo>
                    <a:pt x="893940" y="889558"/>
                  </a:lnTo>
                  <a:lnTo>
                    <a:pt x="855078" y="866584"/>
                  </a:lnTo>
                  <a:lnTo>
                    <a:pt x="832497" y="824039"/>
                  </a:lnTo>
                  <a:lnTo>
                    <a:pt x="808177" y="780199"/>
                  </a:lnTo>
                  <a:lnTo>
                    <a:pt x="782929" y="736866"/>
                  </a:lnTo>
                  <a:lnTo>
                    <a:pt x="756691" y="694131"/>
                  </a:lnTo>
                  <a:lnTo>
                    <a:pt x="729386" y="652119"/>
                  </a:lnTo>
                  <a:lnTo>
                    <a:pt x="700925" y="610908"/>
                  </a:lnTo>
                  <a:lnTo>
                    <a:pt x="671245" y="570598"/>
                  </a:lnTo>
                  <a:lnTo>
                    <a:pt x="640270" y="531291"/>
                  </a:lnTo>
                  <a:lnTo>
                    <a:pt x="607910" y="493090"/>
                  </a:lnTo>
                  <a:lnTo>
                    <a:pt x="574103" y="456095"/>
                  </a:lnTo>
                  <a:lnTo>
                    <a:pt x="538759" y="420395"/>
                  </a:lnTo>
                  <a:lnTo>
                    <a:pt x="499859" y="384378"/>
                  </a:lnTo>
                  <a:lnTo>
                    <a:pt x="459701" y="349859"/>
                  </a:lnTo>
                  <a:lnTo>
                    <a:pt x="418719" y="316331"/>
                  </a:lnTo>
                  <a:lnTo>
                    <a:pt x="335965" y="250190"/>
                  </a:lnTo>
                  <a:lnTo>
                    <a:pt x="295046" y="216560"/>
                  </a:lnTo>
                  <a:lnTo>
                    <a:pt x="255016" y="181851"/>
                  </a:lnTo>
                  <a:lnTo>
                    <a:pt x="219621" y="148793"/>
                  </a:lnTo>
                  <a:lnTo>
                    <a:pt x="185635" y="114388"/>
                  </a:lnTo>
                  <a:lnTo>
                    <a:pt x="153073" y="78651"/>
                  </a:lnTo>
                  <a:lnTo>
                    <a:pt x="121958" y="41630"/>
                  </a:lnTo>
                  <a:lnTo>
                    <a:pt x="92329" y="3327"/>
                  </a:lnTo>
                  <a:lnTo>
                    <a:pt x="86791" y="0"/>
                  </a:lnTo>
                  <a:lnTo>
                    <a:pt x="80937" y="1193"/>
                  </a:lnTo>
                  <a:lnTo>
                    <a:pt x="77355" y="5473"/>
                  </a:lnTo>
                  <a:lnTo>
                    <a:pt x="78625" y="11328"/>
                  </a:lnTo>
                  <a:lnTo>
                    <a:pt x="111645" y="53949"/>
                  </a:lnTo>
                  <a:lnTo>
                    <a:pt x="146418" y="95097"/>
                  </a:lnTo>
                  <a:lnTo>
                    <a:pt x="182968" y="134645"/>
                  </a:lnTo>
                  <a:lnTo>
                    <a:pt x="221373" y="172504"/>
                  </a:lnTo>
                  <a:lnTo>
                    <a:pt x="255320" y="203276"/>
                  </a:lnTo>
                  <a:lnTo>
                    <a:pt x="290169" y="232981"/>
                  </a:lnTo>
                  <a:lnTo>
                    <a:pt x="325666" y="261937"/>
                  </a:lnTo>
                  <a:lnTo>
                    <a:pt x="401789" y="322783"/>
                  </a:lnTo>
                  <a:lnTo>
                    <a:pt x="441325" y="355701"/>
                  </a:lnTo>
                  <a:lnTo>
                    <a:pt x="479983" y="389394"/>
                  </a:lnTo>
                  <a:lnTo>
                    <a:pt x="517652" y="424040"/>
                  </a:lnTo>
                  <a:lnTo>
                    <a:pt x="554189" y="459841"/>
                  </a:lnTo>
                  <a:lnTo>
                    <a:pt x="589483" y="496963"/>
                  </a:lnTo>
                  <a:lnTo>
                    <a:pt x="623404" y="535622"/>
                  </a:lnTo>
                  <a:lnTo>
                    <a:pt x="655828" y="575995"/>
                  </a:lnTo>
                  <a:lnTo>
                    <a:pt x="685901" y="616648"/>
                  </a:lnTo>
                  <a:lnTo>
                    <a:pt x="714679" y="658215"/>
                  </a:lnTo>
                  <a:lnTo>
                    <a:pt x="742238" y="700595"/>
                  </a:lnTo>
                  <a:lnTo>
                    <a:pt x="768680" y="743699"/>
                  </a:lnTo>
                  <a:lnTo>
                    <a:pt x="794105" y="787425"/>
                  </a:lnTo>
                  <a:lnTo>
                    <a:pt x="818603" y="831659"/>
                  </a:lnTo>
                  <a:lnTo>
                    <a:pt x="829703" y="852601"/>
                  </a:lnTo>
                  <a:lnTo>
                    <a:pt x="810691" y="842200"/>
                  </a:lnTo>
                  <a:lnTo>
                    <a:pt x="767867" y="820762"/>
                  </a:lnTo>
                  <a:lnTo>
                    <a:pt x="724268" y="800989"/>
                  </a:lnTo>
                  <a:lnTo>
                    <a:pt x="679919" y="783056"/>
                  </a:lnTo>
                  <a:lnTo>
                    <a:pt x="634822" y="767080"/>
                  </a:lnTo>
                  <a:lnTo>
                    <a:pt x="589000" y="753237"/>
                  </a:lnTo>
                  <a:lnTo>
                    <a:pt x="542467" y="741641"/>
                  </a:lnTo>
                  <a:lnTo>
                    <a:pt x="494017" y="732231"/>
                  </a:lnTo>
                  <a:lnTo>
                    <a:pt x="445223" y="725411"/>
                  </a:lnTo>
                  <a:lnTo>
                    <a:pt x="396201" y="721118"/>
                  </a:lnTo>
                  <a:lnTo>
                    <a:pt x="347027" y="719328"/>
                  </a:lnTo>
                  <a:lnTo>
                    <a:pt x="297802" y="719963"/>
                  </a:lnTo>
                  <a:lnTo>
                    <a:pt x="248615" y="722985"/>
                  </a:lnTo>
                  <a:lnTo>
                    <a:pt x="199567" y="728345"/>
                  </a:lnTo>
                  <a:lnTo>
                    <a:pt x="150431" y="735939"/>
                  </a:lnTo>
                  <a:lnTo>
                    <a:pt x="101663" y="745515"/>
                  </a:lnTo>
                  <a:lnTo>
                    <a:pt x="53263" y="756881"/>
                  </a:lnTo>
                  <a:lnTo>
                    <a:pt x="5257" y="769861"/>
                  </a:lnTo>
                  <a:lnTo>
                    <a:pt x="0" y="779627"/>
                  </a:lnTo>
                  <a:lnTo>
                    <a:pt x="3289" y="784364"/>
                  </a:lnTo>
                  <a:lnTo>
                    <a:pt x="9474" y="785164"/>
                  </a:lnTo>
                  <a:lnTo>
                    <a:pt x="56934" y="772337"/>
                  </a:lnTo>
                  <a:lnTo>
                    <a:pt x="104787" y="761123"/>
                  </a:lnTo>
                  <a:lnTo>
                    <a:pt x="152984" y="751674"/>
                  </a:lnTo>
                  <a:lnTo>
                    <a:pt x="201485" y="744169"/>
                  </a:lnTo>
                  <a:lnTo>
                    <a:pt x="250253" y="738771"/>
                  </a:lnTo>
                  <a:lnTo>
                    <a:pt x="299262" y="735647"/>
                  </a:lnTo>
                  <a:lnTo>
                    <a:pt x="348462" y="734974"/>
                  </a:lnTo>
                  <a:lnTo>
                    <a:pt x="398094" y="736942"/>
                  </a:lnTo>
                  <a:lnTo>
                    <a:pt x="447433" y="741603"/>
                  </a:lnTo>
                  <a:lnTo>
                    <a:pt x="496417" y="748868"/>
                  </a:lnTo>
                  <a:lnTo>
                    <a:pt x="544944" y="758672"/>
                  </a:lnTo>
                  <a:lnTo>
                    <a:pt x="592924" y="770940"/>
                  </a:lnTo>
                  <a:lnTo>
                    <a:pt x="640295" y="785609"/>
                  </a:lnTo>
                  <a:lnTo>
                    <a:pt x="686943" y="802614"/>
                  </a:lnTo>
                  <a:lnTo>
                    <a:pt x="738365" y="824344"/>
                  </a:lnTo>
                  <a:lnTo>
                    <a:pt x="788644" y="848563"/>
                  </a:lnTo>
                  <a:lnTo>
                    <a:pt x="837819" y="874966"/>
                  </a:lnTo>
                  <a:lnTo>
                    <a:pt x="885926" y="903274"/>
                  </a:lnTo>
                  <a:lnTo>
                    <a:pt x="892098" y="904138"/>
                  </a:lnTo>
                  <a:lnTo>
                    <a:pt x="896480" y="900430"/>
                  </a:lnTo>
                  <a:lnTo>
                    <a:pt x="897597" y="894715"/>
                  </a:lnTo>
                  <a:close/>
                </a:path>
              </a:pathLst>
            </a:custGeom>
            <a:solidFill>
              <a:srgbClr val="15395F"/>
            </a:solidFill>
          </p:spPr>
          <p:txBody>
            <a:bodyPr wrap="square" lIns="0" tIns="0" rIns="0" bIns="0" rtlCol="0"/>
            <a:lstStyle/>
            <a:p>
              <a:endParaRPr/>
            </a:p>
          </p:txBody>
        </p:sp>
        <p:pic>
          <p:nvPicPr>
            <p:cNvPr id="185" name="object 185"/>
            <p:cNvPicPr/>
            <p:nvPr/>
          </p:nvPicPr>
          <p:blipFill>
            <a:blip r:embed="rId20" cstate="print"/>
            <a:stretch>
              <a:fillRect/>
            </a:stretch>
          </p:blipFill>
          <p:spPr>
            <a:xfrm>
              <a:off x="3188600" y="7668834"/>
              <a:ext cx="161759" cy="161747"/>
            </a:xfrm>
            <a:prstGeom prst="rect">
              <a:avLst/>
            </a:prstGeom>
          </p:spPr>
        </p:pic>
        <p:sp>
          <p:nvSpPr>
            <p:cNvPr id="186" name="object 186"/>
            <p:cNvSpPr/>
            <p:nvPr/>
          </p:nvSpPr>
          <p:spPr>
            <a:xfrm>
              <a:off x="2721368" y="6427152"/>
              <a:ext cx="315595" cy="587375"/>
            </a:xfrm>
            <a:custGeom>
              <a:avLst/>
              <a:gdLst/>
              <a:ahLst/>
              <a:cxnLst/>
              <a:rect l="l" t="t" r="r" b="b"/>
              <a:pathLst>
                <a:path w="315594" h="587375">
                  <a:moveTo>
                    <a:pt x="260629" y="579120"/>
                  </a:moveTo>
                  <a:lnTo>
                    <a:pt x="258038" y="573582"/>
                  </a:lnTo>
                  <a:lnTo>
                    <a:pt x="222300" y="540689"/>
                  </a:lnTo>
                  <a:lnTo>
                    <a:pt x="188722" y="505726"/>
                  </a:lnTo>
                  <a:lnTo>
                    <a:pt x="157594" y="468630"/>
                  </a:lnTo>
                  <a:lnTo>
                    <a:pt x="129184" y="429399"/>
                  </a:lnTo>
                  <a:lnTo>
                    <a:pt x="103797" y="387959"/>
                  </a:lnTo>
                  <a:lnTo>
                    <a:pt x="82003" y="345071"/>
                  </a:lnTo>
                  <a:lnTo>
                    <a:pt x="63576" y="300710"/>
                  </a:lnTo>
                  <a:lnTo>
                    <a:pt x="48412" y="255155"/>
                  </a:lnTo>
                  <a:lnTo>
                    <a:pt x="36347" y="208635"/>
                  </a:lnTo>
                  <a:lnTo>
                    <a:pt x="27266" y="161391"/>
                  </a:lnTo>
                  <a:lnTo>
                    <a:pt x="22072" y="123177"/>
                  </a:lnTo>
                  <a:lnTo>
                    <a:pt x="18554" y="84772"/>
                  </a:lnTo>
                  <a:lnTo>
                    <a:pt x="16560" y="46253"/>
                  </a:lnTo>
                  <a:lnTo>
                    <a:pt x="15875" y="7670"/>
                  </a:lnTo>
                  <a:lnTo>
                    <a:pt x="13385" y="1930"/>
                  </a:lnTo>
                  <a:lnTo>
                    <a:pt x="7924" y="0"/>
                  </a:lnTo>
                  <a:lnTo>
                    <a:pt x="2463" y="1917"/>
                  </a:lnTo>
                  <a:lnTo>
                    <a:pt x="0" y="7670"/>
                  </a:lnTo>
                  <a:lnTo>
                    <a:pt x="1333" y="58559"/>
                  </a:lnTo>
                  <a:lnTo>
                    <a:pt x="5181" y="109105"/>
                  </a:lnTo>
                  <a:lnTo>
                    <a:pt x="11734" y="159143"/>
                  </a:lnTo>
                  <a:lnTo>
                    <a:pt x="21145" y="208495"/>
                  </a:lnTo>
                  <a:lnTo>
                    <a:pt x="33578" y="256984"/>
                  </a:lnTo>
                  <a:lnTo>
                    <a:pt x="49187" y="304444"/>
                  </a:lnTo>
                  <a:lnTo>
                    <a:pt x="68135" y="350710"/>
                  </a:lnTo>
                  <a:lnTo>
                    <a:pt x="90576" y="395592"/>
                  </a:lnTo>
                  <a:lnTo>
                    <a:pt x="116687" y="438924"/>
                  </a:lnTo>
                  <a:lnTo>
                    <a:pt x="146608" y="480529"/>
                  </a:lnTo>
                  <a:lnTo>
                    <a:pt x="194221" y="535063"/>
                  </a:lnTo>
                  <a:lnTo>
                    <a:pt x="246824" y="584809"/>
                  </a:lnTo>
                  <a:lnTo>
                    <a:pt x="252907" y="586816"/>
                  </a:lnTo>
                  <a:lnTo>
                    <a:pt x="258216" y="584225"/>
                  </a:lnTo>
                  <a:lnTo>
                    <a:pt x="260629" y="579120"/>
                  </a:lnTo>
                  <a:close/>
                </a:path>
                <a:path w="315594" h="587375">
                  <a:moveTo>
                    <a:pt x="315188" y="344182"/>
                  </a:moveTo>
                  <a:lnTo>
                    <a:pt x="314210" y="343281"/>
                  </a:lnTo>
                  <a:lnTo>
                    <a:pt x="314121" y="342531"/>
                  </a:lnTo>
                  <a:lnTo>
                    <a:pt x="314223" y="341642"/>
                  </a:lnTo>
                  <a:lnTo>
                    <a:pt x="306006" y="327012"/>
                  </a:lnTo>
                  <a:lnTo>
                    <a:pt x="301980" y="320065"/>
                  </a:lnTo>
                  <a:lnTo>
                    <a:pt x="295338" y="309397"/>
                  </a:lnTo>
                  <a:lnTo>
                    <a:pt x="290842" y="309372"/>
                  </a:lnTo>
                  <a:lnTo>
                    <a:pt x="282727" y="313842"/>
                  </a:lnTo>
                  <a:lnTo>
                    <a:pt x="281393" y="318185"/>
                  </a:lnTo>
                  <a:lnTo>
                    <a:pt x="286994" y="328917"/>
                  </a:lnTo>
                  <a:lnTo>
                    <a:pt x="305320" y="353606"/>
                  </a:lnTo>
                  <a:lnTo>
                    <a:pt x="311340" y="349554"/>
                  </a:lnTo>
                  <a:lnTo>
                    <a:pt x="313067" y="346595"/>
                  </a:lnTo>
                  <a:lnTo>
                    <a:pt x="315188" y="344182"/>
                  </a:lnTo>
                  <a:close/>
                </a:path>
              </a:pathLst>
            </a:custGeom>
            <a:solidFill>
              <a:srgbClr val="15395F"/>
            </a:solidFill>
          </p:spPr>
          <p:txBody>
            <a:bodyPr wrap="square" lIns="0" tIns="0" rIns="0" bIns="0" rtlCol="0"/>
            <a:lstStyle/>
            <a:p>
              <a:endParaRPr/>
            </a:p>
          </p:txBody>
        </p:sp>
        <p:pic>
          <p:nvPicPr>
            <p:cNvPr id="187" name="object 187"/>
            <p:cNvPicPr/>
            <p:nvPr/>
          </p:nvPicPr>
          <p:blipFill>
            <a:blip r:embed="rId21" cstate="print"/>
            <a:stretch>
              <a:fillRect/>
            </a:stretch>
          </p:blipFill>
          <p:spPr>
            <a:xfrm>
              <a:off x="3629875" y="7242081"/>
              <a:ext cx="161759" cy="161759"/>
            </a:xfrm>
            <a:prstGeom prst="rect">
              <a:avLst/>
            </a:prstGeom>
          </p:spPr>
        </p:pic>
      </p:grpSp>
      <p:sp>
        <p:nvSpPr>
          <p:cNvPr id="188" name="object 188"/>
          <p:cNvSpPr txBox="1"/>
          <p:nvPr/>
        </p:nvSpPr>
        <p:spPr>
          <a:xfrm>
            <a:off x="398853" y="7114694"/>
            <a:ext cx="1829435" cy="86360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15395F"/>
                </a:solidFill>
                <a:latin typeface="Arial MT"/>
                <a:cs typeface="Arial MT"/>
              </a:rPr>
              <a:t>Empoderar</a:t>
            </a:r>
            <a:r>
              <a:rPr sz="1100" spc="-10"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30" dirty="0">
                <a:solidFill>
                  <a:srgbClr val="15395F"/>
                </a:solidFill>
                <a:latin typeface="Arial MT"/>
                <a:cs typeface="Arial MT"/>
              </a:rPr>
              <a:t>jóvenes</a:t>
            </a:r>
            <a:r>
              <a:rPr sz="1100" spc="-5" dirty="0">
                <a:solidFill>
                  <a:srgbClr val="15395F"/>
                </a:solidFill>
                <a:latin typeface="Arial MT"/>
                <a:cs typeface="Arial MT"/>
              </a:rPr>
              <a:t> </a:t>
            </a:r>
            <a:r>
              <a:rPr sz="1100" spc="-45" dirty="0">
                <a:solidFill>
                  <a:srgbClr val="15395F"/>
                </a:solidFill>
                <a:latin typeface="Arial MT"/>
                <a:cs typeface="Arial MT"/>
              </a:rPr>
              <a:t>a </a:t>
            </a:r>
            <a:r>
              <a:rPr sz="1100" spc="-40" dirty="0">
                <a:solidFill>
                  <a:srgbClr val="15395F"/>
                </a:solidFill>
                <a:latin typeface="Arial MT"/>
                <a:cs typeface="Arial MT"/>
              </a:rPr>
              <a:t> </a:t>
            </a:r>
            <a:r>
              <a:rPr sz="1100" spc="-25" dirty="0">
                <a:solidFill>
                  <a:srgbClr val="15395F"/>
                </a:solidFill>
                <a:latin typeface="Arial MT"/>
                <a:cs typeface="Arial MT"/>
              </a:rPr>
              <a:t>identificarse</a:t>
            </a:r>
            <a:r>
              <a:rPr sz="1100" spc="-5" dirty="0">
                <a:solidFill>
                  <a:srgbClr val="15395F"/>
                </a:solidFill>
                <a:latin typeface="Arial MT"/>
                <a:cs typeface="Arial MT"/>
              </a:rPr>
              <a:t> </a:t>
            </a:r>
            <a:r>
              <a:rPr sz="1100" spc="5" dirty="0">
                <a:solidFill>
                  <a:srgbClr val="15395F"/>
                </a:solidFill>
                <a:latin typeface="Arial MT"/>
                <a:cs typeface="Arial MT"/>
              </a:rPr>
              <a:t>como</a:t>
            </a:r>
            <a:r>
              <a:rPr sz="1100" dirty="0">
                <a:solidFill>
                  <a:srgbClr val="15395F"/>
                </a:solidFill>
                <a:latin typeface="Arial MT"/>
                <a:cs typeface="Arial MT"/>
              </a:rPr>
              <a:t> </a:t>
            </a:r>
            <a:r>
              <a:rPr sz="1100" spc="-25" dirty="0">
                <a:solidFill>
                  <a:srgbClr val="15395F"/>
                </a:solidFill>
                <a:latin typeface="Arial MT"/>
                <a:cs typeface="Arial MT"/>
              </a:rPr>
              <a:t>agentes</a:t>
            </a:r>
            <a:r>
              <a:rPr sz="1100" dirty="0">
                <a:solidFill>
                  <a:srgbClr val="15395F"/>
                </a:solidFill>
                <a:latin typeface="Arial MT"/>
                <a:cs typeface="Arial MT"/>
              </a:rPr>
              <a:t> </a:t>
            </a:r>
            <a:r>
              <a:rPr sz="1100" spc="-15" dirty="0">
                <a:solidFill>
                  <a:srgbClr val="15395F"/>
                </a:solidFill>
                <a:latin typeface="Arial MT"/>
                <a:cs typeface="Arial MT"/>
              </a:rPr>
              <a:t>de </a:t>
            </a:r>
            <a:r>
              <a:rPr sz="1100" spc="-295" dirty="0">
                <a:solidFill>
                  <a:srgbClr val="15395F"/>
                </a:solidFill>
                <a:latin typeface="Arial MT"/>
                <a:cs typeface="Arial MT"/>
              </a:rPr>
              <a:t> </a:t>
            </a:r>
            <a:r>
              <a:rPr sz="1100" spc="-10" dirty="0">
                <a:solidFill>
                  <a:srgbClr val="15395F"/>
                </a:solidFill>
                <a:latin typeface="Arial MT"/>
                <a:cs typeface="Arial MT"/>
              </a:rPr>
              <a:t>cambio,</a:t>
            </a:r>
            <a:r>
              <a:rPr sz="1100" spc="-15" dirty="0">
                <a:solidFill>
                  <a:srgbClr val="15395F"/>
                </a:solidFill>
                <a:latin typeface="Arial MT"/>
                <a:cs typeface="Arial MT"/>
              </a:rPr>
              <a:t> explorando</a:t>
            </a:r>
            <a:r>
              <a:rPr sz="1100" spc="-10" dirty="0">
                <a:solidFill>
                  <a:srgbClr val="15395F"/>
                </a:solidFill>
                <a:latin typeface="Arial MT"/>
                <a:cs typeface="Arial MT"/>
              </a:rPr>
              <a:t> </a:t>
            </a:r>
            <a:r>
              <a:rPr sz="1100" spc="-45" dirty="0">
                <a:solidFill>
                  <a:srgbClr val="15395F"/>
                </a:solidFill>
                <a:latin typeface="Arial MT"/>
                <a:cs typeface="Arial MT"/>
              </a:rPr>
              <a:t>el</a:t>
            </a:r>
            <a:r>
              <a:rPr sz="1100" spc="-10" dirty="0">
                <a:solidFill>
                  <a:srgbClr val="15395F"/>
                </a:solidFill>
                <a:latin typeface="Arial MT"/>
                <a:cs typeface="Arial MT"/>
              </a:rPr>
              <a:t> </a:t>
            </a:r>
            <a:r>
              <a:rPr sz="1100" spc="-15" dirty="0">
                <a:solidFill>
                  <a:srgbClr val="15395F"/>
                </a:solidFill>
                <a:latin typeface="Arial MT"/>
                <a:cs typeface="Arial MT"/>
              </a:rPr>
              <a:t>uso</a:t>
            </a:r>
            <a:r>
              <a:rPr sz="1100" spc="-10" dirty="0">
                <a:solidFill>
                  <a:srgbClr val="15395F"/>
                </a:solidFill>
                <a:latin typeface="Arial MT"/>
                <a:cs typeface="Arial MT"/>
              </a:rPr>
              <a:t> </a:t>
            </a:r>
            <a:r>
              <a:rPr sz="1100" spc="-15" dirty="0">
                <a:solidFill>
                  <a:srgbClr val="15395F"/>
                </a:solidFill>
                <a:latin typeface="Arial MT"/>
                <a:cs typeface="Arial MT"/>
              </a:rPr>
              <a:t>de </a:t>
            </a:r>
            <a:r>
              <a:rPr sz="1100" spc="-290" dirty="0">
                <a:solidFill>
                  <a:srgbClr val="15395F"/>
                </a:solidFill>
                <a:latin typeface="Arial MT"/>
                <a:cs typeface="Arial MT"/>
              </a:rPr>
              <a:t> </a:t>
            </a:r>
            <a:r>
              <a:rPr sz="1100" spc="-25" dirty="0">
                <a:solidFill>
                  <a:srgbClr val="15395F"/>
                </a:solidFill>
                <a:latin typeface="Arial MT"/>
                <a:cs typeface="Arial MT"/>
              </a:rPr>
              <a:t>herramientas</a:t>
            </a:r>
            <a:r>
              <a:rPr sz="1100" spc="-10" dirty="0">
                <a:solidFill>
                  <a:srgbClr val="15395F"/>
                </a:solidFill>
                <a:latin typeface="Arial MT"/>
                <a:cs typeface="Arial MT"/>
              </a:rPr>
              <a:t> </a:t>
            </a:r>
            <a:r>
              <a:rPr sz="1100" spc="-15" dirty="0">
                <a:solidFill>
                  <a:srgbClr val="15395F"/>
                </a:solidFill>
                <a:latin typeface="Arial MT"/>
                <a:cs typeface="Arial MT"/>
              </a:rPr>
              <a:t>tecnológicas</a:t>
            </a:r>
            <a:r>
              <a:rPr sz="1100" spc="-10" dirty="0">
                <a:solidFill>
                  <a:srgbClr val="15395F"/>
                </a:solidFill>
                <a:latin typeface="Arial MT"/>
                <a:cs typeface="Arial MT"/>
              </a:rPr>
              <a:t> </a:t>
            </a:r>
            <a:r>
              <a:rPr sz="1100" spc="-45" dirty="0">
                <a:solidFill>
                  <a:srgbClr val="15395F"/>
                </a:solidFill>
                <a:latin typeface="Arial MT"/>
                <a:cs typeface="Arial MT"/>
              </a:rPr>
              <a:t>y </a:t>
            </a:r>
            <a:r>
              <a:rPr sz="1100" spc="-40" dirty="0">
                <a:solidFill>
                  <a:srgbClr val="15395F"/>
                </a:solidFill>
                <a:latin typeface="Arial MT"/>
                <a:cs typeface="Arial MT"/>
              </a:rPr>
              <a:t> </a:t>
            </a:r>
            <a:r>
              <a:rPr sz="1100" spc="-25" dirty="0">
                <a:solidFill>
                  <a:srgbClr val="15395F"/>
                </a:solidFill>
                <a:latin typeface="Arial MT"/>
                <a:cs typeface="Arial MT"/>
              </a:rPr>
              <a:t>habilidades</a:t>
            </a:r>
            <a:r>
              <a:rPr sz="1100" spc="-5" dirty="0">
                <a:solidFill>
                  <a:srgbClr val="15395F"/>
                </a:solidFill>
                <a:latin typeface="Arial MT"/>
                <a:cs typeface="Arial MT"/>
              </a:rPr>
              <a:t> </a:t>
            </a:r>
            <a:r>
              <a:rPr sz="1100" spc="-50" dirty="0">
                <a:solidFill>
                  <a:srgbClr val="15395F"/>
                </a:solidFill>
                <a:latin typeface="Arial MT"/>
                <a:cs typeface="Arial MT"/>
              </a:rPr>
              <a:t>STEM</a:t>
            </a:r>
            <a:r>
              <a:rPr sz="1100" dirty="0">
                <a:solidFill>
                  <a:srgbClr val="15395F"/>
                </a:solidFill>
                <a:latin typeface="Arial MT"/>
                <a:cs typeface="Arial MT"/>
              </a:rPr>
              <a:t> </a:t>
            </a:r>
            <a:r>
              <a:rPr sz="1100" spc="-25" dirty="0">
                <a:solidFill>
                  <a:srgbClr val="15395F"/>
                </a:solidFill>
                <a:latin typeface="Arial MT"/>
                <a:cs typeface="Arial MT"/>
              </a:rPr>
              <a:t>para</a:t>
            </a:r>
            <a:r>
              <a:rPr sz="1100" spc="-5" dirty="0">
                <a:solidFill>
                  <a:srgbClr val="15395F"/>
                </a:solidFill>
                <a:latin typeface="Arial MT"/>
                <a:cs typeface="Arial MT"/>
              </a:rPr>
              <a:t> </a:t>
            </a:r>
            <a:r>
              <a:rPr sz="1100" spc="-25" dirty="0">
                <a:solidFill>
                  <a:srgbClr val="15395F"/>
                </a:solidFill>
                <a:latin typeface="Arial MT"/>
                <a:cs typeface="Arial MT"/>
              </a:rPr>
              <a:t>ello.</a:t>
            </a:r>
            <a:endParaRPr sz="1100">
              <a:latin typeface="Arial MT"/>
              <a:cs typeface="Arial MT"/>
            </a:endParaRPr>
          </a:p>
        </p:txBody>
      </p:sp>
      <p:grpSp>
        <p:nvGrpSpPr>
          <p:cNvPr id="189" name="object 189"/>
          <p:cNvGrpSpPr/>
          <p:nvPr/>
        </p:nvGrpSpPr>
        <p:grpSpPr>
          <a:xfrm>
            <a:off x="3668017" y="8400068"/>
            <a:ext cx="933450" cy="1181735"/>
            <a:chOff x="3668017" y="8400068"/>
            <a:chExt cx="933450" cy="1181735"/>
          </a:xfrm>
        </p:grpSpPr>
        <p:sp>
          <p:nvSpPr>
            <p:cNvPr id="190" name="object 190"/>
            <p:cNvSpPr/>
            <p:nvPr/>
          </p:nvSpPr>
          <p:spPr>
            <a:xfrm>
              <a:off x="3668017" y="8400068"/>
              <a:ext cx="933450" cy="1181735"/>
            </a:xfrm>
            <a:custGeom>
              <a:avLst/>
              <a:gdLst/>
              <a:ahLst/>
              <a:cxnLst/>
              <a:rect l="l" t="t" r="r" b="b"/>
              <a:pathLst>
                <a:path w="933450" h="1181734">
                  <a:moveTo>
                    <a:pt x="769386" y="0"/>
                  </a:moveTo>
                  <a:lnTo>
                    <a:pt x="716352" y="1735"/>
                  </a:lnTo>
                  <a:lnTo>
                    <a:pt x="663473" y="7076"/>
                  </a:lnTo>
                  <a:lnTo>
                    <a:pt x="612481" y="16060"/>
                  </a:lnTo>
                  <a:lnTo>
                    <a:pt x="562387" y="28944"/>
                  </a:lnTo>
                  <a:lnTo>
                    <a:pt x="513526" y="45793"/>
                  </a:lnTo>
                  <a:lnTo>
                    <a:pt x="466236" y="66671"/>
                  </a:lnTo>
                  <a:lnTo>
                    <a:pt x="420852" y="91645"/>
                  </a:lnTo>
                  <a:lnTo>
                    <a:pt x="381669" y="117799"/>
                  </a:lnTo>
                  <a:lnTo>
                    <a:pt x="344750" y="146862"/>
                  </a:lnTo>
                  <a:lnTo>
                    <a:pt x="310111" y="178569"/>
                  </a:lnTo>
                  <a:lnTo>
                    <a:pt x="277769" y="212658"/>
                  </a:lnTo>
                  <a:lnTo>
                    <a:pt x="247740" y="248867"/>
                  </a:lnTo>
                  <a:lnTo>
                    <a:pt x="220040" y="286933"/>
                  </a:lnTo>
                  <a:lnTo>
                    <a:pt x="192222" y="330574"/>
                  </a:lnTo>
                  <a:lnTo>
                    <a:pt x="167021" y="375756"/>
                  </a:lnTo>
                  <a:lnTo>
                    <a:pt x="144274" y="422260"/>
                  </a:lnTo>
                  <a:lnTo>
                    <a:pt x="123820" y="469866"/>
                  </a:lnTo>
                  <a:lnTo>
                    <a:pt x="105497" y="518356"/>
                  </a:lnTo>
                  <a:lnTo>
                    <a:pt x="89144" y="567509"/>
                  </a:lnTo>
                  <a:lnTo>
                    <a:pt x="74599" y="617108"/>
                  </a:lnTo>
                  <a:lnTo>
                    <a:pt x="62301" y="664464"/>
                  </a:lnTo>
                  <a:lnTo>
                    <a:pt x="51342" y="712145"/>
                  </a:lnTo>
                  <a:lnTo>
                    <a:pt x="41649" y="760111"/>
                  </a:lnTo>
                  <a:lnTo>
                    <a:pt x="33147" y="808320"/>
                  </a:lnTo>
                  <a:lnTo>
                    <a:pt x="25763" y="856730"/>
                  </a:lnTo>
                  <a:lnTo>
                    <a:pt x="19423" y="905299"/>
                  </a:lnTo>
                  <a:lnTo>
                    <a:pt x="14055" y="953987"/>
                  </a:lnTo>
                  <a:lnTo>
                    <a:pt x="9583" y="1002751"/>
                  </a:lnTo>
                  <a:lnTo>
                    <a:pt x="5934" y="1051550"/>
                  </a:lnTo>
                  <a:lnTo>
                    <a:pt x="3035" y="1100343"/>
                  </a:lnTo>
                  <a:lnTo>
                    <a:pt x="615" y="1155446"/>
                  </a:lnTo>
                  <a:lnTo>
                    <a:pt x="0" y="1173825"/>
                  </a:lnTo>
                  <a:lnTo>
                    <a:pt x="2294" y="1179574"/>
                  </a:lnTo>
                  <a:lnTo>
                    <a:pt x="7689" y="1181488"/>
                  </a:lnTo>
                  <a:lnTo>
                    <a:pt x="13208" y="1179570"/>
                  </a:lnTo>
                  <a:lnTo>
                    <a:pt x="15875" y="1173825"/>
                  </a:lnTo>
                  <a:lnTo>
                    <a:pt x="17790" y="1123641"/>
                  </a:lnTo>
                  <a:lnTo>
                    <a:pt x="20415" y="1073451"/>
                  </a:lnTo>
                  <a:lnTo>
                    <a:pt x="23825" y="1023289"/>
                  </a:lnTo>
                  <a:lnTo>
                    <a:pt x="28095" y="973186"/>
                  </a:lnTo>
                  <a:lnTo>
                    <a:pt x="33299" y="923178"/>
                  </a:lnTo>
                  <a:lnTo>
                    <a:pt x="39512" y="873295"/>
                  </a:lnTo>
                  <a:lnTo>
                    <a:pt x="46808" y="823573"/>
                  </a:lnTo>
                  <a:lnTo>
                    <a:pt x="55263" y="774043"/>
                  </a:lnTo>
                  <a:lnTo>
                    <a:pt x="64950" y="724738"/>
                  </a:lnTo>
                  <a:lnTo>
                    <a:pt x="75945" y="675693"/>
                  </a:lnTo>
                  <a:lnTo>
                    <a:pt x="88972" y="624603"/>
                  </a:lnTo>
                  <a:lnTo>
                    <a:pt x="103722" y="573895"/>
                  </a:lnTo>
                  <a:lnTo>
                    <a:pt x="120369" y="523758"/>
                  </a:lnTo>
                  <a:lnTo>
                    <a:pt x="139092" y="474385"/>
                  </a:lnTo>
                  <a:lnTo>
                    <a:pt x="160066" y="425964"/>
                  </a:lnTo>
                  <a:lnTo>
                    <a:pt x="183467" y="378686"/>
                  </a:lnTo>
                  <a:lnTo>
                    <a:pt x="209473" y="332742"/>
                  </a:lnTo>
                  <a:lnTo>
                    <a:pt x="235299" y="292754"/>
                  </a:lnTo>
                  <a:lnTo>
                    <a:pt x="263526" y="254403"/>
                  </a:lnTo>
                  <a:lnTo>
                    <a:pt x="294176" y="217999"/>
                  </a:lnTo>
                  <a:lnTo>
                    <a:pt x="327268" y="183853"/>
                  </a:lnTo>
                  <a:lnTo>
                    <a:pt x="362823" y="152274"/>
                  </a:lnTo>
                  <a:lnTo>
                    <a:pt x="400862" y="123573"/>
                  </a:lnTo>
                  <a:lnTo>
                    <a:pt x="443780" y="96642"/>
                  </a:lnTo>
                  <a:lnTo>
                    <a:pt x="488748" y="73631"/>
                  </a:lnTo>
                  <a:lnTo>
                    <a:pt x="535475" y="54527"/>
                  </a:lnTo>
                  <a:lnTo>
                    <a:pt x="583670" y="39318"/>
                  </a:lnTo>
                  <a:lnTo>
                    <a:pt x="633044" y="27993"/>
                  </a:lnTo>
                  <a:lnTo>
                    <a:pt x="684139" y="20374"/>
                  </a:lnTo>
                  <a:lnTo>
                    <a:pt x="735641" y="16443"/>
                  </a:lnTo>
                  <a:lnTo>
                    <a:pt x="787324" y="15897"/>
                  </a:lnTo>
                  <a:lnTo>
                    <a:pt x="838963" y="18434"/>
                  </a:lnTo>
                  <a:lnTo>
                    <a:pt x="890333" y="23751"/>
                  </a:lnTo>
                  <a:lnTo>
                    <a:pt x="923759" y="28666"/>
                  </a:lnTo>
                  <a:lnTo>
                    <a:pt x="930053" y="27184"/>
                  </a:lnTo>
                  <a:lnTo>
                    <a:pt x="933399" y="22227"/>
                  </a:lnTo>
                  <a:lnTo>
                    <a:pt x="932982" y="16661"/>
                  </a:lnTo>
                  <a:lnTo>
                    <a:pt x="927988" y="13350"/>
                  </a:lnTo>
                  <a:lnTo>
                    <a:pt x="875348" y="6115"/>
                  </a:lnTo>
                  <a:lnTo>
                    <a:pt x="822432" y="1562"/>
                  </a:lnTo>
                  <a:lnTo>
                    <a:pt x="769386" y="0"/>
                  </a:lnTo>
                  <a:close/>
                </a:path>
              </a:pathLst>
            </a:custGeom>
            <a:solidFill>
              <a:srgbClr val="15395F"/>
            </a:solidFill>
          </p:spPr>
          <p:txBody>
            <a:bodyPr wrap="square" lIns="0" tIns="0" rIns="0" bIns="0" rtlCol="0"/>
            <a:lstStyle/>
            <a:p>
              <a:endParaRPr/>
            </a:p>
          </p:txBody>
        </p:sp>
        <p:pic>
          <p:nvPicPr>
            <p:cNvPr id="191" name="object 191"/>
            <p:cNvPicPr/>
            <p:nvPr/>
          </p:nvPicPr>
          <p:blipFill>
            <a:blip r:embed="rId22" cstate="print"/>
            <a:stretch>
              <a:fillRect/>
            </a:stretch>
          </p:blipFill>
          <p:spPr>
            <a:xfrm>
              <a:off x="3769365" y="8650094"/>
              <a:ext cx="161759" cy="161747"/>
            </a:xfrm>
            <a:prstGeom prst="rect">
              <a:avLst/>
            </a:prstGeom>
          </p:spPr>
        </p:pic>
      </p:grpSp>
      <p:grpSp>
        <p:nvGrpSpPr>
          <p:cNvPr id="192" name="object 192"/>
          <p:cNvGrpSpPr/>
          <p:nvPr/>
        </p:nvGrpSpPr>
        <p:grpSpPr>
          <a:xfrm>
            <a:off x="0" y="8724794"/>
            <a:ext cx="3527425" cy="3052445"/>
            <a:chOff x="0" y="8724794"/>
            <a:chExt cx="3527425" cy="3052445"/>
          </a:xfrm>
        </p:grpSpPr>
        <p:sp>
          <p:nvSpPr>
            <p:cNvPr id="193" name="object 193"/>
            <p:cNvSpPr/>
            <p:nvPr/>
          </p:nvSpPr>
          <p:spPr>
            <a:xfrm>
              <a:off x="72064" y="9477531"/>
              <a:ext cx="653415" cy="2299970"/>
            </a:xfrm>
            <a:custGeom>
              <a:avLst/>
              <a:gdLst/>
              <a:ahLst/>
              <a:cxnLst/>
              <a:rect l="l" t="t" r="r" b="b"/>
              <a:pathLst>
                <a:path w="653415" h="2299970">
                  <a:moveTo>
                    <a:pt x="476057" y="0"/>
                  </a:moveTo>
                  <a:lnTo>
                    <a:pt x="427051" y="28340"/>
                  </a:lnTo>
                  <a:lnTo>
                    <a:pt x="385782" y="57863"/>
                  </a:lnTo>
                  <a:lnTo>
                    <a:pt x="346171" y="89366"/>
                  </a:lnTo>
                  <a:lnTo>
                    <a:pt x="308314" y="122800"/>
                  </a:lnTo>
                  <a:lnTo>
                    <a:pt x="272308" y="158115"/>
                  </a:lnTo>
                  <a:lnTo>
                    <a:pt x="238249" y="195260"/>
                  </a:lnTo>
                  <a:lnTo>
                    <a:pt x="206233" y="234187"/>
                  </a:lnTo>
                  <a:lnTo>
                    <a:pt x="176357" y="274845"/>
                  </a:lnTo>
                  <a:lnTo>
                    <a:pt x="148716" y="317185"/>
                  </a:lnTo>
                  <a:lnTo>
                    <a:pt x="123407" y="361158"/>
                  </a:lnTo>
                  <a:lnTo>
                    <a:pt x="100527" y="406713"/>
                  </a:lnTo>
                  <a:lnTo>
                    <a:pt x="80815" y="451924"/>
                  </a:lnTo>
                  <a:lnTo>
                    <a:pt x="63431" y="497966"/>
                  </a:lnTo>
                  <a:lnTo>
                    <a:pt x="48307" y="544743"/>
                  </a:lnTo>
                  <a:lnTo>
                    <a:pt x="35376" y="592157"/>
                  </a:lnTo>
                  <a:lnTo>
                    <a:pt x="24568" y="640113"/>
                  </a:lnTo>
                  <a:lnTo>
                    <a:pt x="15816" y="688514"/>
                  </a:lnTo>
                  <a:lnTo>
                    <a:pt x="9051" y="737264"/>
                  </a:lnTo>
                  <a:lnTo>
                    <a:pt x="4206" y="786267"/>
                  </a:lnTo>
                  <a:lnTo>
                    <a:pt x="1211" y="835425"/>
                  </a:lnTo>
                  <a:lnTo>
                    <a:pt x="0" y="884644"/>
                  </a:lnTo>
                  <a:lnTo>
                    <a:pt x="502" y="933826"/>
                  </a:lnTo>
                  <a:lnTo>
                    <a:pt x="2810" y="986153"/>
                  </a:lnTo>
                  <a:lnTo>
                    <a:pt x="6847" y="1038369"/>
                  </a:lnTo>
                  <a:lnTo>
                    <a:pt x="12557" y="1090435"/>
                  </a:lnTo>
                  <a:lnTo>
                    <a:pt x="19880" y="1142313"/>
                  </a:lnTo>
                  <a:lnTo>
                    <a:pt x="28759" y="1193965"/>
                  </a:lnTo>
                  <a:lnTo>
                    <a:pt x="39135" y="1245351"/>
                  </a:lnTo>
                  <a:lnTo>
                    <a:pt x="50951" y="1296435"/>
                  </a:lnTo>
                  <a:lnTo>
                    <a:pt x="64148" y="1347177"/>
                  </a:lnTo>
                  <a:lnTo>
                    <a:pt x="78669" y="1397539"/>
                  </a:lnTo>
                  <a:lnTo>
                    <a:pt x="94456" y="1447482"/>
                  </a:lnTo>
                  <a:lnTo>
                    <a:pt x="111449" y="1496970"/>
                  </a:lnTo>
                  <a:lnTo>
                    <a:pt x="129603" y="1546008"/>
                  </a:lnTo>
                  <a:lnTo>
                    <a:pt x="148916" y="1594627"/>
                  </a:lnTo>
                  <a:lnTo>
                    <a:pt x="169381" y="1642793"/>
                  </a:lnTo>
                  <a:lnTo>
                    <a:pt x="190991" y="1690469"/>
                  </a:lnTo>
                  <a:lnTo>
                    <a:pt x="213737" y="1737620"/>
                  </a:lnTo>
                  <a:lnTo>
                    <a:pt x="237611" y="1784209"/>
                  </a:lnTo>
                  <a:lnTo>
                    <a:pt x="262607" y="1830202"/>
                  </a:lnTo>
                  <a:lnTo>
                    <a:pt x="288715" y="1875563"/>
                  </a:lnTo>
                  <a:lnTo>
                    <a:pt x="315929" y="1920256"/>
                  </a:lnTo>
                  <a:lnTo>
                    <a:pt x="344240" y="1964246"/>
                  </a:lnTo>
                  <a:lnTo>
                    <a:pt x="373641" y="2007497"/>
                  </a:lnTo>
                  <a:lnTo>
                    <a:pt x="403389" y="2049000"/>
                  </a:lnTo>
                  <a:lnTo>
                    <a:pt x="434253" y="2089814"/>
                  </a:lnTo>
                  <a:lnTo>
                    <a:pt x="466260" y="2129815"/>
                  </a:lnTo>
                  <a:lnTo>
                    <a:pt x="499440" y="2168880"/>
                  </a:lnTo>
                  <a:lnTo>
                    <a:pt x="533819" y="2206885"/>
                  </a:lnTo>
                  <a:lnTo>
                    <a:pt x="569427" y="2243707"/>
                  </a:lnTo>
                  <a:lnTo>
                    <a:pt x="606292" y="2279223"/>
                  </a:lnTo>
                  <a:lnTo>
                    <a:pt x="629194" y="2299686"/>
                  </a:lnTo>
                  <a:lnTo>
                    <a:pt x="652904" y="2299686"/>
                  </a:lnTo>
                  <a:lnTo>
                    <a:pt x="622813" y="2273099"/>
                  </a:lnTo>
                  <a:lnTo>
                    <a:pt x="586750" y="2238719"/>
                  </a:lnTo>
                  <a:lnTo>
                    <a:pt x="551905" y="2203065"/>
                  </a:lnTo>
                  <a:lnTo>
                    <a:pt x="518255" y="2166276"/>
                  </a:lnTo>
                  <a:lnTo>
                    <a:pt x="485776" y="2128495"/>
                  </a:lnTo>
                  <a:lnTo>
                    <a:pt x="454445" y="2089864"/>
                  </a:lnTo>
                  <a:lnTo>
                    <a:pt x="424238" y="2050524"/>
                  </a:lnTo>
                  <a:lnTo>
                    <a:pt x="394089" y="2009111"/>
                  </a:lnTo>
                  <a:lnTo>
                    <a:pt x="364993" y="1966927"/>
                  </a:lnTo>
                  <a:lnTo>
                    <a:pt x="336959" y="1924011"/>
                  </a:lnTo>
                  <a:lnTo>
                    <a:pt x="309990" y="1880401"/>
                  </a:lnTo>
                  <a:lnTo>
                    <a:pt x="284093" y="1836133"/>
                  </a:lnTo>
                  <a:lnTo>
                    <a:pt x="259275" y="1791246"/>
                  </a:lnTo>
                  <a:lnTo>
                    <a:pt x="235540" y="1745777"/>
                  </a:lnTo>
                  <a:lnTo>
                    <a:pt x="212897" y="1699763"/>
                  </a:lnTo>
                  <a:lnTo>
                    <a:pt x="191349" y="1653243"/>
                  </a:lnTo>
                  <a:lnTo>
                    <a:pt x="170905" y="1606253"/>
                  </a:lnTo>
                  <a:lnTo>
                    <a:pt x="151569" y="1558831"/>
                  </a:lnTo>
                  <a:lnTo>
                    <a:pt x="133161" y="1510515"/>
                  </a:lnTo>
                  <a:lnTo>
                    <a:pt x="115888" y="1461730"/>
                  </a:lnTo>
                  <a:lnTo>
                    <a:pt x="99801" y="1412509"/>
                  </a:lnTo>
                  <a:lnTo>
                    <a:pt x="84953" y="1362886"/>
                  </a:lnTo>
                  <a:lnTo>
                    <a:pt x="71397" y="1312891"/>
                  </a:lnTo>
                  <a:lnTo>
                    <a:pt x="59185" y="1262559"/>
                  </a:lnTo>
                  <a:lnTo>
                    <a:pt x="48369" y="1211922"/>
                  </a:lnTo>
                  <a:lnTo>
                    <a:pt x="39002" y="1161011"/>
                  </a:lnTo>
                  <a:lnTo>
                    <a:pt x="31138" y="1109859"/>
                  </a:lnTo>
                  <a:lnTo>
                    <a:pt x="24827" y="1058500"/>
                  </a:lnTo>
                  <a:lnTo>
                    <a:pt x="20124" y="1006965"/>
                  </a:lnTo>
                  <a:lnTo>
                    <a:pt x="17234" y="958242"/>
                  </a:lnTo>
                  <a:lnTo>
                    <a:pt x="15919" y="909395"/>
                  </a:lnTo>
                  <a:lnTo>
                    <a:pt x="16253" y="860509"/>
                  </a:lnTo>
                  <a:lnTo>
                    <a:pt x="18312" y="811668"/>
                  </a:lnTo>
                  <a:lnTo>
                    <a:pt x="22173" y="762956"/>
                  </a:lnTo>
                  <a:lnTo>
                    <a:pt x="27912" y="714458"/>
                  </a:lnTo>
                  <a:lnTo>
                    <a:pt x="35605" y="666259"/>
                  </a:lnTo>
                  <a:lnTo>
                    <a:pt x="45327" y="618443"/>
                  </a:lnTo>
                  <a:lnTo>
                    <a:pt x="57156" y="571094"/>
                  </a:lnTo>
                  <a:lnTo>
                    <a:pt x="71166" y="524297"/>
                  </a:lnTo>
                  <a:lnTo>
                    <a:pt x="87434" y="478137"/>
                  </a:lnTo>
                  <a:lnTo>
                    <a:pt x="106398" y="432099"/>
                  </a:lnTo>
                  <a:lnTo>
                    <a:pt x="127770" y="387315"/>
                  </a:lnTo>
                  <a:lnTo>
                    <a:pt x="151480" y="343867"/>
                  </a:lnTo>
                  <a:lnTo>
                    <a:pt x="177459" y="301840"/>
                  </a:lnTo>
                  <a:lnTo>
                    <a:pt x="205636" y="261315"/>
                  </a:lnTo>
                  <a:lnTo>
                    <a:pt x="235943" y="222375"/>
                  </a:lnTo>
                  <a:lnTo>
                    <a:pt x="268309" y="185103"/>
                  </a:lnTo>
                  <a:lnTo>
                    <a:pt x="302665" y="149582"/>
                  </a:lnTo>
                  <a:lnTo>
                    <a:pt x="338940" y="115894"/>
                  </a:lnTo>
                  <a:lnTo>
                    <a:pt x="377066" y="84123"/>
                  </a:lnTo>
                  <a:lnTo>
                    <a:pt x="416973" y="54351"/>
                  </a:lnTo>
                  <a:lnTo>
                    <a:pt x="462409" y="24122"/>
                  </a:lnTo>
                  <a:lnTo>
                    <a:pt x="477882" y="14562"/>
                  </a:lnTo>
                  <a:lnTo>
                    <a:pt x="481551" y="9436"/>
                  </a:lnTo>
                  <a:lnTo>
                    <a:pt x="480445" y="3723"/>
                  </a:lnTo>
                  <a:lnTo>
                    <a:pt x="476057" y="0"/>
                  </a:lnTo>
                  <a:close/>
                </a:path>
              </a:pathLst>
            </a:custGeom>
            <a:solidFill>
              <a:srgbClr val="15395F"/>
            </a:solidFill>
          </p:spPr>
          <p:txBody>
            <a:bodyPr wrap="square" lIns="0" tIns="0" rIns="0" bIns="0" rtlCol="0"/>
            <a:lstStyle/>
            <a:p>
              <a:endParaRPr/>
            </a:p>
          </p:txBody>
        </p:sp>
        <p:pic>
          <p:nvPicPr>
            <p:cNvPr id="194" name="object 194"/>
            <p:cNvPicPr/>
            <p:nvPr/>
          </p:nvPicPr>
          <p:blipFill>
            <a:blip r:embed="rId23" cstate="print"/>
            <a:stretch>
              <a:fillRect/>
            </a:stretch>
          </p:blipFill>
          <p:spPr>
            <a:xfrm>
              <a:off x="465765" y="9405038"/>
              <a:ext cx="160374" cy="160389"/>
            </a:xfrm>
            <a:prstGeom prst="rect">
              <a:avLst/>
            </a:prstGeom>
          </p:spPr>
        </p:pic>
        <p:sp>
          <p:nvSpPr>
            <p:cNvPr id="195" name="object 195"/>
            <p:cNvSpPr/>
            <p:nvPr/>
          </p:nvSpPr>
          <p:spPr>
            <a:xfrm>
              <a:off x="1931332" y="9470482"/>
              <a:ext cx="1595755" cy="396240"/>
            </a:xfrm>
            <a:custGeom>
              <a:avLst/>
              <a:gdLst/>
              <a:ahLst/>
              <a:cxnLst/>
              <a:rect l="l" t="t" r="r" b="b"/>
              <a:pathLst>
                <a:path w="1595754" h="396240">
                  <a:moveTo>
                    <a:pt x="1587939" y="0"/>
                  </a:moveTo>
                  <a:lnTo>
                    <a:pt x="1582135" y="2332"/>
                  </a:lnTo>
                  <a:lnTo>
                    <a:pt x="1546249" y="37064"/>
                  </a:lnTo>
                  <a:lnTo>
                    <a:pt x="1509169" y="70259"/>
                  </a:lnTo>
                  <a:lnTo>
                    <a:pt x="1470944" y="101894"/>
                  </a:lnTo>
                  <a:lnTo>
                    <a:pt x="1431619" y="131946"/>
                  </a:lnTo>
                  <a:lnTo>
                    <a:pt x="1391240" y="160395"/>
                  </a:lnTo>
                  <a:lnTo>
                    <a:pt x="1349856" y="187216"/>
                  </a:lnTo>
                  <a:lnTo>
                    <a:pt x="1307511" y="212387"/>
                  </a:lnTo>
                  <a:lnTo>
                    <a:pt x="1264253" y="235887"/>
                  </a:lnTo>
                  <a:lnTo>
                    <a:pt x="1220129" y="257693"/>
                  </a:lnTo>
                  <a:lnTo>
                    <a:pt x="1175186" y="277782"/>
                  </a:lnTo>
                  <a:lnTo>
                    <a:pt x="1129469" y="296132"/>
                  </a:lnTo>
                  <a:lnTo>
                    <a:pt x="1083026" y="312721"/>
                  </a:lnTo>
                  <a:lnTo>
                    <a:pt x="1035903" y="327526"/>
                  </a:lnTo>
                  <a:lnTo>
                    <a:pt x="988147" y="340525"/>
                  </a:lnTo>
                  <a:lnTo>
                    <a:pt x="939804" y="351695"/>
                  </a:lnTo>
                  <a:lnTo>
                    <a:pt x="890922" y="361014"/>
                  </a:lnTo>
                  <a:lnTo>
                    <a:pt x="841547" y="368460"/>
                  </a:lnTo>
                  <a:lnTo>
                    <a:pt x="792712" y="374018"/>
                  </a:lnTo>
                  <a:lnTo>
                    <a:pt x="743598" y="377927"/>
                  </a:lnTo>
                  <a:lnTo>
                    <a:pt x="694284" y="380178"/>
                  </a:lnTo>
                  <a:lnTo>
                    <a:pt x="644849" y="380762"/>
                  </a:lnTo>
                  <a:lnTo>
                    <a:pt x="595375" y="379670"/>
                  </a:lnTo>
                  <a:lnTo>
                    <a:pt x="545940" y="376894"/>
                  </a:lnTo>
                  <a:lnTo>
                    <a:pt x="496624" y="372425"/>
                  </a:lnTo>
                  <a:lnTo>
                    <a:pt x="447508" y="366254"/>
                  </a:lnTo>
                  <a:lnTo>
                    <a:pt x="398670" y="358373"/>
                  </a:lnTo>
                  <a:lnTo>
                    <a:pt x="350191" y="348773"/>
                  </a:lnTo>
                  <a:lnTo>
                    <a:pt x="302150" y="337445"/>
                  </a:lnTo>
                  <a:lnTo>
                    <a:pt x="254627" y="324380"/>
                  </a:lnTo>
                  <a:lnTo>
                    <a:pt x="207702" y="309570"/>
                  </a:lnTo>
                  <a:lnTo>
                    <a:pt x="156830" y="291500"/>
                  </a:lnTo>
                  <a:lnTo>
                    <a:pt x="106064" y="270206"/>
                  </a:lnTo>
                  <a:lnTo>
                    <a:pt x="57652" y="244398"/>
                  </a:lnTo>
                  <a:lnTo>
                    <a:pt x="13837" y="212783"/>
                  </a:lnTo>
                  <a:lnTo>
                    <a:pt x="7732" y="210808"/>
                  </a:lnTo>
                  <a:lnTo>
                    <a:pt x="2413" y="213415"/>
                  </a:lnTo>
                  <a:lnTo>
                    <a:pt x="0" y="218513"/>
                  </a:lnTo>
                  <a:lnTo>
                    <a:pt x="2610" y="224010"/>
                  </a:lnTo>
                  <a:lnTo>
                    <a:pt x="40924" y="252280"/>
                  </a:lnTo>
                  <a:lnTo>
                    <a:pt x="82741" y="275923"/>
                  </a:lnTo>
                  <a:lnTo>
                    <a:pt x="126558" y="295939"/>
                  </a:lnTo>
                  <a:lnTo>
                    <a:pt x="170872" y="313329"/>
                  </a:lnTo>
                  <a:lnTo>
                    <a:pt x="216399" y="329198"/>
                  </a:lnTo>
                  <a:lnTo>
                    <a:pt x="262561" y="343191"/>
                  </a:lnTo>
                  <a:lnTo>
                    <a:pt x="309253" y="355390"/>
                  </a:lnTo>
                  <a:lnTo>
                    <a:pt x="356370" y="365878"/>
                  </a:lnTo>
                  <a:lnTo>
                    <a:pt x="403805" y="374737"/>
                  </a:lnTo>
                  <a:lnTo>
                    <a:pt x="451454" y="382049"/>
                  </a:lnTo>
                  <a:lnTo>
                    <a:pt x="500747" y="388020"/>
                  </a:lnTo>
                  <a:lnTo>
                    <a:pt x="550230" y="392374"/>
                  </a:lnTo>
                  <a:lnTo>
                    <a:pt x="599842" y="395090"/>
                  </a:lnTo>
                  <a:lnTo>
                    <a:pt x="649518" y="396151"/>
                  </a:lnTo>
                  <a:lnTo>
                    <a:pt x="699196" y="395537"/>
                  </a:lnTo>
                  <a:lnTo>
                    <a:pt x="748814" y="393230"/>
                  </a:lnTo>
                  <a:lnTo>
                    <a:pt x="798308" y="389210"/>
                  </a:lnTo>
                  <a:lnTo>
                    <a:pt x="847615" y="383460"/>
                  </a:lnTo>
                  <a:lnTo>
                    <a:pt x="896674" y="375959"/>
                  </a:lnTo>
                  <a:lnTo>
                    <a:pt x="945421" y="366689"/>
                  </a:lnTo>
                  <a:lnTo>
                    <a:pt x="993792" y="355632"/>
                  </a:lnTo>
                  <a:lnTo>
                    <a:pt x="1041726" y="342768"/>
                  </a:lnTo>
                  <a:lnTo>
                    <a:pt x="1089160" y="328079"/>
                  </a:lnTo>
                  <a:lnTo>
                    <a:pt x="1136031" y="311545"/>
                  </a:lnTo>
                  <a:lnTo>
                    <a:pt x="1182275" y="293149"/>
                  </a:lnTo>
                  <a:lnTo>
                    <a:pt x="1228075" y="272740"/>
                  </a:lnTo>
                  <a:lnTo>
                    <a:pt x="1272928" y="250515"/>
                  </a:lnTo>
                  <a:lnTo>
                    <a:pt x="1316799" y="226527"/>
                  </a:lnTo>
                  <a:lnTo>
                    <a:pt x="1359651" y="200827"/>
                  </a:lnTo>
                  <a:lnTo>
                    <a:pt x="1401448" y="173466"/>
                  </a:lnTo>
                  <a:lnTo>
                    <a:pt x="1442156" y="144496"/>
                  </a:lnTo>
                  <a:lnTo>
                    <a:pt x="1481737" y="113968"/>
                  </a:lnTo>
                  <a:lnTo>
                    <a:pt x="1520155" y="81935"/>
                  </a:lnTo>
                  <a:lnTo>
                    <a:pt x="1557375" y="48448"/>
                  </a:lnTo>
                  <a:lnTo>
                    <a:pt x="1593361" y="13558"/>
                  </a:lnTo>
                  <a:lnTo>
                    <a:pt x="1595658" y="7718"/>
                  </a:lnTo>
                  <a:lnTo>
                    <a:pt x="1593149" y="2497"/>
                  </a:lnTo>
                  <a:lnTo>
                    <a:pt x="1587939" y="0"/>
                  </a:lnTo>
                  <a:close/>
                </a:path>
              </a:pathLst>
            </a:custGeom>
            <a:solidFill>
              <a:srgbClr val="15395F"/>
            </a:solidFill>
          </p:spPr>
          <p:txBody>
            <a:bodyPr wrap="square" lIns="0" tIns="0" rIns="0" bIns="0" rtlCol="0"/>
            <a:lstStyle/>
            <a:p>
              <a:endParaRPr/>
            </a:p>
          </p:txBody>
        </p:sp>
        <p:pic>
          <p:nvPicPr>
            <p:cNvPr id="196" name="object 196"/>
            <p:cNvPicPr/>
            <p:nvPr/>
          </p:nvPicPr>
          <p:blipFill>
            <a:blip r:embed="rId24" cstate="print"/>
            <a:stretch>
              <a:fillRect/>
            </a:stretch>
          </p:blipFill>
          <p:spPr>
            <a:xfrm>
              <a:off x="1838832" y="9572952"/>
              <a:ext cx="161759" cy="161759"/>
            </a:xfrm>
            <a:prstGeom prst="rect">
              <a:avLst/>
            </a:prstGeom>
          </p:spPr>
        </p:pic>
        <p:sp>
          <p:nvSpPr>
            <p:cNvPr id="197" name="object 197"/>
            <p:cNvSpPr/>
            <p:nvPr/>
          </p:nvSpPr>
          <p:spPr>
            <a:xfrm>
              <a:off x="1986926" y="8806693"/>
              <a:ext cx="692785" cy="2970530"/>
            </a:xfrm>
            <a:custGeom>
              <a:avLst/>
              <a:gdLst/>
              <a:ahLst/>
              <a:cxnLst/>
              <a:rect l="l" t="t" r="r" b="b"/>
              <a:pathLst>
                <a:path w="692785" h="2970529">
                  <a:moveTo>
                    <a:pt x="417442" y="0"/>
                  </a:moveTo>
                  <a:lnTo>
                    <a:pt x="413098" y="3664"/>
                  </a:lnTo>
                  <a:lnTo>
                    <a:pt x="411952" y="9431"/>
                  </a:lnTo>
                  <a:lnTo>
                    <a:pt x="415494" y="14721"/>
                  </a:lnTo>
                  <a:lnTo>
                    <a:pt x="454512" y="47961"/>
                  </a:lnTo>
                  <a:lnTo>
                    <a:pt x="488106" y="89734"/>
                  </a:lnTo>
                  <a:lnTo>
                    <a:pt x="516814" y="135840"/>
                  </a:lnTo>
                  <a:lnTo>
                    <a:pt x="541173" y="182082"/>
                  </a:lnTo>
                  <a:lnTo>
                    <a:pt x="561280" y="225129"/>
                  </a:lnTo>
                  <a:lnTo>
                    <a:pt x="579344" y="269097"/>
                  </a:lnTo>
                  <a:lnTo>
                    <a:pt x="595482" y="313853"/>
                  </a:lnTo>
                  <a:lnTo>
                    <a:pt x="609813" y="359266"/>
                  </a:lnTo>
                  <a:lnTo>
                    <a:pt x="622458" y="405202"/>
                  </a:lnTo>
                  <a:lnTo>
                    <a:pt x="633535" y="451530"/>
                  </a:lnTo>
                  <a:lnTo>
                    <a:pt x="643162" y="498117"/>
                  </a:lnTo>
                  <a:lnTo>
                    <a:pt x="651460" y="544832"/>
                  </a:lnTo>
                  <a:lnTo>
                    <a:pt x="659041" y="595606"/>
                  </a:lnTo>
                  <a:lnTo>
                    <a:pt x="665188" y="646567"/>
                  </a:lnTo>
                  <a:lnTo>
                    <a:pt x="669955" y="697681"/>
                  </a:lnTo>
                  <a:lnTo>
                    <a:pt x="673395" y="748914"/>
                  </a:lnTo>
                  <a:lnTo>
                    <a:pt x="675560" y="800230"/>
                  </a:lnTo>
                  <a:lnTo>
                    <a:pt x="676505" y="851597"/>
                  </a:lnTo>
                  <a:lnTo>
                    <a:pt x="676284" y="902980"/>
                  </a:lnTo>
                  <a:lnTo>
                    <a:pt x="674948" y="954345"/>
                  </a:lnTo>
                  <a:lnTo>
                    <a:pt x="672553" y="1005657"/>
                  </a:lnTo>
                  <a:lnTo>
                    <a:pt x="669150" y="1056883"/>
                  </a:lnTo>
                  <a:lnTo>
                    <a:pt x="664795" y="1107988"/>
                  </a:lnTo>
                  <a:lnTo>
                    <a:pt x="659445" y="1159679"/>
                  </a:lnTo>
                  <a:lnTo>
                    <a:pt x="653173" y="1211258"/>
                  </a:lnTo>
                  <a:lnTo>
                    <a:pt x="646006" y="1262717"/>
                  </a:lnTo>
                  <a:lnTo>
                    <a:pt x="637971" y="1314050"/>
                  </a:lnTo>
                  <a:lnTo>
                    <a:pt x="629094" y="1365249"/>
                  </a:lnTo>
                  <a:lnTo>
                    <a:pt x="619402" y="1416306"/>
                  </a:lnTo>
                  <a:lnTo>
                    <a:pt x="608923" y="1467215"/>
                  </a:lnTo>
                  <a:lnTo>
                    <a:pt x="597683" y="1517969"/>
                  </a:lnTo>
                  <a:lnTo>
                    <a:pt x="585710" y="1568559"/>
                  </a:lnTo>
                  <a:lnTo>
                    <a:pt x="573030" y="1618979"/>
                  </a:lnTo>
                  <a:lnTo>
                    <a:pt x="559671" y="1669222"/>
                  </a:lnTo>
                  <a:lnTo>
                    <a:pt x="545658" y="1719280"/>
                  </a:lnTo>
                  <a:lnTo>
                    <a:pt x="531020" y="1769146"/>
                  </a:lnTo>
                  <a:lnTo>
                    <a:pt x="515783" y="1818813"/>
                  </a:lnTo>
                  <a:lnTo>
                    <a:pt x="499974" y="1868273"/>
                  </a:lnTo>
                  <a:lnTo>
                    <a:pt x="484089" y="1916127"/>
                  </a:lnTo>
                  <a:lnTo>
                    <a:pt x="467690" y="1963801"/>
                  </a:lnTo>
                  <a:lnTo>
                    <a:pt x="450788" y="2011295"/>
                  </a:lnTo>
                  <a:lnTo>
                    <a:pt x="433395" y="2058609"/>
                  </a:lnTo>
                  <a:lnTo>
                    <a:pt x="415522" y="2105744"/>
                  </a:lnTo>
                  <a:lnTo>
                    <a:pt x="397181" y="2152699"/>
                  </a:lnTo>
                  <a:lnTo>
                    <a:pt x="378383" y="2199476"/>
                  </a:lnTo>
                  <a:lnTo>
                    <a:pt x="359139" y="2246074"/>
                  </a:lnTo>
                  <a:lnTo>
                    <a:pt x="339460" y="2292494"/>
                  </a:lnTo>
                  <a:lnTo>
                    <a:pt x="319359" y="2338736"/>
                  </a:lnTo>
                  <a:lnTo>
                    <a:pt x="298846" y="2384800"/>
                  </a:lnTo>
                  <a:lnTo>
                    <a:pt x="277933" y="2430687"/>
                  </a:lnTo>
                  <a:lnTo>
                    <a:pt x="256632" y="2476397"/>
                  </a:lnTo>
                  <a:lnTo>
                    <a:pt x="234952" y="2521930"/>
                  </a:lnTo>
                  <a:lnTo>
                    <a:pt x="212907" y="2567286"/>
                  </a:lnTo>
                  <a:lnTo>
                    <a:pt x="190507" y="2612467"/>
                  </a:lnTo>
                  <a:lnTo>
                    <a:pt x="167764" y="2657471"/>
                  </a:lnTo>
                  <a:lnTo>
                    <a:pt x="144688" y="2702299"/>
                  </a:lnTo>
                  <a:lnTo>
                    <a:pt x="121293" y="2746953"/>
                  </a:lnTo>
                  <a:lnTo>
                    <a:pt x="97587" y="2791431"/>
                  </a:lnTo>
                  <a:lnTo>
                    <a:pt x="73584" y="2835734"/>
                  </a:lnTo>
                  <a:lnTo>
                    <a:pt x="37335" y="2901307"/>
                  </a:lnTo>
                  <a:lnTo>
                    <a:pt x="458" y="2966518"/>
                  </a:lnTo>
                  <a:lnTo>
                    <a:pt x="0" y="2970524"/>
                  </a:lnTo>
                  <a:lnTo>
                    <a:pt x="16436" y="2970524"/>
                  </a:lnTo>
                  <a:lnTo>
                    <a:pt x="38841" y="2931042"/>
                  </a:lnTo>
                  <a:lnTo>
                    <a:pt x="63252" y="2887386"/>
                  </a:lnTo>
                  <a:lnTo>
                    <a:pt x="87382" y="2843565"/>
                  </a:lnTo>
                  <a:lnTo>
                    <a:pt x="111222" y="2799577"/>
                  </a:lnTo>
                  <a:lnTo>
                    <a:pt x="134763" y="2755422"/>
                  </a:lnTo>
                  <a:lnTo>
                    <a:pt x="157993" y="2711098"/>
                  </a:lnTo>
                  <a:lnTo>
                    <a:pt x="180903" y="2666607"/>
                  </a:lnTo>
                  <a:lnTo>
                    <a:pt x="203483" y="2621946"/>
                  </a:lnTo>
                  <a:lnTo>
                    <a:pt x="225722" y="2577115"/>
                  </a:lnTo>
                  <a:lnTo>
                    <a:pt x="247611" y="2532114"/>
                  </a:lnTo>
                  <a:lnTo>
                    <a:pt x="269139" y="2486941"/>
                  </a:lnTo>
                  <a:lnTo>
                    <a:pt x="290297" y="2441597"/>
                  </a:lnTo>
                  <a:lnTo>
                    <a:pt x="311074" y="2396079"/>
                  </a:lnTo>
                  <a:lnTo>
                    <a:pt x="331460" y="2350389"/>
                  </a:lnTo>
                  <a:lnTo>
                    <a:pt x="351445" y="2304525"/>
                  </a:lnTo>
                  <a:lnTo>
                    <a:pt x="371020" y="2258486"/>
                  </a:lnTo>
                  <a:lnTo>
                    <a:pt x="390173" y="2212271"/>
                  </a:lnTo>
                  <a:lnTo>
                    <a:pt x="408896" y="2165881"/>
                  </a:lnTo>
                  <a:lnTo>
                    <a:pt x="427177" y="2119314"/>
                  </a:lnTo>
                  <a:lnTo>
                    <a:pt x="445007" y="2072570"/>
                  </a:lnTo>
                  <a:lnTo>
                    <a:pt x="462376" y="2025648"/>
                  </a:lnTo>
                  <a:lnTo>
                    <a:pt x="479273" y="1978547"/>
                  </a:lnTo>
                  <a:lnTo>
                    <a:pt x="496006" y="1930334"/>
                  </a:lnTo>
                  <a:lnTo>
                    <a:pt x="512217" y="1881923"/>
                  </a:lnTo>
                  <a:lnTo>
                    <a:pt x="527886" y="1833320"/>
                  </a:lnTo>
                  <a:lnTo>
                    <a:pt x="542990" y="1784529"/>
                  </a:lnTo>
                  <a:lnTo>
                    <a:pt x="557507" y="1735556"/>
                  </a:lnTo>
                  <a:lnTo>
                    <a:pt x="571415" y="1686406"/>
                  </a:lnTo>
                  <a:lnTo>
                    <a:pt x="584693" y="1637083"/>
                  </a:lnTo>
                  <a:lnTo>
                    <a:pt x="597318" y="1587594"/>
                  </a:lnTo>
                  <a:lnTo>
                    <a:pt x="609269" y="1537942"/>
                  </a:lnTo>
                  <a:lnTo>
                    <a:pt x="620522" y="1488133"/>
                  </a:lnTo>
                  <a:lnTo>
                    <a:pt x="631058" y="1438171"/>
                  </a:lnTo>
                  <a:lnTo>
                    <a:pt x="640852" y="1388063"/>
                  </a:lnTo>
                  <a:lnTo>
                    <a:pt x="649884" y="1337812"/>
                  </a:lnTo>
                  <a:lnTo>
                    <a:pt x="658132" y="1287425"/>
                  </a:lnTo>
                  <a:lnTo>
                    <a:pt x="665573" y="1236905"/>
                  </a:lnTo>
                  <a:lnTo>
                    <a:pt x="672186" y="1186258"/>
                  </a:lnTo>
                  <a:lnTo>
                    <a:pt x="677760" y="1137244"/>
                  </a:lnTo>
                  <a:lnTo>
                    <a:pt x="682498" y="1088108"/>
                  </a:lnTo>
                  <a:lnTo>
                    <a:pt x="686358" y="1038876"/>
                  </a:lnTo>
                  <a:lnTo>
                    <a:pt x="689301" y="989570"/>
                  </a:lnTo>
                  <a:lnTo>
                    <a:pt x="691284" y="940215"/>
                  </a:lnTo>
                  <a:lnTo>
                    <a:pt x="692266" y="890835"/>
                  </a:lnTo>
                  <a:lnTo>
                    <a:pt x="692208" y="841454"/>
                  </a:lnTo>
                  <a:lnTo>
                    <a:pt x="691068" y="792095"/>
                  </a:lnTo>
                  <a:lnTo>
                    <a:pt x="688804" y="742783"/>
                  </a:lnTo>
                  <a:lnTo>
                    <a:pt x="685377" y="693541"/>
                  </a:lnTo>
                  <a:lnTo>
                    <a:pt x="680744" y="644394"/>
                  </a:lnTo>
                  <a:lnTo>
                    <a:pt x="674866" y="595365"/>
                  </a:lnTo>
                  <a:lnTo>
                    <a:pt x="667517" y="545243"/>
                  </a:lnTo>
                  <a:lnTo>
                    <a:pt x="658737" y="495269"/>
                  </a:lnTo>
                  <a:lnTo>
                    <a:pt x="648411" y="445557"/>
                  </a:lnTo>
                  <a:lnTo>
                    <a:pt x="636421" y="396221"/>
                  </a:lnTo>
                  <a:lnTo>
                    <a:pt x="622652" y="347375"/>
                  </a:lnTo>
                  <a:lnTo>
                    <a:pt x="606988" y="299133"/>
                  </a:lnTo>
                  <a:lnTo>
                    <a:pt x="589311" y="251609"/>
                  </a:lnTo>
                  <a:lnTo>
                    <a:pt x="569507" y="204916"/>
                  </a:lnTo>
                  <a:lnTo>
                    <a:pt x="549604" y="162963"/>
                  </a:lnTo>
                  <a:lnTo>
                    <a:pt x="527045" y="121093"/>
                  </a:lnTo>
                  <a:lnTo>
                    <a:pt x="501293" y="80885"/>
                  </a:lnTo>
                  <a:lnTo>
                    <a:pt x="471815" y="43919"/>
                  </a:lnTo>
                  <a:lnTo>
                    <a:pt x="438074" y="11775"/>
                  </a:lnTo>
                  <a:lnTo>
                    <a:pt x="423495" y="1018"/>
                  </a:lnTo>
                  <a:lnTo>
                    <a:pt x="417442" y="0"/>
                  </a:lnTo>
                  <a:close/>
                </a:path>
              </a:pathLst>
            </a:custGeom>
            <a:solidFill>
              <a:srgbClr val="15395F"/>
            </a:solidFill>
          </p:spPr>
          <p:txBody>
            <a:bodyPr wrap="square" lIns="0" tIns="0" rIns="0" bIns="0" rtlCol="0"/>
            <a:lstStyle/>
            <a:p>
              <a:endParaRPr/>
            </a:p>
          </p:txBody>
        </p:sp>
        <p:pic>
          <p:nvPicPr>
            <p:cNvPr id="198" name="object 198"/>
            <p:cNvPicPr/>
            <p:nvPr/>
          </p:nvPicPr>
          <p:blipFill>
            <a:blip r:embed="rId25" cstate="print"/>
            <a:stretch>
              <a:fillRect/>
            </a:stretch>
          </p:blipFill>
          <p:spPr>
            <a:xfrm>
              <a:off x="2286902" y="8724794"/>
              <a:ext cx="160717" cy="160723"/>
            </a:xfrm>
            <a:prstGeom prst="rect">
              <a:avLst/>
            </a:prstGeom>
          </p:spPr>
        </p:pic>
        <p:sp>
          <p:nvSpPr>
            <p:cNvPr id="199" name="object 199"/>
            <p:cNvSpPr/>
            <p:nvPr/>
          </p:nvSpPr>
          <p:spPr>
            <a:xfrm>
              <a:off x="0" y="9309591"/>
              <a:ext cx="2121535" cy="883285"/>
            </a:xfrm>
            <a:custGeom>
              <a:avLst/>
              <a:gdLst/>
              <a:ahLst/>
              <a:cxnLst/>
              <a:rect l="l" t="t" r="r" b="b"/>
              <a:pathLst>
                <a:path w="2121535" h="883284">
                  <a:moveTo>
                    <a:pt x="2111442" y="0"/>
                  </a:moveTo>
                  <a:lnTo>
                    <a:pt x="2011665" y="17173"/>
                  </a:lnTo>
                  <a:lnTo>
                    <a:pt x="1961836" y="26121"/>
                  </a:lnTo>
                  <a:lnTo>
                    <a:pt x="1912051" y="35323"/>
                  </a:lnTo>
                  <a:lnTo>
                    <a:pt x="1862314" y="44787"/>
                  </a:lnTo>
                  <a:lnTo>
                    <a:pt x="1812630" y="54522"/>
                  </a:lnTo>
                  <a:lnTo>
                    <a:pt x="1763001" y="64536"/>
                  </a:lnTo>
                  <a:lnTo>
                    <a:pt x="1713433" y="74839"/>
                  </a:lnTo>
                  <a:lnTo>
                    <a:pt x="1663928" y="85440"/>
                  </a:lnTo>
                  <a:lnTo>
                    <a:pt x="1614491" y="96347"/>
                  </a:lnTo>
                  <a:lnTo>
                    <a:pt x="1565125" y="107570"/>
                  </a:lnTo>
                  <a:lnTo>
                    <a:pt x="1515835" y="119117"/>
                  </a:lnTo>
                  <a:lnTo>
                    <a:pt x="1466623" y="130996"/>
                  </a:lnTo>
                  <a:lnTo>
                    <a:pt x="1417495" y="143218"/>
                  </a:lnTo>
                  <a:lnTo>
                    <a:pt x="1368454" y="155790"/>
                  </a:lnTo>
                  <a:lnTo>
                    <a:pt x="1320351" y="168496"/>
                  </a:lnTo>
                  <a:lnTo>
                    <a:pt x="1272337" y="181561"/>
                  </a:lnTo>
                  <a:lnTo>
                    <a:pt x="1224421" y="195003"/>
                  </a:lnTo>
                  <a:lnTo>
                    <a:pt x="1176616" y="208842"/>
                  </a:lnTo>
                  <a:lnTo>
                    <a:pt x="1128932" y="223094"/>
                  </a:lnTo>
                  <a:lnTo>
                    <a:pt x="1081380" y="237778"/>
                  </a:lnTo>
                  <a:lnTo>
                    <a:pt x="1033971" y="252913"/>
                  </a:lnTo>
                  <a:lnTo>
                    <a:pt x="986717" y="268517"/>
                  </a:lnTo>
                  <a:lnTo>
                    <a:pt x="939629" y="284606"/>
                  </a:lnTo>
                  <a:lnTo>
                    <a:pt x="892717" y="301201"/>
                  </a:lnTo>
                  <a:lnTo>
                    <a:pt x="845993" y="318319"/>
                  </a:lnTo>
                  <a:lnTo>
                    <a:pt x="799468" y="335978"/>
                  </a:lnTo>
                  <a:lnTo>
                    <a:pt x="752244" y="354555"/>
                  </a:lnTo>
                  <a:lnTo>
                    <a:pt x="705239" y="373751"/>
                  </a:lnTo>
                  <a:lnTo>
                    <a:pt x="658496" y="393613"/>
                  </a:lnTo>
                  <a:lnTo>
                    <a:pt x="612058" y="414189"/>
                  </a:lnTo>
                  <a:lnTo>
                    <a:pt x="565969" y="435526"/>
                  </a:lnTo>
                  <a:lnTo>
                    <a:pt x="520270" y="457671"/>
                  </a:lnTo>
                  <a:lnTo>
                    <a:pt x="475004" y="480673"/>
                  </a:lnTo>
                  <a:lnTo>
                    <a:pt x="430214" y="504580"/>
                  </a:lnTo>
                  <a:lnTo>
                    <a:pt x="385944" y="529437"/>
                  </a:lnTo>
                  <a:lnTo>
                    <a:pt x="344742" y="553771"/>
                  </a:lnTo>
                  <a:lnTo>
                    <a:pt x="304066" y="579112"/>
                  </a:lnTo>
                  <a:lnTo>
                    <a:pt x="264063" y="605551"/>
                  </a:lnTo>
                  <a:lnTo>
                    <a:pt x="224879" y="633182"/>
                  </a:lnTo>
                  <a:lnTo>
                    <a:pt x="186662" y="662095"/>
                  </a:lnTo>
                  <a:lnTo>
                    <a:pt x="149560" y="692384"/>
                  </a:lnTo>
                  <a:lnTo>
                    <a:pt x="113719" y="724141"/>
                  </a:lnTo>
                  <a:lnTo>
                    <a:pt x="79656" y="757138"/>
                  </a:lnTo>
                  <a:lnTo>
                    <a:pt x="47248" y="792051"/>
                  </a:lnTo>
                  <a:lnTo>
                    <a:pt x="17154" y="828978"/>
                  </a:lnTo>
                  <a:lnTo>
                    <a:pt x="0" y="853669"/>
                  </a:lnTo>
                  <a:lnTo>
                    <a:pt x="0" y="882738"/>
                  </a:lnTo>
                  <a:lnTo>
                    <a:pt x="27059" y="842344"/>
                  </a:lnTo>
                  <a:lnTo>
                    <a:pt x="62701" y="798666"/>
                  </a:lnTo>
                  <a:lnTo>
                    <a:pt x="101426" y="757872"/>
                  </a:lnTo>
                  <a:lnTo>
                    <a:pt x="140462" y="721247"/>
                  </a:lnTo>
                  <a:lnTo>
                    <a:pt x="181271" y="686605"/>
                  </a:lnTo>
                  <a:lnTo>
                    <a:pt x="223604" y="653791"/>
                  </a:lnTo>
                  <a:lnTo>
                    <a:pt x="267215" y="622650"/>
                  </a:lnTo>
                  <a:lnTo>
                    <a:pt x="311856" y="593027"/>
                  </a:lnTo>
                  <a:lnTo>
                    <a:pt x="357280" y="564768"/>
                  </a:lnTo>
                  <a:lnTo>
                    <a:pt x="399448" y="539958"/>
                  </a:lnTo>
                  <a:lnTo>
                    <a:pt x="442155" y="516087"/>
                  </a:lnTo>
                  <a:lnTo>
                    <a:pt x="485356" y="493108"/>
                  </a:lnTo>
                  <a:lnTo>
                    <a:pt x="529008" y="470978"/>
                  </a:lnTo>
                  <a:lnTo>
                    <a:pt x="573067" y="449652"/>
                  </a:lnTo>
                  <a:lnTo>
                    <a:pt x="617489" y="429085"/>
                  </a:lnTo>
                  <a:lnTo>
                    <a:pt x="662229" y="409231"/>
                  </a:lnTo>
                  <a:lnTo>
                    <a:pt x="707244" y="390047"/>
                  </a:lnTo>
                  <a:lnTo>
                    <a:pt x="752491" y="371487"/>
                  </a:lnTo>
                  <a:lnTo>
                    <a:pt x="801226" y="352231"/>
                  </a:lnTo>
                  <a:lnTo>
                    <a:pt x="850205" y="333606"/>
                  </a:lnTo>
                  <a:lnTo>
                    <a:pt x="899411" y="315591"/>
                  </a:lnTo>
                  <a:lnTo>
                    <a:pt x="948831" y="298160"/>
                  </a:lnTo>
                  <a:lnTo>
                    <a:pt x="998449" y="281292"/>
                  </a:lnTo>
                  <a:lnTo>
                    <a:pt x="1048251" y="264964"/>
                  </a:lnTo>
                  <a:lnTo>
                    <a:pt x="1098220" y="249152"/>
                  </a:lnTo>
                  <a:lnTo>
                    <a:pt x="1148343" y="233832"/>
                  </a:lnTo>
                  <a:lnTo>
                    <a:pt x="1198604" y="218983"/>
                  </a:lnTo>
                  <a:lnTo>
                    <a:pt x="1248988" y="204580"/>
                  </a:lnTo>
                  <a:lnTo>
                    <a:pt x="1299480" y="190601"/>
                  </a:lnTo>
                  <a:lnTo>
                    <a:pt x="1349923" y="177065"/>
                  </a:lnTo>
                  <a:lnTo>
                    <a:pt x="1400467" y="163918"/>
                  </a:lnTo>
                  <a:lnTo>
                    <a:pt x="1451110" y="151152"/>
                  </a:lnTo>
                  <a:lnTo>
                    <a:pt x="1501844" y="138757"/>
                  </a:lnTo>
                  <a:lnTo>
                    <a:pt x="1552667" y="126721"/>
                  </a:lnTo>
                  <a:lnTo>
                    <a:pt x="1603572" y="115035"/>
                  </a:lnTo>
                  <a:lnTo>
                    <a:pt x="1654556" y="103689"/>
                  </a:lnTo>
                  <a:lnTo>
                    <a:pt x="1705613" y="92672"/>
                  </a:lnTo>
                  <a:lnTo>
                    <a:pt x="1756739" y="81975"/>
                  </a:lnTo>
                  <a:lnTo>
                    <a:pt x="1807929" y="71588"/>
                  </a:lnTo>
                  <a:lnTo>
                    <a:pt x="1859178" y="61500"/>
                  </a:lnTo>
                  <a:lnTo>
                    <a:pt x="1910482" y="51701"/>
                  </a:lnTo>
                  <a:lnTo>
                    <a:pt x="1961835" y="42181"/>
                  </a:lnTo>
                  <a:lnTo>
                    <a:pt x="2064426" y="23993"/>
                  </a:lnTo>
                  <a:lnTo>
                    <a:pt x="2115658" y="15303"/>
                  </a:lnTo>
                  <a:lnTo>
                    <a:pt x="2120650" y="11969"/>
                  </a:lnTo>
                  <a:lnTo>
                    <a:pt x="2121075" y="6394"/>
                  </a:lnTo>
                  <a:lnTo>
                    <a:pt x="2117737" y="1448"/>
                  </a:lnTo>
                  <a:lnTo>
                    <a:pt x="2111442" y="0"/>
                  </a:lnTo>
                  <a:close/>
                </a:path>
              </a:pathLst>
            </a:custGeom>
            <a:solidFill>
              <a:srgbClr val="15395F"/>
            </a:solidFill>
          </p:spPr>
          <p:txBody>
            <a:bodyPr wrap="square" lIns="0" tIns="0" rIns="0" bIns="0" rtlCol="0"/>
            <a:lstStyle/>
            <a:p>
              <a:endParaRPr/>
            </a:p>
          </p:txBody>
        </p:sp>
        <p:pic>
          <p:nvPicPr>
            <p:cNvPr id="200" name="object 200"/>
            <p:cNvPicPr/>
            <p:nvPr/>
          </p:nvPicPr>
          <p:blipFill>
            <a:blip r:embed="rId26" cstate="print"/>
            <a:stretch>
              <a:fillRect/>
            </a:stretch>
          </p:blipFill>
          <p:spPr>
            <a:xfrm>
              <a:off x="2030217" y="9241681"/>
              <a:ext cx="161491" cy="161486"/>
            </a:xfrm>
            <a:prstGeom prst="rect">
              <a:avLst/>
            </a:prstGeom>
          </p:spPr>
        </p:pic>
      </p:grpSp>
      <p:pic>
        <p:nvPicPr>
          <p:cNvPr id="201" name="object 201"/>
          <p:cNvPicPr/>
          <p:nvPr/>
        </p:nvPicPr>
        <p:blipFill>
          <a:blip r:embed="rId27" cstate="print"/>
          <a:stretch>
            <a:fillRect/>
          </a:stretch>
        </p:blipFill>
        <p:spPr>
          <a:xfrm>
            <a:off x="9621402" y="629857"/>
            <a:ext cx="776925" cy="776921"/>
          </a:xfrm>
          <a:prstGeom prst="rect">
            <a:avLst/>
          </a:prstGeom>
        </p:spPr>
      </p:pic>
      <p:sp>
        <p:nvSpPr>
          <p:cNvPr id="202" name="object 202"/>
          <p:cNvSpPr txBox="1"/>
          <p:nvPr/>
        </p:nvSpPr>
        <p:spPr>
          <a:xfrm>
            <a:off x="2598973" y="1795334"/>
            <a:ext cx="5602605" cy="254000"/>
          </a:xfrm>
          <a:prstGeom prst="rect">
            <a:avLst/>
          </a:prstGeom>
        </p:spPr>
        <p:txBody>
          <a:bodyPr vert="horz" wrap="square" lIns="0" tIns="12700" rIns="0" bIns="0" rtlCol="0">
            <a:spAutoFit/>
          </a:bodyPr>
          <a:lstStyle/>
          <a:p>
            <a:pPr marL="12700">
              <a:lnSpc>
                <a:spcPct val="100000"/>
              </a:lnSpc>
              <a:spcBef>
                <a:spcPts val="100"/>
              </a:spcBef>
            </a:pPr>
            <a:r>
              <a:rPr sz="1500" spc="40" dirty="0">
                <a:solidFill>
                  <a:srgbClr val="FFFFFF"/>
                </a:solidFill>
                <a:latin typeface="Arial MT"/>
                <a:cs typeface="Arial MT"/>
              </a:rPr>
              <a:t>CIENCIAS</a:t>
            </a:r>
            <a:r>
              <a:rPr sz="1500" spc="30" dirty="0">
                <a:solidFill>
                  <a:srgbClr val="FFFFFF"/>
                </a:solidFill>
                <a:latin typeface="Arial MT"/>
                <a:cs typeface="Arial MT"/>
              </a:rPr>
              <a:t> </a:t>
            </a:r>
            <a:r>
              <a:rPr sz="1500" spc="90" dirty="0">
                <a:solidFill>
                  <a:srgbClr val="FFFFFF"/>
                </a:solidFill>
                <a:latin typeface="Arial MT"/>
                <a:cs typeface="Arial MT"/>
              </a:rPr>
              <a:t>PARA</a:t>
            </a:r>
            <a:r>
              <a:rPr sz="1500" spc="30" dirty="0">
                <a:solidFill>
                  <a:srgbClr val="FFFFFF"/>
                </a:solidFill>
                <a:latin typeface="Arial MT"/>
                <a:cs typeface="Arial MT"/>
              </a:rPr>
              <a:t> </a:t>
            </a:r>
            <a:r>
              <a:rPr sz="1500" spc="45" dirty="0">
                <a:solidFill>
                  <a:srgbClr val="FFFFFF"/>
                </a:solidFill>
                <a:latin typeface="Arial MT"/>
                <a:cs typeface="Arial MT"/>
              </a:rPr>
              <a:t>EL</a:t>
            </a:r>
            <a:r>
              <a:rPr sz="1500" spc="-30" dirty="0">
                <a:solidFill>
                  <a:srgbClr val="FFFFFF"/>
                </a:solidFill>
                <a:latin typeface="Arial MT"/>
                <a:cs typeface="Arial MT"/>
              </a:rPr>
              <a:t> </a:t>
            </a:r>
            <a:r>
              <a:rPr sz="1500" spc="75" dirty="0">
                <a:solidFill>
                  <a:srgbClr val="FFFFFF"/>
                </a:solidFill>
                <a:latin typeface="Arial MT"/>
                <a:cs typeface="Arial MT"/>
              </a:rPr>
              <a:t>CAMBIO</a:t>
            </a:r>
            <a:r>
              <a:rPr sz="1500" spc="30" dirty="0">
                <a:solidFill>
                  <a:srgbClr val="FFFFFF"/>
                </a:solidFill>
                <a:latin typeface="Arial MT"/>
                <a:cs typeface="Arial MT"/>
              </a:rPr>
              <a:t> </a:t>
            </a:r>
            <a:r>
              <a:rPr sz="1500" spc="35" dirty="0">
                <a:solidFill>
                  <a:srgbClr val="FFFFFF"/>
                </a:solidFill>
                <a:latin typeface="Arial MT"/>
                <a:cs typeface="Arial MT"/>
              </a:rPr>
              <a:t>(SCIENCE</a:t>
            </a:r>
            <a:r>
              <a:rPr sz="1500" spc="30" dirty="0">
                <a:solidFill>
                  <a:srgbClr val="FFFFFF"/>
                </a:solidFill>
                <a:latin typeface="Arial MT"/>
                <a:cs typeface="Arial MT"/>
              </a:rPr>
              <a:t> </a:t>
            </a:r>
            <a:r>
              <a:rPr sz="1500" spc="60" dirty="0">
                <a:solidFill>
                  <a:srgbClr val="FFFFFF"/>
                </a:solidFill>
                <a:latin typeface="Arial MT"/>
                <a:cs typeface="Arial MT"/>
              </a:rPr>
              <a:t>CHANGEMAKERS)</a:t>
            </a:r>
            <a:endParaRPr sz="1500">
              <a:latin typeface="Arial MT"/>
              <a:cs typeface="Arial MT"/>
            </a:endParaRPr>
          </a:p>
        </p:txBody>
      </p:sp>
      <p:sp>
        <p:nvSpPr>
          <p:cNvPr id="203" name="object 203"/>
          <p:cNvSpPr/>
          <p:nvPr/>
        </p:nvSpPr>
        <p:spPr>
          <a:xfrm>
            <a:off x="3859727" y="3604526"/>
            <a:ext cx="915035" cy="1117600"/>
          </a:xfrm>
          <a:custGeom>
            <a:avLst/>
            <a:gdLst/>
            <a:ahLst/>
            <a:cxnLst/>
            <a:rect l="l" t="t" r="r" b="b"/>
            <a:pathLst>
              <a:path w="915035" h="1117600">
                <a:moveTo>
                  <a:pt x="430727" y="742950"/>
                </a:moveTo>
                <a:lnTo>
                  <a:pt x="115698" y="742950"/>
                </a:lnTo>
                <a:lnTo>
                  <a:pt x="122506" y="769620"/>
                </a:lnTo>
                <a:lnTo>
                  <a:pt x="129063" y="795020"/>
                </a:lnTo>
                <a:lnTo>
                  <a:pt x="135199" y="820420"/>
                </a:lnTo>
                <a:lnTo>
                  <a:pt x="140742" y="845820"/>
                </a:lnTo>
                <a:lnTo>
                  <a:pt x="143658" y="855980"/>
                </a:lnTo>
                <a:lnTo>
                  <a:pt x="148304" y="862330"/>
                </a:lnTo>
                <a:lnTo>
                  <a:pt x="155700" y="866140"/>
                </a:lnTo>
                <a:lnTo>
                  <a:pt x="166866" y="866140"/>
                </a:lnTo>
                <a:lnTo>
                  <a:pt x="168327" y="872490"/>
                </a:lnTo>
                <a:lnTo>
                  <a:pt x="169686" y="877570"/>
                </a:lnTo>
                <a:lnTo>
                  <a:pt x="170702" y="882650"/>
                </a:lnTo>
                <a:lnTo>
                  <a:pt x="176431" y="914400"/>
                </a:lnTo>
                <a:lnTo>
                  <a:pt x="181933" y="947420"/>
                </a:lnTo>
                <a:lnTo>
                  <a:pt x="188252" y="979170"/>
                </a:lnTo>
                <a:lnTo>
                  <a:pt x="196432" y="1010920"/>
                </a:lnTo>
                <a:lnTo>
                  <a:pt x="201874" y="1032510"/>
                </a:lnTo>
                <a:lnTo>
                  <a:pt x="201917" y="1052830"/>
                </a:lnTo>
                <a:lnTo>
                  <a:pt x="194108" y="1069340"/>
                </a:lnTo>
                <a:lnTo>
                  <a:pt x="175998" y="1084580"/>
                </a:lnTo>
                <a:lnTo>
                  <a:pt x="172636" y="1089660"/>
                </a:lnTo>
                <a:lnTo>
                  <a:pt x="170527" y="1096010"/>
                </a:lnTo>
                <a:lnTo>
                  <a:pt x="169890" y="1103630"/>
                </a:lnTo>
                <a:lnTo>
                  <a:pt x="170943" y="1109980"/>
                </a:lnTo>
                <a:lnTo>
                  <a:pt x="172746" y="1113790"/>
                </a:lnTo>
                <a:lnTo>
                  <a:pt x="186234" y="1117600"/>
                </a:lnTo>
                <a:lnTo>
                  <a:pt x="193409" y="1116330"/>
                </a:lnTo>
                <a:lnTo>
                  <a:pt x="211939" y="1112520"/>
                </a:lnTo>
                <a:lnTo>
                  <a:pt x="230347" y="1107440"/>
                </a:lnTo>
                <a:lnTo>
                  <a:pt x="248727" y="1103630"/>
                </a:lnTo>
                <a:lnTo>
                  <a:pt x="282994" y="1084580"/>
                </a:lnTo>
                <a:lnTo>
                  <a:pt x="283643" y="1076960"/>
                </a:lnTo>
                <a:lnTo>
                  <a:pt x="281713" y="1029970"/>
                </a:lnTo>
                <a:lnTo>
                  <a:pt x="276658" y="892810"/>
                </a:lnTo>
                <a:lnTo>
                  <a:pt x="276273" y="880110"/>
                </a:lnTo>
                <a:lnTo>
                  <a:pt x="275324" y="839470"/>
                </a:lnTo>
                <a:lnTo>
                  <a:pt x="390463" y="839470"/>
                </a:lnTo>
                <a:lnTo>
                  <a:pt x="353950" y="765810"/>
                </a:lnTo>
                <a:lnTo>
                  <a:pt x="360975" y="763270"/>
                </a:lnTo>
                <a:lnTo>
                  <a:pt x="367564" y="762000"/>
                </a:lnTo>
                <a:lnTo>
                  <a:pt x="373420" y="759460"/>
                </a:lnTo>
                <a:lnTo>
                  <a:pt x="378245" y="756920"/>
                </a:lnTo>
                <a:lnTo>
                  <a:pt x="383545" y="753110"/>
                </a:lnTo>
                <a:lnTo>
                  <a:pt x="388600" y="750570"/>
                </a:lnTo>
                <a:lnTo>
                  <a:pt x="423331" y="750570"/>
                </a:lnTo>
                <a:lnTo>
                  <a:pt x="426186" y="749300"/>
                </a:lnTo>
                <a:lnTo>
                  <a:pt x="430727" y="742950"/>
                </a:lnTo>
                <a:close/>
              </a:path>
              <a:path w="915035" h="1117600">
                <a:moveTo>
                  <a:pt x="390463" y="839470"/>
                </a:moveTo>
                <a:lnTo>
                  <a:pt x="275324" y="839470"/>
                </a:lnTo>
                <a:lnTo>
                  <a:pt x="279604" y="844550"/>
                </a:lnTo>
                <a:lnTo>
                  <a:pt x="281357" y="847090"/>
                </a:lnTo>
                <a:lnTo>
                  <a:pt x="282589" y="848360"/>
                </a:lnTo>
                <a:lnTo>
                  <a:pt x="324511" y="916940"/>
                </a:lnTo>
                <a:lnTo>
                  <a:pt x="345700" y="951230"/>
                </a:lnTo>
                <a:lnTo>
                  <a:pt x="367463" y="985520"/>
                </a:lnTo>
                <a:lnTo>
                  <a:pt x="374892" y="998220"/>
                </a:lnTo>
                <a:lnTo>
                  <a:pt x="378737" y="1009650"/>
                </a:lnTo>
                <a:lnTo>
                  <a:pt x="377396" y="1022350"/>
                </a:lnTo>
                <a:lnTo>
                  <a:pt x="369266" y="1035050"/>
                </a:lnTo>
                <a:lnTo>
                  <a:pt x="367422" y="1040130"/>
                </a:lnTo>
                <a:lnTo>
                  <a:pt x="367526" y="1046480"/>
                </a:lnTo>
                <a:lnTo>
                  <a:pt x="368973" y="1054100"/>
                </a:lnTo>
                <a:lnTo>
                  <a:pt x="371159" y="1060450"/>
                </a:lnTo>
                <a:lnTo>
                  <a:pt x="372289" y="1062990"/>
                </a:lnTo>
                <a:lnTo>
                  <a:pt x="383846" y="1062990"/>
                </a:lnTo>
                <a:lnTo>
                  <a:pt x="390297" y="1061720"/>
                </a:lnTo>
                <a:lnTo>
                  <a:pt x="409530" y="1055370"/>
                </a:lnTo>
                <a:lnTo>
                  <a:pt x="425629" y="1043940"/>
                </a:lnTo>
                <a:lnTo>
                  <a:pt x="440204" y="1029970"/>
                </a:lnTo>
                <a:lnTo>
                  <a:pt x="454864" y="1017270"/>
                </a:lnTo>
                <a:lnTo>
                  <a:pt x="462243" y="1008380"/>
                </a:lnTo>
                <a:lnTo>
                  <a:pt x="465581" y="1000760"/>
                </a:lnTo>
                <a:lnTo>
                  <a:pt x="465089" y="990600"/>
                </a:lnTo>
                <a:lnTo>
                  <a:pt x="460973" y="980440"/>
                </a:lnTo>
                <a:lnTo>
                  <a:pt x="442608" y="944880"/>
                </a:lnTo>
                <a:lnTo>
                  <a:pt x="424572" y="908050"/>
                </a:lnTo>
                <a:lnTo>
                  <a:pt x="390463" y="839470"/>
                </a:lnTo>
                <a:close/>
              </a:path>
              <a:path w="915035" h="1117600">
                <a:moveTo>
                  <a:pt x="614904" y="619760"/>
                </a:moveTo>
                <a:lnTo>
                  <a:pt x="489680" y="619760"/>
                </a:lnTo>
                <a:lnTo>
                  <a:pt x="494607" y="621030"/>
                </a:lnTo>
                <a:lnTo>
                  <a:pt x="497742" y="624840"/>
                </a:lnTo>
                <a:lnTo>
                  <a:pt x="499454" y="632460"/>
                </a:lnTo>
                <a:lnTo>
                  <a:pt x="502919" y="656590"/>
                </a:lnTo>
                <a:lnTo>
                  <a:pt x="506415" y="681990"/>
                </a:lnTo>
                <a:lnTo>
                  <a:pt x="510029" y="707390"/>
                </a:lnTo>
                <a:lnTo>
                  <a:pt x="521089" y="779780"/>
                </a:lnTo>
                <a:lnTo>
                  <a:pt x="528369" y="826770"/>
                </a:lnTo>
                <a:lnTo>
                  <a:pt x="536167" y="873760"/>
                </a:lnTo>
                <a:lnTo>
                  <a:pt x="544971" y="920750"/>
                </a:lnTo>
                <a:lnTo>
                  <a:pt x="546933" y="938530"/>
                </a:lnTo>
                <a:lnTo>
                  <a:pt x="543826" y="953770"/>
                </a:lnTo>
                <a:lnTo>
                  <a:pt x="534850" y="966470"/>
                </a:lnTo>
                <a:lnTo>
                  <a:pt x="519202" y="976630"/>
                </a:lnTo>
                <a:lnTo>
                  <a:pt x="510121" y="981710"/>
                </a:lnTo>
                <a:lnTo>
                  <a:pt x="505566" y="989330"/>
                </a:lnTo>
                <a:lnTo>
                  <a:pt x="505111" y="999490"/>
                </a:lnTo>
                <a:lnTo>
                  <a:pt x="508331" y="1009650"/>
                </a:lnTo>
                <a:lnTo>
                  <a:pt x="514558" y="1017270"/>
                </a:lnTo>
                <a:lnTo>
                  <a:pt x="521916" y="1018540"/>
                </a:lnTo>
                <a:lnTo>
                  <a:pt x="529875" y="1017270"/>
                </a:lnTo>
                <a:lnTo>
                  <a:pt x="537910" y="1013460"/>
                </a:lnTo>
                <a:lnTo>
                  <a:pt x="585112" y="999490"/>
                </a:lnTo>
                <a:lnTo>
                  <a:pt x="600863" y="994410"/>
                </a:lnTo>
                <a:lnTo>
                  <a:pt x="601638" y="993140"/>
                </a:lnTo>
                <a:lnTo>
                  <a:pt x="602680" y="991870"/>
                </a:lnTo>
                <a:lnTo>
                  <a:pt x="604292" y="991870"/>
                </a:lnTo>
                <a:lnTo>
                  <a:pt x="622119" y="984250"/>
                </a:lnTo>
                <a:lnTo>
                  <a:pt x="630580" y="980440"/>
                </a:lnTo>
                <a:lnTo>
                  <a:pt x="638544" y="975360"/>
                </a:lnTo>
                <a:lnTo>
                  <a:pt x="639675" y="974090"/>
                </a:lnTo>
                <a:lnTo>
                  <a:pt x="640627" y="972820"/>
                </a:lnTo>
                <a:lnTo>
                  <a:pt x="641681" y="972820"/>
                </a:lnTo>
                <a:lnTo>
                  <a:pt x="641237" y="970280"/>
                </a:lnTo>
                <a:lnTo>
                  <a:pt x="640754" y="967740"/>
                </a:lnTo>
                <a:lnTo>
                  <a:pt x="640386" y="965200"/>
                </a:lnTo>
                <a:lnTo>
                  <a:pt x="636739" y="924560"/>
                </a:lnTo>
                <a:lnTo>
                  <a:pt x="636093" y="883920"/>
                </a:lnTo>
                <a:lnTo>
                  <a:pt x="634518" y="878840"/>
                </a:lnTo>
                <a:lnTo>
                  <a:pt x="633845" y="875030"/>
                </a:lnTo>
                <a:lnTo>
                  <a:pt x="632276" y="867410"/>
                </a:lnTo>
                <a:lnTo>
                  <a:pt x="631459" y="858520"/>
                </a:lnTo>
                <a:lnTo>
                  <a:pt x="631093" y="849630"/>
                </a:lnTo>
                <a:lnTo>
                  <a:pt x="630874" y="840740"/>
                </a:lnTo>
                <a:lnTo>
                  <a:pt x="630747" y="839470"/>
                </a:lnTo>
                <a:lnTo>
                  <a:pt x="630569" y="838200"/>
                </a:lnTo>
                <a:lnTo>
                  <a:pt x="627939" y="795020"/>
                </a:lnTo>
                <a:lnTo>
                  <a:pt x="624919" y="749300"/>
                </a:lnTo>
                <a:lnTo>
                  <a:pt x="622547" y="715010"/>
                </a:lnTo>
                <a:lnTo>
                  <a:pt x="619621" y="674370"/>
                </a:lnTo>
                <a:lnTo>
                  <a:pt x="617903" y="652780"/>
                </a:lnTo>
                <a:lnTo>
                  <a:pt x="614904" y="619760"/>
                </a:lnTo>
                <a:close/>
              </a:path>
              <a:path w="915035" h="1117600">
                <a:moveTo>
                  <a:pt x="757453" y="588010"/>
                </a:moveTo>
                <a:lnTo>
                  <a:pt x="615430" y="588010"/>
                </a:lnTo>
                <a:lnTo>
                  <a:pt x="817830" y="869950"/>
                </a:lnTo>
                <a:lnTo>
                  <a:pt x="810315" y="875030"/>
                </a:lnTo>
                <a:lnTo>
                  <a:pt x="785022" y="910590"/>
                </a:lnTo>
                <a:lnTo>
                  <a:pt x="785509" y="918210"/>
                </a:lnTo>
                <a:lnTo>
                  <a:pt x="788738" y="924560"/>
                </a:lnTo>
                <a:lnTo>
                  <a:pt x="794264" y="927100"/>
                </a:lnTo>
                <a:lnTo>
                  <a:pt x="808039" y="924560"/>
                </a:lnTo>
                <a:lnTo>
                  <a:pt x="834669" y="914400"/>
                </a:lnTo>
                <a:lnTo>
                  <a:pt x="861633" y="906780"/>
                </a:lnTo>
                <a:lnTo>
                  <a:pt x="902520" y="880110"/>
                </a:lnTo>
                <a:lnTo>
                  <a:pt x="914515" y="848360"/>
                </a:lnTo>
                <a:lnTo>
                  <a:pt x="910921" y="842010"/>
                </a:lnTo>
                <a:lnTo>
                  <a:pt x="889214" y="805180"/>
                </a:lnTo>
                <a:lnTo>
                  <a:pt x="867206" y="767080"/>
                </a:lnTo>
                <a:lnTo>
                  <a:pt x="844986" y="731520"/>
                </a:lnTo>
                <a:lnTo>
                  <a:pt x="799446" y="656590"/>
                </a:lnTo>
                <a:lnTo>
                  <a:pt x="757453" y="588010"/>
                </a:lnTo>
                <a:close/>
              </a:path>
              <a:path w="915035" h="1117600">
                <a:moveTo>
                  <a:pt x="107275" y="328930"/>
                </a:moveTo>
                <a:lnTo>
                  <a:pt x="73279" y="335280"/>
                </a:lnTo>
                <a:lnTo>
                  <a:pt x="41428" y="356870"/>
                </a:lnTo>
                <a:lnTo>
                  <a:pt x="25273" y="382270"/>
                </a:lnTo>
                <a:lnTo>
                  <a:pt x="18053" y="414020"/>
                </a:lnTo>
                <a:lnTo>
                  <a:pt x="23174" y="447040"/>
                </a:lnTo>
                <a:lnTo>
                  <a:pt x="44045" y="476250"/>
                </a:lnTo>
                <a:lnTo>
                  <a:pt x="54756" y="485140"/>
                </a:lnTo>
                <a:lnTo>
                  <a:pt x="66367" y="491490"/>
                </a:lnTo>
                <a:lnTo>
                  <a:pt x="78465" y="499110"/>
                </a:lnTo>
                <a:lnTo>
                  <a:pt x="90641" y="505460"/>
                </a:lnTo>
                <a:lnTo>
                  <a:pt x="75846" y="516890"/>
                </a:lnTo>
                <a:lnTo>
                  <a:pt x="70778" y="532130"/>
                </a:lnTo>
                <a:lnTo>
                  <a:pt x="72464" y="547370"/>
                </a:lnTo>
                <a:lnTo>
                  <a:pt x="77928" y="565150"/>
                </a:lnTo>
                <a:lnTo>
                  <a:pt x="83451" y="585470"/>
                </a:lnTo>
                <a:lnTo>
                  <a:pt x="85648" y="607060"/>
                </a:lnTo>
                <a:lnTo>
                  <a:pt x="85110" y="627380"/>
                </a:lnTo>
                <a:lnTo>
                  <a:pt x="82424" y="648970"/>
                </a:lnTo>
                <a:lnTo>
                  <a:pt x="71473" y="688340"/>
                </a:lnTo>
                <a:lnTo>
                  <a:pt x="53876" y="722630"/>
                </a:lnTo>
                <a:lnTo>
                  <a:pt x="32005" y="755650"/>
                </a:lnTo>
                <a:lnTo>
                  <a:pt x="8231" y="787400"/>
                </a:lnTo>
                <a:lnTo>
                  <a:pt x="2573" y="797560"/>
                </a:lnTo>
                <a:lnTo>
                  <a:pt x="0" y="807720"/>
                </a:lnTo>
                <a:lnTo>
                  <a:pt x="910" y="816610"/>
                </a:lnTo>
                <a:lnTo>
                  <a:pt x="5703" y="825500"/>
                </a:lnTo>
                <a:lnTo>
                  <a:pt x="14006" y="831850"/>
                </a:lnTo>
                <a:lnTo>
                  <a:pt x="24014" y="834390"/>
                </a:lnTo>
                <a:lnTo>
                  <a:pt x="34236" y="833120"/>
                </a:lnTo>
                <a:lnTo>
                  <a:pt x="43181" y="828040"/>
                </a:lnTo>
                <a:lnTo>
                  <a:pt x="58691" y="811530"/>
                </a:lnTo>
                <a:lnTo>
                  <a:pt x="73856" y="796290"/>
                </a:lnTo>
                <a:lnTo>
                  <a:pt x="88810" y="779780"/>
                </a:lnTo>
                <a:lnTo>
                  <a:pt x="107849" y="758190"/>
                </a:lnTo>
                <a:lnTo>
                  <a:pt x="110389" y="751840"/>
                </a:lnTo>
                <a:lnTo>
                  <a:pt x="115698" y="742950"/>
                </a:lnTo>
                <a:lnTo>
                  <a:pt x="430727" y="742950"/>
                </a:lnTo>
                <a:lnTo>
                  <a:pt x="433451" y="739140"/>
                </a:lnTo>
                <a:lnTo>
                  <a:pt x="434366" y="726440"/>
                </a:lnTo>
                <a:lnTo>
                  <a:pt x="433505" y="717550"/>
                </a:lnTo>
                <a:lnTo>
                  <a:pt x="435155" y="711200"/>
                </a:lnTo>
                <a:lnTo>
                  <a:pt x="439151" y="704850"/>
                </a:lnTo>
                <a:lnTo>
                  <a:pt x="445327" y="699770"/>
                </a:lnTo>
                <a:lnTo>
                  <a:pt x="452134" y="694690"/>
                </a:lnTo>
                <a:lnTo>
                  <a:pt x="459398" y="689610"/>
                </a:lnTo>
                <a:lnTo>
                  <a:pt x="461913" y="685800"/>
                </a:lnTo>
                <a:lnTo>
                  <a:pt x="314097" y="685800"/>
                </a:lnTo>
                <a:lnTo>
                  <a:pt x="242952" y="543560"/>
                </a:lnTo>
                <a:lnTo>
                  <a:pt x="247588" y="539750"/>
                </a:lnTo>
                <a:lnTo>
                  <a:pt x="382789" y="539750"/>
                </a:lnTo>
                <a:lnTo>
                  <a:pt x="391206" y="525780"/>
                </a:lnTo>
                <a:lnTo>
                  <a:pt x="409117" y="496570"/>
                </a:lnTo>
                <a:lnTo>
                  <a:pt x="299835" y="496570"/>
                </a:lnTo>
                <a:lnTo>
                  <a:pt x="248392" y="466090"/>
                </a:lnTo>
                <a:lnTo>
                  <a:pt x="198121" y="435610"/>
                </a:lnTo>
                <a:lnTo>
                  <a:pt x="194260" y="433070"/>
                </a:lnTo>
                <a:lnTo>
                  <a:pt x="191454" y="425450"/>
                </a:lnTo>
                <a:lnTo>
                  <a:pt x="192089" y="420370"/>
                </a:lnTo>
                <a:lnTo>
                  <a:pt x="192206" y="402590"/>
                </a:lnTo>
                <a:lnTo>
                  <a:pt x="188115" y="386080"/>
                </a:lnTo>
                <a:lnTo>
                  <a:pt x="180350" y="372110"/>
                </a:lnTo>
                <a:lnTo>
                  <a:pt x="169444" y="358140"/>
                </a:lnTo>
                <a:lnTo>
                  <a:pt x="140352" y="336550"/>
                </a:lnTo>
                <a:lnTo>
                  <a:pt x="107275" y="328930"/>
                </a:lnTo>
                <a:close/>
              </a:path>
              <a:path w="915035" h="1117600">
                <a:moveTo>
                  <a:pt x="423331" y="750570"/>
                </a:moveTo>
                <a:lnTo>
                  <a:pt x="394263" y="750570"/>
                </a:lnTo>
                <a:lnTo>
                  <a:pt x="401385" y="751840"/>
                </a:lnTo>
                <a:lnTo>
                  <a:pt x="414766" y="754380"/>
                </a:lnTo>
                <a:lnTo>
                  <a:pt x="423331" y="750570"/>
                </a:lnTo>
                <a:close/>
              </a:path>
              <a:path w="915035" h="1117600">
                <a:moveTo>
                  <a:pt x="382789" y="539750"/>
                </a:moveTo>
                <a:lnTo>
                  <a:pt x="247588" y="539750"/>
                </a:lnTo>
                <a:lnTo>
                  <a:pt x="262598" y="554990"/>
                </a:lnTo>
                <a:lnTo>
                  <a:pt x="277658" y="571500"/>
                </a:lnTo>
                <a:lnTo>
                  <a:pt x="292475" y="586740"/>
                </a:lnTo>
                <a:lnTo>
                  <a:pt x="306757" y="603250"/>
                </a:lnTo>
                <a:lnTo>
                  <a:pt x="314063" y="613410"/>
                </a:lnTo>
                <a:lnTo>
                  <a:pt x="320457" y="624840"/>
                </a:lnTo>
                <a:lnTo>
                  <a:pt x="326684" y="635000"/>
                </a:lnTo>
                <a:lnTo>
                  <a:pt x="333490" y="646430"/>
                </a:lnTo>
                <a:lnTo>
                  <a:pt x="338822" y="656590"/>
                </a:lnTo>
                <a:lnTo>
                  <a:pt x="338618" y="665480"/>
                </a:lnTo>
                <a:lnTo>
                  <a:pt x="333665" y="671830"/>
                </a:lnTo>
                <a:lnTo>
                  <a:pt x="324753" y="678180"/>
                </a:lnTo>
                <a:lnTo>
                  <a:pt x="321756" y="680720"/>
                </a:lnTo>
                <a:lnTo>
                  <a:pt x="319025" y="683260"/>
                </a:lnTo>
                <a:lnTo>
                  <a:pt x="314097" y="685800"/>
                </a:lnTo>
                <a:lnTo>
                  <a:pt x="461913" y="685800"/>
                </a:lnTo>
                <a:lnTo>
                  <a:pt x="466942" y="678180"/>
                </a:lnTo>
                <a:lnTo>
                  <a:pt x="467628" y="669290"/>
                </a:lnTo>
                <a:lnTo>
                  <a:pt x="464986" y="666750"/>
                </a:lnTo>
                <a:lnTo>
                  <a:pt x="454400" y="652780"/>
                </a:lnTo>
                <a:lnTo>
                  <a:pt x="443472" y="640080"/>
                </a:lnTo>
                <a:lnTo>
                  <a:pt x="432279" y="628650"/>
                </a:lnTo>
                <a:lnTo>
                  <a:pt x="427721" y="623570"/>
                </a:lnTo>
                <a:lnTo>
                  <a:pt x="394704" y="623570"/>
                </a:lnTo>
                <a:lnTo>
                  <a:pt x="387790" y="613410"/>
                </a:lnTo>
                <a:lnTo>
                  <a:pt x="366066" y="577850"/>
                </a:lnTo>
                <a:lnTo>
                  <a:pt x="364783" y="570230"/>
                </a:lnTo>
                <a:lnTo>
                  <a:pt x="367145" y="566420"/>
                </a:lnTo>
                <a:lnTo>
                  <a:pt x="378964" y="546100"/>
                </a:lnTo>
                <a:lnTo>
                  <a:pt x="382789" y="539750"/>
                </a:lnTo>
                <a:close/>
              </a:path>
              <a:path w="915035" h="1117600">
                <a:moveTo>
                  <a:pt x="729112" y="483870"/>
                </a:moveTo>
                <a:lnTo>
                  <a:pt x="416904" y="483870"/>
                </a:lnTo>
                <a:lnTo>
                  <a:pt x="419330" y="491490"/>
                </a:lnTo>
                <a:lnTo>
                  <a:pt x="432282" y="529590"/>
                </a:lnTo>
                <a:lnTo>
                  <a:pt x="441632" y="556260"/>
                </a:lnTo>
                <a:lnTo>
                  <a:pt x="450899" y="584200"/>
                </a:lnTo>
                <a:lnTo>
                  <a:pt x="459970" y="610870"/>
                </a:lnTo>
                <a:lnTo>
                  <a:pt x="463473" y="618490"/>
                </a:lnTo>
                <a:lnTo>
                  <a:pt x="468150" y="623570"/>
                </a:lnTo>
                <a:lnTo>
                  <a:pt x="474391" y="624840"/>
                </a:lnTo>
                <a:lnTo>
                  <a:pt x="482588" y="622300"/>
                </a:lnTo>
                <a:lnTo>
                  <a:pt x="489680" y="619760"/>
                </a:lnTo>
                <a:lnTo>
                  <a:pt x="614904" y="619760"/>
                </a:lnTo>
                <a:lnTo>
                  <a:pt x="613953" y="609600"/>
                </a:lnTo>
                <a:lnTo>
                  <a:pt x="611963" y="589280"/>
                </a:lnTo>
                <a:lnTo>
                  <a:pt x="615430" y="588010"/>
                </a:lnTo>
                <a:lnTo>
                  <a:pt x="757453" y="588010"/>
                </a:lnTo>
                <a:lnTo>
                  <a:pt x="752783" y="580390"/>
                </a:lnTo>
                <a:lnTo>
                  <a:pt x="729464" y="543560"/>
                </a:lnTo>
                <a:lnTo>
                  <a:pt x="725583" y="537210"/>
                </a:lnTo>
                <a:lnTo>
                  <a:pt x="722868" y="530860"/>
                </a:lnTo>
                <a:lnTo>
                  <a:pt x="723565" y="524510"/>
                </a:lnTo>
                <a:lnTo>
                  <a:pt x="729921" y="519430"/>
                </a:lnTo>
                <a:lnTo>
                  <a:pt x="739281" y="511810"/>
                </a:lnTo>
                <a:lnTo>
                  <a:pt x="742283" y="504190"/>
                </a:lnTo>
                <a:lnTo>
                  <a:pt x="739738" y="496570"/>
                </a:lnTo>
                <a:lnTo>
                  <a:pt x="730035" y="486410"/>
                </a:lnTo>
                <a:lnTo>
                  <a:pt x="729112" y="483870"/>
                </a:lnTo>
                <a:close/>
              </a:path>
              <a:path w="915035" h="1117600">
                <a:moveTo>
                  <a:pt x="418606" y="613410"/>
                </a:moveTo>
                <a:lnTo>
                  <a:pt x="412192" y="613410"/>
                </a:lnTo>
                <a:lnTo>
                  <a:pt x="403709" y="615950"/>
                </a:lnTo>
                <a:lnTo>
                  <a:pt x="399746" y="619760"/>
                </a:lnTo>
                <a:lnTo>
                  <a:pt x="394704" y="623570"/>
                </a:lnTo>
                <a:lnTo>
                  <a:pt x="427721" y="623570"/>
                </a:lnTo>
                <a:lnTo>
                  <a:pt x="418606" y="613410"/>
                </a:lnTo>
                <a:close/>
              </a:path>
              <a:path w="915035" h="1117600">
                <a:moveTo>
                  <a:pt x="391682" y="0"/>
                </a:moveTo>
                <a:lnTo>
                  <a:pt x="322827" y="20320"/>
                </a:lnTo>
                <a:lnTo>
                  <a:pt x="281890" y="82550"/>
                </a:lnTo>
                <a:lnTo>
                  <a:pt x="279288" y="119380"/>
                </a:lnTo>
                <a:lnTo>
                  <a:pt x="289044" y="153670"/>
                </a:lnTo>
                <a:lnTo>
                  <a:pt x="309787" y="181610"/>
                </a:lnTo>
                <a:lnTo>
                  <a:pt x="340145" y="201930"/>
                </a:lnTo>
                <a:lnTo>
                  <a:pt x="357616" y="207010"/>
                </a:lnTo>
                <a:lnTo>
                  <a:pt x="365811" y="209550"/>
                </a:lnTo>
                <a:lnTo>
                  <a:pt x="373152" y="212090"/>
                </a:lnTo>
                <a:lnTo>
                  <a:pt x="371064" y="226060"/>
                </a:lnTo>
                <a:lnTo>
                  <a:pt x="368846" y="240030"/>
                </a:lnTo>
                <a:lnTo>
                  <a:pt x="367368" y="251460"/>
                </a:lnTo>
                <a:lnTo>
                  <a:pt x="367501" y="264160"/>
                </a:lnTo>
                <a:lnTo>
                  <a:pt x="369051" y="292100"/>
                </a:lnTo>
                <a:lnTo>
                  <a:pt x="367861" y="320040"/>
                </a:lnTo>
                <a:lnTo>
                  <a:pt x="356973" y="374650"/>
                </a:lnTo>
                <a:lnTo>
                  <a:pt x="333386" y="439420"/>
                </a:lnTo>
                <a:lnTo>
                  <a:pt x="299835" y="496570"/>
                </a:lnTo>
                <a:lnTo>
                  <a:pt x="409117" y="496570"/>
                </a:lnTo>
                <a:lnTo>
                  <a:pt x="416904" y="483870"/>
                </a:lnTo>
                <a:lnTo>
                  <a:pt x="729112" y="483870"/>
                </a:lnTo>
                <a:lnTo>
                  <a:pt x="728651" y="482600"/>
                </a:lnTo>
                <a:lnTo>
                  <a:pt x="725730" y="478790"/>
                </a:lnTo>
                <a:lnTo>
                  <a:pt x="766368" y="478790"/>
                </a:lnTo>
                <a:lnTo>
                  <a:pt x="772326" y="471170"/>
                </a:lnTo>
                <a:lnTo>
                  <a:pt x="778233" y="463550"/>
                </a:lnTo>
                <a:lnTo>
                  <a:pt x="784671" y="459740"/>
                </a:lnTo>
                <a:lnTo>
                  <a:pt x="792404" y="457200"/>
                </a:lnTo>
                <a:lnTo>
                  <a:pt x="813400" y="457200"/>
                </a:lnTo>
                <a:lnTo>
                  <a:pt x="822837" y="452120"/>
                </a:lnTo>
                <a:lnTo>
                  <a:pt x="828450" y="441960"/>
                </a:lnTo>
                <a:lnTo>
                  <a:pt x="828181" y="431800"/>
                </a:lnTo>
                <a:lnTo>
                  <a:pt x="825560" y="416560"/>
                </a:lnTo>
                <a:lnTo>
                  <a:pt x="828406" y="405130"/>
                </a:lnTo>
                <a:lnTo>
                  <a:pt x="834924" y="394970"/>
                </a:lnTo>
                <a:lnTo>
                  <a:pt x="843319" y="384810"/>
                </a:lnTo>
                <a:lnTo>
                  <a:pt x="848678" y="377190"/>
                </a:lnTo>
                <a:lnTo>
                  <a:pt x="649670" y="377190"/>
                </a:lnTo>
                <a:lnTo>
                  <a:pt x="565799" y="262890"/>
                </a:lnTo>
                <a:lnTo>
                  <a:pt x="568758" y="259080"/>
                </a:lnTo>
                <a:lnTo>
                  <a:pt x="721351" y="259080"/>
                </a:lnTo>
                <a:lnTo>
                  <a:pt x="688600" y="228600"/>
                </a:lnTo>
                <a:lnTo>
                  <a:pt x="647121" y="198120"/>
                </a:lnTo>
                <a:lnTo>
                  <a:pt x="602870" y="172720"/>
                </a:lnTo>
                <a:lnTo>
                  <a:pt x="556343" y="151130"/>
                </a:lnTo>
                <a:lnTo>
                  <a:pt x="508039" y="133350"/>
                </a:lnTo>
                <a:lnTo>
                  <a:pt x="498921" y="128270"/>
                </a:lnTo>
                <a:lnTo>
                  <a:pt x="492994" y="123190"/>
                </a:lnTo>
                <a:lnTo>
                  <a:pt x="489999" y="115570"/>
                </a:lnTo>
                <a:lnTo>
                  <a:pt x="489675" y="106680"/>
                </a:lnTo>
                <a:lnTo>
                  <a:pt x="485524" y="69850"/>
                </a:lnTo>
                <a:lnTo>
                  <a:pt x="467001" y="36830"/>
                </a:lnTo>
                <a:lnTo>
                  <a:pt x="435316" y="12700"/>
                </a:lnTo>
                <a:lnTo>
                  <a:pt x="391682" y="0"/>
                </a:lnTo>
                <a:close/>
              </a:path>
              <a:path w="915035" h="1117600">
                <a:moveTo>
                  <a:pt x="766368" y="478790"/>
                </a:moveTo>
                <a:lnTo>
                  <a:pt x="725730" y="478790"/>
                </a:lnTo>
                <a:lnTo>
                  <a:pt x="744312" y="485140"/>
                </a:lnTo>
                <a:lnTo>
                  <a:pt x="755457" y="486410"/>
                </a:lnTo>
                <a:lnTo>
                  <a:pt x="763388" y="482600"/>
                </a:lnTo>
                <a:lnTo>
                  <a:pt x="766368" y="478790"/>
                </a:lnTo>
                <a:close/>
              </a:path>
              <a:path w="915035" h="1117600">
                <a:moveTo>
                  <a:pt x="813400" y="457200"/>
                </a:moveTo>
                <a:lnTo>
                  <a:pt x="792404" y="457200"/>
                </a:lnTo>
                <a:lnTo>
                  <a:pt x="802197" y="458470"/>
                </a:lnTo>
                <a:lnTo>
                  <a:pt x="813400" y="457200"/>
                </a:lnTo>
                <a:close/>
              </a:path>
              <a:path w="915035" h="1117600">
                <a:moveTo>
                  <a:pt x="721351" y="259080"/>
                </a:moveTo>
                <a:lnTo>
                  <a:pt x="568758" y="259080"/>
                </a:lnTo>
                <a:lnTo>
                  <a:pt x="581329" y="267970"/>
                </a:lnTo>
                <a:lnTo>
                  <a:pt x="593942" y="275590"/>
                </a:lnTo>
                <a:lnTo>
                  <a:pt x="606413" y="284480"/>
                </a:lnTo>
                <a:lnTo>
                  <a:pt x="618555" y="293370"/>
                </a:lnTo>
                <a:lnTo>
                  <a:pt x="629630" y="302260"/>
                </a:lnTo>
                <a:lnTo>
                  <a:pt x="651032" y="322580"/>
                </a:lnTo>
                <a:lnTo>
                  <a:pt x="662128" y="331470"/>
                </a:lnTo>
                <a:lnTo>
                  <a:pt x="669851" y="339090"/>
                </a:lnTo>
                <a:lnTo>
                  <a:pt x="672320" y="346710"/>
                </a:lnTo>
                <a:lnTo>
                  <a:pt x="669922" y="354330"/>
                </a:lnTo>
                <a:lnTo>
                  <a:pt x="663043" y="361950"/>
                </a:lnTo>
                <a:lnTo>
                  <a:pt x="659080" y="365760"/>
                </a:lnTo>
                <a:lnTo>
                  <a:pt x="655867" y="369570"/>
                </a:lnTo>
                <a:lnTo>
                  <a:pt x="649670" y="377190"/>
                </a:lnTo>
                <a:lnTo>
                  <a:pt x="848678" y="377190"/>
                </a:lnTo>
                <a:lnTo>
                  <a:pt x="849571" y="375920"/>
                </a:lnTo>
                <a:lnTo>
                  <a:pt x="861673" y="360680"/>
                </a:lnTo>
                <a:lnTo>
                  <a:pt x="867932" y="353060"/>
                </a:lnTo>
                <a:lnTo>
                  <a:pt x="872049" y="346710"/>
                </a:lnTo>
                <a:lnTo>
                  <a:pt x="873245" y="341630"/>
                </a:lnTo>
                <a:lnTo>
                  <a:pt x="871191" y="336550"/>
                </a:lnTo>
                <a:lnTo>
                  <a:pt x="865557" y="330200"/>
                </a:lnTo>
                <a:lnTo>
                  <a:pt x="819534" y="297180"/>
                </a:lnTo>
                <a:lnTo>
                  <a:pt x="796725" y="279400"/>
                </a:lnTo>
                <a:lnTo>
                  <a:pt x="784538" y="270510"/>
                </a:lnTo>
                <a:lnTo>
                  <a:pt x="738125" y="270510"/>
                </a:lnTo>
                <a:lnTo>
                  <a:pt x="732745" y="269240"/>
                </a:lnTo>
                <a:lnTo>
                  <a:pt x="726809" y="264160"/>
                </a:lnTo>
                <a:lnTo>
                  <a:pt x="721351" y="259080"/>
                </a:lnTo>
                <a:close/>
              </a:path>
              <a:path w="915035" h="1117600">
                <a:moveTo>
                  <a:pt x="760518" y="256540"/>
                </a:moveTo>
                <a:lnTo>
                  <a:pt x="754443" y="257810"/>
                </a:lnTo>
                <a:lnTo>
                  <a:pt x="748450" y="264160"/>
                </a:lnTo>
                <a:lnTo>
                  <a:pt x="743258" y="269240"/>
                </a:lnTo>
                <a:lnTo>
                  <a:pt x="738125" y="270510"/>
                </a:lnTo>
                <a:lnTo>
                  <a:pt x="784538" y="270510"/>
                </a:lnTo>
                <a:lnTo>
                  <a:pt x="774091" y="262890"/>
                </a:lnTo>
                <a:lnTo>
                  <a:pt x="766970" y="257810"/>
                </a:lnTo>
                <a:lnTo>
                  <a:pt x="760518" y="256540"/>
                </a:lnTo>
                <a:close/>
              </a:path>
            </a:pathLst>
          </a:custGeom>
          <a:solidFill>
            <a:srgbClr val="15395F"/>
          </a:solidFill>
        </p:spPr>
        <p:txBody>
          <a:bodyPr wrap="square" lIns="0" tIns="0" rIns="0" bIns="0" rtlCol="0"/>
          <a:lstStyle/>
          <a:p>
            <a:endParaRPr/>
          </a:p>
        </p:txBody>
      </p:sp>
      <p:grpSp>
        <p:nvGrpSpPr>
          <p:cNvPr id="204" name="object 204"/>
          <p:cNvGrpSpPr/>
          <p:nvPr/>
        </p:nvGrpSpPr>
        <p:grpSpPr>
          <a:xfrm>
            <a:off x="5950175" y="3319114"/>
            <a:ext cx="1086485" cy="1361440"/>
            <a:chOff x="5950175" y="3319114"/>
            <a:chExt cx="1086485" cy="1361440"/>
          </a:xfrm>
        </p:grpSpPr>
        <p:sp>
          <p:nvSpPr>
            <p:cNvPr id="205" name="object 205"/>
            <p:cNvSpPr/>
            <p:nvPr/>
          </p:nvSpPr>
          <p:spPr>
            <a:xfrm>
              <a:off x="5950166" y="3319119"/>
              <a:ext cx="1086485" cy="1361440"/>
            </a:xfrm>
            <a:custGeom>
              <a:avLst/>
              <a:gdLst/>
              <a:ahLst/>
              <a:cxnLst/>
              <a:rect l="l" t="t" r="r" b="b"/>
              <a:pathLst>
                <a:path w="1086484" h="1361439">
                  <a:moveTo>
                    <a:pt x="652957" y="146342"/>
                  </a:moveTo>
                  <a:lnTo>
                    <a:pt x="651649" y="106984"/>
                  </a:lnTo>
                  <a:lnTo>
                    <a:pt x="618299" y="43662"/>
                  </a:lnTo>
                  <a:lnTo>
                    <a:pt x="590372" y="17475"/>
                  </a:lnTo>
                  <a:lnTo>
                    <a:pt x="529691" y="0"/>
                  </a:lnTo>
                  <a:lnTo>
                    <a:pt x="499440" y="5549"/>
                  </a:lnTo>
                  <a:lnTo>
                    <a:pt x="455460" y="23545"/>
                  </a:lnTo>
                  <a:lnTo>
                    <a:pt x="421589" y="55372"/>
                  </a:lnTo>
                  <a:lnTo>
                    <a:pt x="400862" y="96926"/>
                  </a:lnTo>
                  <a:lnTo>
                    <a:pt x="396328" y="144106"/>
                  </a:lnTo>
                  <a:lnTo>
                    <a:pt x="409651" y="190842"/>
                  </a:lnTo>
                  <a:lnTo>
                    <a:pt x="437870" y="228079"/>
                  </a:lnTo>
                  <a:lnTo>
                    <a:pt x="477570" y="252704"/>
                  </a:lnTo>
                  <a:lnTo>
                    <a:pt x="525310" y="261607"/>
                  </a:lnTo>
                  <a:lnTo>
                    <a:pt x="572058" y="252844"/>
                  </a:lnTo>
                  <a:lnTo>
                    <a:pt x="611098" y="228650"/>
                  </a:lnTo>
                  <a:lnTo>
                    <a:pt x="639140" y="192112"/>
                  </a:lnTo>
                  <a:lnTo>
                    <a:pt x="652957" y="146342"/>
                  </a:lnTo>
                  <a:close/>
                </a:path>
                <a:path w="1086484" h="1361439">
                  <a:moveTo>
                    <a:pt x="1085862" y="796023"/>
                  </a:moveTo>
                  <a:lnTo>
                    <a:pt x="1085532" y="757923"/>
                  </a:lnTo>
                  <a:lnTo>
                    <a:pt x="1081582" y="708393"/>
                  </a:lnTo>
                  <a:lnTo>
                    <a:pt x="1075715" y="658863"/>
                  </a:lnTo>
                  <a:lnTo>
                    <a:pt x="1067739" y="610603"/>
                  </a:lnTo>
                  <a:lnTo>
                    <a:pt x="1062863" y="587743"/>
                  </a:lnTo>
                  <a:lnTo>
                    <a:pt x="1061237" y="580123"/>
                  </a:lnTo>
                  <a:lnTo>
                    <a:pt x="1057440" y="562343"/>
                  </a:lnTo>
                  <a:lnTo>
                    <a:pt x="1044498" y="525513"/>
                  </a:lnTo>
                  <a:lnTo>
                    <a:pt x="1035875" y="511543"/>
                  </a:lnTo>
                  <a:lnTo>
                    <a:pt x="1035088" y="510273"/>
                  </a:lnTo>
                  <a:lnTo>
                    <a:pt x="1024115" y="492493"/>
                  </a:lnTo>
                  <a:lnTo>
                    <a:pt x="996035" y="464553"/>
                  </a:lnTo>
                  <a:lnTo>
                    <a:pt x="959980" y="442963"/>
                  </a:lnTo>
                  <a:lnTo>
                    <a:pt x="949121" y="461149"/>
                  </a:lnTo>
                  <a:lnTo>
                    <a:pt x="949121" y="604253"/>
                  </a:lnTo>
                  <a:lnTo>
                    <a:pt x="909828" y="611873"/>
                  </a:lnTo>
                  <a:lnTo>
                    <a:pt x="908748" y="606793"/>
                  </a:lnTo>
                  <a:lnTo>
                    <a:pt x="905764" y="605523"/>
                  </a:lnTo>
                  <a:lnTo>
                    <a:pt x="902144" y="605523"/>
                  </a:lnTo>
                  <a:lnTo>
                    <a:pt x="899883" y="604253"/>
                  </a:lnTo>
                  <a:lnTo>
                    <a:pt x="894181" y="599173"/>
                  </a:lnTo>
                  <a:lnTo>
                    <a:pt x="887222" y="592823"/>
                  </a:lnTo>
                  <a:lnTo>
                    <a:pt x="883069" y="589013"/>
                  </a:lnTo>
                  <a:lnTo>
                    <a:pt x="877531" y="583933"/>
                  </a:lnTo>
                  <a:lnTo>
                    <a:pt x="892162" y="582663"/>
                  </a:lnTo>
                  <a:lnTo>
                    <a:pt x="899477" y="581393"/>
                  </a:lnTo>
                  <a:lnTo>
                    <a:pt x="906805" y="581393"/>
                  </a:lnTo>
                  <a:lnTo>
                    <a:pt x="909701" y="580123"/>
                  </a:lnTo>
                  <a:lnTo>
                    <a:pt x="913117" y="581393"/>
                  </a:lnTo>
                  <a:lnTo>
                    <a:pt x="915708" y="582663"/>
                  </a:lnTo>
                  <a:lnTo>
                    <a:pt x="932472" y="592823"/>
                  </a:lnTo>
                  <a:lnTo>
                    <a:pt x="949121" y="604253"/>
                  </a:lnTo>
                  <a:lnTo>
                    <a:pt x="949121" y="461149"/>
                  </a:lnTo>
                  <a:lnTo>
                    <a:pt x="942530" y="472173"/>
                  </a:lnTo>
                  <a:lnTo>
                    <a:pt x="921715" y="496303"/>
                  </a:lnTo>
                  <a:lnTo>
                    <a:pt x="895134" y="510273"/>
                  </a:lnTo>
                  <a:lnTo>
                    <a:pt x="860348" y="507733"/>
                  </a:lnTo>
                  <a:lnTo>
                    <a:pt x="833335" y="491223"/>
                  </a:lnTo>
                  <a:lnTo>
                    <a:pt x="819848" y="465823"/>
                  </a:lnTo>
                  <a:lnTo>
                    <a:pt x="816229" y="434073"/>
                  </a:lnTo>
                  <a:lnTo>
                    <a:pt x="818857" y="401053"/>
                  </a:lnTo>
                  <a:lnTo>
                    <a:pt x="770128" y="403593"/>
                  </a:lnTo>
                  <a:lnTo>
                    <a:pt x="727100" y="415023"/>
                  </a:lnTo>
                  <a:lnTo>
                    <a:pt x="726694" y="415239"/>
                  </a:lnTo>
                  <a:lnTo>
                    <a:pt x="726694" y="700773"/>
                  </a:lnTo>
                  <a:lnTo>
                    <a:pt x="596023" y="821423"/>
                  </a:lnTo>
                  <a:lnTo>
                    <a:pt x="583653" y="808723"/>
                  </a:lnTo>
                  <a:lnTo>
                    <a:pt x="571817" y="796023"/>
                  </a:lnTo>
                  <a:lnTo>
                    <a:pt x="560628" y="784593"/>
                  </a:lnTo>
                  <a:lnTo>
                    <a:pt x="550202" y="771893"/>
                  </a:lnTo>
                  <a:lnTo>
                    <a:pt x="547192" y="765543"/>
                  </a:lnTo>
                  <a:lnTo>
                    <a:pt x="545274" y="759193"/>
                  </a:lnTo>
                  <a:lnTo>
                    <a:pt x="544804" y="752843"/>
                  </a:lnTo>
                  <a:lnTo>
                    <a:pt x="546112" y="746493"/>
                  </a:lnTo>
                  <a:lnTo>
                    <a:pt x="562140" y="716013"/>
                  </a:lnTo>
                  <a:lnTo>
                    <a:pt x="570141" y="700773"/>
                  </a:lnTo>
                  <a:lnTo>
                    <a:pt x="585470" y="671563"/>
                  </a:lnTo>
                  <a:lnTo>
                    <a:pt x="627583" y="592823"/>
                  </a:lnTo>
                  <a:lnTo>
                    <a:pt x="726694" y="700773"/>
                  </a:lnTo>
                  <a:lnTo>
                    <a:pt x="726694" y="415239"/>
                  </a:lnTo>
                  <a:lnTo>
                    <a:pt x="712177" y="422871"/>
                  </a:lnTo>
                  <a:lnTo>
                    <a:pt x="712177" y="519163"/>
                  </a:lnTo>
                  <a:lnTo>
                    <a:pt x="652614" y="589013"/>
                  </a:lnTo>
                  <a:lnTo>
                    <a:pt x="640867" y="581393"/>
                  </a:lnTo>
                  <a:lnTo>
                    <a:pt x="682713" y="534403"/>
                  </a:lnTo>
                  <a:lnTo>
                    <a:pt x="694016" y="521703"/>
                  </a:lnTo>
                  <a:lnTo>
                    <a:pt x="703059" y="511543"/>
                  </a:lnTo>
                  <a:lnTo>
                    <a:pt x="712177" y="519163"/>
                  </a:lnTo>
                  <a:lnTo>
                    <a:pt x="712177" y="422871"/>
                  </a:lnTo>
                  <a:lnTo>
                    <a:pt x="688454" y="435343"/>
                  </a:lnTo>
                  <a:lnTo>
                    <a:pt x="652868" y="462013"/>
                  </a:lnTo>
                  <a:lnTo>
                    <a:pt x="619010" y="491223"/>
                  </a:lnTo>
                  <a:lnTo>
                    <a:pt x="585558" y="521703"/>
                  </a:lnTo>
                  <a:lnTo>
                    <a:pt x="587743" y="516623"/>
                  </a:lnTo>
                  <a:lnTo>
                    <a:pt x="588556" y="510273"/>
                  </a:lnTo>
                  <a:lnTo>
                    <a:pt x="592340" y="506463"/>
                  </a:lnTo>
                  <a:lnTo>
                    <a:pt x="608774" y="488683"/>
                  </a:lnTo>
                  <a:lnTo>
                    <a:pt x="625309" y="472173"/>
                  </a:lnTo>
                  <a:lnTo>
                    <a:pt x="642264" y="455663"/>
                  </a:lnTo>
                  <a:lnTo>
                    <a:pt x="657021" y="442963"/>
                  </a:lnTo>
                  <a:lnTo>
                    <a:pt x="659968" y="440423"/>
                  </a:lnTo>
                  <a:lnTo>
                    <a:pt x="669328" y="431533"/>
                  </a:lnTo>
                  <a:lnTo>
                    <a:pt x="674827" y="422643"/>
                  </a:lnTo>
                  <a:lnTo>
                    <a:pt x="675640" y="412483"/>
                  </a:lnTo>
                  <a:lnTo>
                    <a:pt x="670953" y="401053"/>
                  </a:lnTo>
                  <a:lnTo>
                    <a:pt x="654862" y="375653"/>
                  </a:lnTo>
                  <a:lnTo>
                    <a:pt x="648716" y="365493"/>
                  </a:lnTo>
                  <a:lnTo>
                    <a:pt x="647941" y="364223"/>
                  </a:lnTo>
                  <a:lnTo>
                    <a:pt x="638708" y="348983"/>
                  </a:lnTo>
                  <a:lnTo>
                    <a:pt x="621995" y="323583"/>
                  </a:lnTo>
                  <a:lnTo>
                    <a:pt x="607974" y="304533"/>
                  </a:lnTo>
                  <a:lnTo>
                    <a:pt x="604227" y="299453"/>
                  </a:lnTo>
                  <a:lnTo>
                    <a:pt x="590003" y="285483"/>
                  </a:lnTo>
                  <a:lnTo>
                    <a:pt x="582993" y="281266"/>
                  </a:lnTo>
                  <a:lnTo>
                    <a:pt x="582993" y="442963"/>
                  </a:lnTo>
                  <a:lnTo>
                    <a:pt x="577494" y="441337"/>
                  </a:lnTo>
                  <a:lnTo>
                    <a:pt x="577494" y="542023"/>
                  </a:lnTo>
                  <a:lnTo>
                    <a:pt x="485470" y="700773"/>
                  </a:lnTo>
                  <a:lnTo>
                    <a:pt x="440524" y="655053"/>
                  </a:lnTo>
                  <a:lnTo>
                    <a:pt x="462356" y="634733"/>
                  </a:lnTo>
                  <a:lnTo>
                    <a:pt x="570128" y="534403"/>
                  </a:lnTo>
                  <a:lnTo>
                    <a:pt x="577494" y="542023"/>
                  </a:lnTo>
                  <a:lnTo>
                    <a:pt x="577494" y="441337"/>
                  </a:lnTo>
                  <a:lnTo>
                    <a:pt x="510298" y="421373"/>
                  </a:lnTo>
                  <a:lnTo>
                    <a:pt x="511048" y="408673"/>
                  </a:lnTo>
                  <a:lnTo>
                    <a:pt x="515899" y="402323"/>
                  </a:lnTo>
                  <a:lnTo>
                    <a:pt x="523938" y="401053"/>
                  </a:lnTo>
                  <a:lnTo>
                    <a:pt x="534250" y="404863"/>
                  </a:lnTo>
                  <a:lnTo>
                    <a:pt x="548957" y="408673"/>
                  </a:lnTo>
                  <a:lnTo>
                    <a:pt x="565200" y="412483"/>
                  </a:lnTo>
                  <a:lnTo>
                    <a:pt x="578154" y="421373"/>
                  </a:lnTo>
                  <a:lnTo>
                    <a:pt x="582993" y="442963"/>
                  </a:lnTo>
                  <a:lnTo>
                    <a:pt x="582993" y="281266"/>
                  </a:lnTo>
                  <a:lnTo>
                    <a:pt x="573151" y="275323"/>
                  </a:lnTo>
                  <a:lnTo>
                    <a:pt x="553466" y="270243"/>
                  </a:lnTo>
                  <a:lnTo>
                    <a:pt x="530733" y="268973"/>
                  </a:lnTo>
                  <a:lnTo>
                    <a:pt x="507466" y="266433"/>
                  </a:lnTo>
                  <a:lnTo>
                    <a:pt x="494855" y="262331"/>
                  </a:lnTo>
                  <a:lnTo>
                    <a:pt x="494855" y="322313"/>
                  </a:lnTo>
                  <a:lnTo>
                    <a:pt x="494652" y="332473"/>
                  </a:lnTo>
                  <a:lnTo>
                    <a:pt x="491490" y="342633"/>
                  </a:lnTo>
                  <a:lnTo>
                    <a:pt x="486854" y="347713"/>
                  </a:lnTo>
                  <a:lnTo>
                    <a:pt x="478650" y="352793"/>
                  </a:lnTo>
                  <a:lnTo>
                    <a:pt x="476554" y="353796"/>
                  </a:lnTo>
                  <a:lnTo>
                    <a:pt x="476554" y="378193"/>
                  </a:lnTo>
                  <a:lnTo>
                    <a:pt x="469849" y="428993"/>
                  </a:lnTo>
                  <a:lnTo>
                    <a:pt x="463359" y="479793"/>
                  </a:lnTo>
                  <a:lnTo>
                    <a:pt x="455625" y="530593"/>
                  </a:lnTo>
                  <a:lnTo>
                    <a:pt x="445211" y="580123"/>
                  </a:lnTo>
                  <a:lnTo>
                    <a:pt x="436460" y="595363"/>
                  </a:lnTo>
                  <a:lnTo>
                    <a:pt x="420903" y="609333"/>
                  </a:lnTo>
                  <a:lnTo>
                    <a:pt x="402386" y="622033"/>
                  </a:lnTo>
                  <a:lnTo>
                    <a:pt x="384721" y="634733"/>
                  </a:lnTo>
                  <a:lnTo>
                    <a:pt x="366331" y="602983"/>
                  </a:lnTo>
                  <a:lnTo>
                    <a:pt x="357390" y="572503"/>
                  </a:lnTo>
                  <a:lnTo>
                    <a:pt x="358940" y="540753"/>
                  </a:lnTo>
                  <a:lnTo>
                    <a:pt x="371970" y="507733"/>
                  </a:lnTo>
                  <a:lnTo>
                    <a:pt x="379742" y="492493"/>
                  </a:lnTo>
                  <a:lnTo>
                    <a:pt x="389470" y="473443"/>
                  </a:lnTo>
                  <a:lnTo>
                    <a:pt x="390588" y="470903"/>
                  </a:lnTo>
                  <a:lnTo>
                    <a:pt x="405282" y="437883"/>
                  </a:lnTo>
                  <a:lnTo>
                    <a:pt x="420433" y="402323"/>
                  </a:lnTo>
                  <a:lnTo>
                    <a:pt x="435952" y="365493"/>
                  </a:lnTo>
                  <a:lnTo>
                    <a:pt x="476554" y="378193"/>
                  </a:lnTo>
                  <a:lnTo>
                    <a:pt x="476554" y="353796"/>
                  </a:lnTo>
                  <a:lnTo>
                    <a:pt x="467906" y="357873"/>
                  </a:lnTo>
                  <a:lnTo>
                    <a:pt x="455599" y="364223"/>
                  </a:lnTo>
                  <a:lnTo>
                    <a:pt x="450850" y="351523"/>
                  </a:lnTo>
                  <a:lnTo>
                    <a:pt x="446443" y="341363"/>
                  </a:lnTo>
                  <a:lnTo>
                    <a:pt x="443484" y="332473"/>
                  </a:lnTo>
                  <a:lnTo>
                    <a:pt x="443077" y="324853"/>
                  </a:lnTo>
                  <a:lnTo>
                    <a:pt x="446608" y="314693"/>
                  </a:lnTo>
                  <a:lnTo>
                    <a:pt x="453212" y="307073"/>
                  </a:lnTo>
                  <a:lnTo>
                    <a:pt x="463219" y="304533"/>
                  </a:lnTo>
                  <a:lnTo>
                    <a:pt x="476961" y="305803"/>
                  </a:lnTo>
                  <a:lnTo>
                    <a:pt x="489750" y="312153"/>
                  </a:lnTo>
                  <a:lnTo>
                    <a:pt x="494855" y="322313"/>
                  </a:lnTo>
                  <a:lnTo>
                    <a:pt x="494855" y="262331"/>
                  </a:lnTo>
                  <a:lnTo>
                    <a:pt x="484111" y="258813"/>
                  </a:lnTo>
                  <a:lnTo>
                    <a:pt x="460692" y="248653"/>
                  </a:lnTo>
                  <a:lnTo>
                    <a:pt x="437248" y="239763"/>
                  </a:lnTo>
                  <a:lnTo>
                    <a:pt x="403123" y="228333"/>
                  </a:lnTo>
                  <a:lnTo>
                    <a:pt x="392036" y="228333"/>
                  </a:lnTo>
                  <a:lnTo>
                    <a:pt x="343916" y="237223"/>
                  </a:lnTo>
                  <a:lnTo>
                    <a:pt x="307568" y="250863"/>
                  </a:lnTo>
                  <a:lnTo>
                    <a:pt x="307568" y="605523"/>
                  </a:lnTo>
                  <a:lnTo>
                    <a:pt x="176847" y="726173"/>
                  </a:lnTo>
                  <a:lnTo>
                    <a:pt x="133616" y="680453"/>
                  </a:lnTo>
                  <a:lnTo>
                    <a:pt x="181876" y="638543"/>
                  </a:lnTo>
                  <a:lnTo>
                    <a:pt x="246202" y="582663"/>
                  </a:lnTo>
                  <a:lnTo>
                    <a:pt x="238328" y="572503"/>
                  </a:lnTo>
                  <a:lnTo>
                    <a:pt x="218846" y="589013"/>
                  </a:lnTo>
                  <a:lnTo>
                    <a:pt x="209143" y="596633"/>
                  </a:lnTo>
                  <a:lnTo>
                    <a:pt x="178866" y="623303"/>
                  </a:lnTo>
                  <a:lnTo>
                    <a:pt x="152679" y="638543"/>
                  </a:lnTo>
                  <a:lnTo>
                    <a:pt x="162585" y="609333"/>
                  </a:lnTo>
                  <a:lnTo>
                    <a:pt x="202209" y="492493"/>
                  </a:lnTo>
                  <a:lnTo>
                    <a:pt x="307568" y="605523"/>
                  </a:lnTo>
                  <a:lnTo>
                    <a:pt x="307568" y="250863"/>
                  </a:lnTo>
                  <a:lnTo>
                    <a:pt x="260350" y="277863"/>
                  </a:lnTo>
                  <a:lnTo>
                    <a:pt x="225539" y="309613"/>
                  </a:lnTo>
                  <a:lnTo>
                    <a:pt x="195757" y="346443"/>
                  </a:lnTo>
                  <a:lnTo>
                    <a:pt x="163766" y="389623"/>
                  </a:lnTo>
                  <a:lnTo>
                    <a:pt x="128930" y="430263"/>
                  </a:lnTo>
                  <a:lnTo>
                    <a:pt x="116497" y="443077"/>
                  </a:lnTo>
                  <a:lnTo>
                    <a:pt x="116497" y="470903"/>
                  </a:lnTo>
                  <a:lnTo>
                    <a:pt x="69049" y="609333"/>
                  </a:lnTo>
                  <a:lnTo>
                    <a:pt x="21704" y="559803"/>
                  </a:lnTo>
                  <a:lnTo>
                    <a:pt x="116497" y="470903"/>
                  </a:lnTo>
                  <a:lnTo>
                    <a:pt x="116497" y="443077"/>
                  </a:lnTo>
                  <a:lnTo>
                    <a:pt x="91948" y="468363"/>
                  </a:lnTo>
                  <a:lnTo>
                    <a:pt x="53555" y="505193"/>
                  </a:lnTo>
                  <a:lnTo>
                    <a:pt x="10629" y="545833"/>
                  </a:lnTo>
                  <a:lnTo>
                    <a:pt x="6832" y="548373"/>
                  </a:lnTo>
                  <a:lnTo>
                    <a:pt x="2082" y="554723"/>
                  </a:lnTo>
                  <a:lnTo>
                    <a:pt x="1816" y="555993"/>
                  </a:lnTo>
                  <a:lnTo>
                    <a:pt x="0" y="561073"/>
                  </a:lnTo>
                  <a:lnTo>
                    <a:pt x="32550" y="596633"/>
                  </a:lnTo>
                  <a:lnTo>
                    <a:pt x="44005" y="609333"/>
                  </a:lnTo>
                  <a:lnTo>
                    <a:pt x="54495" y="622033"/>
                  </a:lnTo>
                  <a:lnTo>
                    <a:pt x="62407" y="636003"/>
                  </a:lnTo>
                  <a:lnTo>
                    <a:pt x="66103" y="653783"/>
                  </a:lnTo>
                  <a:lnTo>
                    <a:pt x="68897" y="662673"/>
                  </a:lnTo>
                  <a:lnTo>
                    <a:pt x="75272" y="671563"/>
                  </a:lnTo>
                  <a:lnTo>
                    <a:pt x="83477" y="677913"/>
                  </a:lnTo>
                  <a:lnTo>
                    <a:pt x="91744" y="681723"/>
                  </a:lnTo>
                  <a:lnTo>
                    <a:pt x="116471" y="690613"/>
                  </a:lnTo>
                  <a:lnTo>
                    <a:pt x="135356" y="707123"/>
                  </a:lnTo>
                  <a:lnTo>
                    <a:pt x="151358" y="726173"/>
                  </a:lnTo>
                  <a:lnTo>
                    <a:pt x="167360" y="743953"/>
                  </a:lnTo>
                  <a:lnTo>
                    <a:pt x="170434" y="750303"/>
                  </a:lnTo>
                  <a:lnTo>
                    <a:pt x="171462" y="759193"/>
                  </a:lnTo>
                  <a:lnTo>
                    <a:pt x="170992" y="768083"/>
                  </a:lnTo>
                  <a:lnTo>
                    <a:pt x="169557" y="775703"/>
                  </a:lnTo>
                  <a:lnTo>
                    <a:pt x="158470" y="823963"/>
                  </a:lnTo>
                  <a:lnTo>
                    <a:pt x="147294" y="872223"/>
                  </a:lnTo>
                  <a:lnTo>
                    <a:pt x="136055" y="920483"/>
                  </a:lnTo>
                  <a:lnTo>
                    <a:pt x="124752" y="970013"/>
                  </a:lnTo>
                  <a:lnTo>
                    <a:pt x="113411" y="1018273"/>
                  </a:lnTo>
                  <a:lnTo>
                    <a:pt x="102019" y="1066533"/>
                  </a:lnTo>
                  <a:lnTo>
                    <a:pt x="90601" y="1114793"/>
                  </a:lnTo>
                  <a:lnTo>
                    <a:pt x="87871" y="1144003"/>
                  </a:lnTo>
                  <a:lnTo>
                    <a:pt x="94627" y="1169403"/>
                  </a:lnTo>
                  <a:lnTo>
                    <a:pt x="110363" y="1189723"/>
                  </a:lnTo>
                  <a:lnTo>
                    <a:pt x="134543" y="1202423"/>
                  </a:lnTo>
                  <a:lnTo>
                    <a:pt x="162433" y="1204963"/>
                  </a:lnTo>
                  <a:lnTo>
                    <a:pt x="186588" y="1196073"/>
                  </a:lnTo>
                  <a:lnTo>
                    <a:pt x="205854" y="1177023"/>
                  </a:lnTo>
                  <a:lnTo>
                    <a:pt x="219011" y="1147813"/>
                  </a:lnTo>
                  <a:lnTo>
                    <a:pt x="232410" y="1102093"/>
                  </a:lnTo>
                  <a:lnTo>
                    <a:pt x="328701" y="768083"/>
                  </a:lnTo>
                  <a:lnTo>
                    <a:pt x="333171" y="759193"/>
                  </a:lnTo>
                  <a:lnTo>
                    <a:pt x="341630" y="755383"/>
                  </a:lnTo>
                  <a:lnTo>
                    <a:pt x="356539" y="761733"/>
                  </a:lnTo>
                  <a:lnTo>
                    <a:pt x="284721" y="1011923"/>
                  </a:lnTo>
                  <a:lnTo>
                    <a:pt x="270395" y="1061453"/>
                  </a:lnTo>
                  <a:lnTo>
                    <a:pt x="256108" y="1110983"/>
                  </a:lnTo>
                  <a:lnTo>
                    <a:pt x="241871" y="1160513"/>
                  </a:lnTo>
                  <a:lnTo>
                    <a:pt x="238988" y="1184643"/>
                  </a:lnTo>
                  <a:lnTo>
                    <a:pt x="243560" y="1207503"/>
                  </a:lnTo>
                  <a:lnTo>
                    <a:pt x="254787" y="1226553"/>
                  </a:lnTo>
                  <a:lnTo>
                    <a:pt x="271830" y="1240523"/>
                  </a:lnTo>
                  <a:lnTo>
                    <a:pt x="291922" y="1248143"/>
                  </a:lnTo>
                  <a:lnTo>
                    <a:pt x="313042" y="1248143"/>
                  </a:lnTo>
                  <a:lnTo>
                    <a:pt x="350824" y="1230363"/>
                  </a:lnTo>
                  <a:lnTo>
                    <a:pt x="383387" y="1156703"/>
                  </a:lnTo>
                  <a:lnTo>
                    <a:pt x="400545" y="1107173"/>
                  </a:lnTo>
                  <a:lnTo>
                    <a:pt x="417601" y="1057643"/>
                  </a:lnTo>
                  <a:lnTo>
                    <a:pt x="451345" y="958583"/>
                  </a:lnTo>
                  <a:lnTo>
                    <a:pt x="500646" y="815073"/>
                  </a:lnTo>
                  <a:lnTo>
                    <a:pt x="487756" y="798563"/>
                  </a:lnTo>
                  <a:lnTo>
                    <a:pt x="475856" y="784593"/>
                  </a:lnTo>
                  <a:lnTo>
                    <a:pt x="465696" y="771893"/>
                  </a:lnTo>
                  <a:lnTo>
                    <a:pt x="458025" y="757923"/>
                  </a:lnTo>
                  <a:lnTo>
                    <a:pt x="457733" y="755383"/>
                  </a:lnTo>
                  <a:lnTo>
                    <a:pt x="456857" y="747763"/>
                  </a:lnTo>
                  <a:lnTo>
                    <a:pt x="459701" y="737603"/>
                  </a:lnTo>
                  <a:lnTo>
                    <a:pt x="465378" y="726173"/>
                  </a:lnTo>
                  <a:lnTo>
                    <a:pt x="472668" y="716013"/>
                  </a:lnTo>
                  <a:lnTo>
                    <a:pt x="472960" y="726173"/>
                  </a:lnTo>
                  <a:lnTo>
                    <a:pt x="473036" y="745223"/>
                  </a:lnTo>
                  <a:lnTo>
                    <a:pt x="474484" y="757923"/>
                  </a:lnTo>
                  <a:lnTo>
                    <a:pt x="479323" y="769353"/>
                  </a:lnTo>
                  <a:lnTo>
                    <a:pt x="488759" y="775703"/>
                  </a:lnTo>
                  <a:lnTo>
                    <a:pt x="501611" y="779513"/>
                  </a:lnTo>
                  <a:lnTo>
                    <a:pt x="515988" y="780783"/>
                  </a:lnTo>
                  <a:lnTo>
                    <a:pt x="529983" y="783323"/>
                  </a:lnTo>
                  <a:lnTo>
                    <a:pt x="547827" y="796023"/>
                  </a:lnTo>
                  <a:lnTo>
                    <a:pt x="555294" y="809993"/>
                  </a:lnTo>
                  <a:lnTo>
                    <a:pt x="553453" y="827773"/>
                  </a:lnTo>
                  <a:lnTo>
                    <a:pt x="543394" y="848093"/>
                  </a:lnTo>
                  <a:lnTo>
                    <a:pt x="531456" y="868413"/>
                  </a:lnTo>
                  <a:lnTo>
                    <a:pt x="520484" y="890003"/>
                  </a:lnTo>
                  <a:lnTo>
                    <a:pt x="509536" y="912863"/>
                  </a:lnTo>
                  <a:lnTo>
                    <a:pt x="497649" y="936993"/>
                  </a:lnTo>
                  <a:lnTo>
                    <a:pt x="599109" y="1005573"/>
                  </a:lnTo>
                  <a:lnTo>
                    <a:pt x="587209" y="1046213"/>
                  </a:lnTo>
                  <a:lnTo>
                    <a:pt x="557796" y="1147813"/>
                  </a:lnTo>
                  <a:lnTo>
                    <a:pt x="543204" y="1198613"/>
                  </a:lnTo>
                  <a:lnTo>
                    <a:pt x="528878" y="1250683"/>
                  </a:lnTo>
                  <a:lnTo>
                    <a:pt x="525221" y="1277353"/>
                  </a:lnTo>
                  <a:lnTo>
                    <a:pt x="530225" y="1298943"/>
                  </a:lnTo>
                  <a:lnTo>
                    <a:pt x="543407" y="1315453"/>
                  </a:lnTo>
                  <a:lnTo>
                    <a:pt x="564273" y="1325613"/>
                  </a:lnTo>
                  <a:lnTo>
                    <a:pt x="586930" y="1326883"/>
                  </a:lnTo>
                  <a:lnTo>
                    <a:pt x="606793" y="1319263"/>
                  </a:lnTo>
                  <a:lnTo>
                    <a:pt x="633933" y="1278623"/>
                  </a:lnTo>
                  <a:lnTo>
                    <a:pt x="648754" y="1227823"/>
                  </a:lnTo>
                  <a:lnTo>
                    <a:pt x="663422" y="1177023"/>
                  </a:lnTo>
                  <a:lnTo>
                    <a:pt x="692607" y="1075423"/>
                  </a:lnTo>
                  <a:lnTo>
                    <a:pt x="701624" y="1043673"/>
                  </a:lnTo>
                  <a:lnTo>
                    <a:pt x="712419" y="1046213"/>
                  </a:lnTo>
                  <a:lnTo>
                    <a:pt x="711428" y="1053833"/>
                  </a:lnTo>
                  <a:lnTo>
                    <a:pt x="710526" y="1061453"/>
                  </a:lnTo>
                  <a:lnTo>
                    <a:pt x="709383" y="1069073"/>
                  </a:lnTo>
                  <a:lnTo>
                    <a:pt x="693674" y="1124953"/>
                  </a:lnTo>
                  <a:lnTo>
                    <a:pt x="679500" y="1174483"/>
                  </a:lnTo>
                  <a:lnTo>
                    <a:pt x="648779" y="1281163"/>
                  </a:lnTo>
                  <a:lnTo>
                    <a:pt x="646036" y="1288783"/>
                  </a:lnTo>
                  <a:lnTo>
                    <a:pt x="644994" y="1297673"/>
                  </a:lnTo>
                  <a:lnTo>
                    <a:pt x="653148" y="1338313"/>
                  </a:lnTo>
                  <a:lnTo>
                    <a:pt x="685126" y="1359903"/>
                  </a:lnTo>
                  <a:lnTo>
                    <a:pt x="706716" y="1361173"/>
                  </a:lnTo>
                  <a:lnTo>
                    <a:pt x="726046" y="1354823"/>
                  </a:lnTo>
                  <a:lnTo>
                    <a:pt x="752462" y="1317993"/>
                  </a:lnTo>
                  <a:lnTo>
                    <a:pt x="768286" y="1265923"/>
                  </a:lnTo>
                  <a:lnTo>
                    <a:pt x="783666" y="1212583"/>
                  </a:lnTo>
                  <a:lnTo>
                    <a:pt x="798855" y="1159243"/>
                  </a:lnTo>
                  <a:lnTo>
                    <a:pt x="824598" y="1070343"/>
                  </a:lnTo>
                  <a:lnTo>
                    <a:pt x="874293" y="1067803"/>
                  </a:lnTo>
                  <a:lnTo>
                    <a:pt x="922743" y="1067803"/>
                  </a:lnTo>
                  <a:lnTo>
                    <a:pt x="934135" y="1066533"/>
                  </a:lnTo>
                  <a:lnTo>
                    <a:pt x="952728" y="987793"/>
                  </a:lnTo>
                  <a:lnTo>
                    <a:pt x="957364" y="933183"/>
                  </a:lnTo>
                  <a:lnTo>
                    <a:pt x="967092" y="821423"/>
                  </a:lnTo>
                  <a:lnTo>
                    <a:pt x="986015" y="611873"/>
                  </a:lnTo>
                  <a:lnTo>
                    <a:pt x="986472" y="606793"/>
                  </a:lnTo>
                  <a:lnTo>
                    <a:pt x="988529" y="600443"/>
                  </a:lnTo>
                  <a:lnTo>
                    <a:pt x="991501" y="587743"/>
                  </a:lnTo>
                  <a:lnTo>
                    <a:pt x="1005293" y="634733"/>
                  </a:lnTo>
                  <a:lnTo>
                    <a:pt x="1012723" y="680453"/>
                  </a:lnTo>
                  <a:lnTo>
                    <a:pt x="1015441" y="726173"/>
                  </a:lnTo>
                  <a:lnTo>
                    <a:pt x="1015085" y="770623"/>
                  </a:lnTo>
                  <a:lnTo>
                    <a:pt x="1013802" y="797293"/>
                  </a:lnTo>
                  <a:lnTo>
                    <a:pt x="1011682" y="825233"/>
                  </a:lnTo>
                  <a:lnTo>
                    <a:pt x="1008875" y="853173"/>
                  </a:lnTo>
                  <a:lnTo>
                    <a:pt x="1005522" y="879843"/>
                  </a:lnTo>
                  <a:lnTo>
                    <a:pt x="1003833" y="895083"/>
                  </a:lnTo>
                  <a:lnTo>
                    <a:pt x="1004316" y="909053"/>
                  </a:lnTo>
                  <a:lnTo>
                    <a:pt x="1009154" y="923023"/>
                  </a:lnTo>
                  <a:lnTo>
                    <a:pt x="1020533" y="933183"/>
                  </a:lnTo>
                  <a:lnTo>
                    <a:pt x="1035824" y="939533"/>
                  </a:lnTo>
                  <a:lnTo>
                    <a:pt x="1049286" y="936993"/>
                  </a:lnTo>
                  <a:lnTo>
                    <a:pt x="1061529" y="929373"/>
                  </a:lnTo>
                  <a:lnTo>
                    <a:pt x="1073238" y="920483"/>
                  </a:lnTo>
                  <a:lnTo>
                    <a:pt x="1076744" y="907783"/>
                  </a:lnTo>
                  <a:lnTo>
                    <a:pt x="1079969" y="869683"/>
                  </a:lnTo>
                  <a:lnTo>
                    <a:pt x="1083564" y="832853"/>
                  </a:lnTo>
                  <a:lnTo>
                    <a:pt x="1085862" y="796023"/>
                  </a:lnTo>
                  <a:close/>
                </a:path>
              </a:pathLst>
            </a:custGeom>
            <a:solidFill>
              <a:srgbClr val="15395F"/>
            </a:solidFill>
          </p:spPr>
          <p:txBody>
            <a:bodyPr wrap="square" lIns="0" tIns="0" rIns="0" bIns="0" rtlCol="0"/>
            <a:lstStyle/>
            <a:p>
              <a:endParaRPr/>
            </a:p>
          </p:txBody>
        </p:sp>
        <p:pic>
          <p:nvPicPr>
            <p:cNvPr id="206" name="object 206"/>
            <p:cNvPicPr/>
            <p:nvPr/>
          </p:nvPicPr>
          <p:blipFill>
            <a:blip r:embed="rId28" cstate="print"/>
            <a:stretch>
              <a:fillRect/>
            </a:stretch>
          </p:blipFill>
          <p:spPr>
            <a:xfrm>
              <a:off x="6765103" y="3483898"/>
              <a:ext cx="229325" cy="229144"/>
            </a:xfrm>
            <a:prstGeom prst="rect">
              <a:avLst/>
            </a:prstGeom>
          </p:spPr>
        </p:pic>
        <p:pic>
          <p:nvPicPr>
            <p:cNvPr id="207" name="object 207"/>
            <p:cNvPicPr/>
            <p:nvPr/>
          </p:nvPicPr>
          <p:blipFill>
            <a:blip r:embed="rId29" cstate="print"/>
            <a:stretch>
              <a:fillRect/>
            </a:stretch>
          </p:blipFill>
          <p:spPr>
            <a:xfrm>
              <a:off x="6517420" y="3984959"/>
              <a:ext cx="114334" cy="110366"/>
            </a:xfrm>
            <a:prstGeom prst="rect">
              <a:avLst/>
            </a:prstGeom>
          </p:spPr>
        </p:pic>
        <p:sp>
          <p:nvSpPr>
            <p:cNvPr id="208" name="object 208"/>
            <p:cNvSpPr/>
            <p:nvPr/>
          </p:nvSpPr>
          <p:spPr>
            <a:xfrm>
              <a:off x="6114703" y="3908050"/>
              <a:ext cx="98425" cy="92710"/>
            </a:xfrm>
            <a:custGeom>
              <a:avLst/>
              <a:gdLst/>
              <a:ahLst/>
              <a:cxnLst/>
              <a:rect l="l" t="t" r="r" b="b"/>
              <a:pathLst>
                <a:path w="98425" h="92710">
                  <a:moveTo>
                    <a:pt x="88773" y="0"/>
                  </a:moveTo>
                  <a:lnTo>
                    <a:pt x="0" y="82334"/>
                  </a:lnTo>
                  <a:lnTo>
                    <a:pt x="9309" y="92379"/>
                  </a:lnTo>
                  <a:lnTo>
                    <a:pt x="98158" y="10134"/>
                  </a:lnTo>
                  <a:lnTo>
                    <a:pt x="88773" y="0"/>
                  </a:lnTo>
                  <a:close/>
                </a:path>
              </a:pathLst>
            </a:custGeom>
            <a:solidFill>
              <a:srgbClr val="15395F"/>
            </a:solidFill>
          </p:spPr>
          <p:txBody>
            <a:bodyPr wrap="square" lIns="0" tIns="0" rIns="0" bIns="0" rtlCol="0"/>
            <a:lstStyle/>
            <a:p>
              <a:endParaRPr/>
            </a:p>
          </p:txBody>
        </p:sp>
      </p:grpSp>
      <p:pic>
        <p:nvPicPr>
          <p:cNvPr id="209" name="object 209"/>
          <p:cNvPicPr/>
          <p:nvPr/>
        </p:nvPicPr>
        <p:blipFill>
          <a:blip r:embed="rId30" cstate="print"/>
          <a:stretch>
            <a:fillRect/>
          </a:stretch>
        </p:blipFill>
        <p:spPr>
          <a:xfrm>
            <a:off x="7962472" y="4801168"/>
            <a:ext cx="2742474" cy="1460762"/>
          </a:xfrm>
          <a:prstGeom prst="rect">
            <a:avLst/>
          </a:prstGeom>
        </p:spPr>
      </p:pic>
      <p:grpSp>
        <p:nvGrpSpPr>
          <p:cNvPr id="210" name="object 210"/>
          <p:cNvGrpSpPr/>
          <p:nvPr/>
        </p:nvGrpSpPr>
        <p:grpSpPr>
          <a:xfrm>
            <a:off x="9337712" y="10817276"/>
            <a:ext cx="868680" cy="578485"/>
            <a:chOff x="9337712" y="10817276"/>
            <a:chExt cx="868680" cy="578485"/>
          </a:xfrm>
        </p:grpSpPr>
        <p:sp>
          <p:nvSpPr>
            <p:cNvPr id="211" name="object 211"/>
            <p:cNvSpPr/>
            <p:nvPr/>
          </p:nvSpPr>
          <p:spPr>
            <a:xfrm>
              <a:off x="9337713" y="10817276"/>
              <a:ext cx="868680" cy="578485"/>
            </a:xfrm>
            <a:custGeom>
              <a:avLst/>
              <a:gdLst/>
              <a:ahLst/>
              <a:cxnLst/>
              <a:rect l="l" t="t" r="r" b="b"/>
              <a:pathLst>
                <a:path w="868679" h="578484">
                  <a:moveTo>
                    <a:pt x="521157" y="258343"/>
                  </a:moveTo>
                  <a:lnTo>
                    <a:pt x="514248" y="224383"/>
                  </a:lnTo>
                  <a:lnTo>
                    <a:pt x="497205" y="199313"/>
                  </a:lnTo>
                  <a:lnTo>
                    <a:pt x="495503" y="196811"/>
                  </a:lnTo>
                  <a:lnTo>
                    <a:pt x="493445" y="195453"/>
                  </a:lnTo>
                  <a:lnTo>
                    <a:pt x="493445" y="259181"/>
                  </a:lnTo>
                  <a:lnTo>
                    <a:pt x="488657" y="282028"/>
                  </a:lnTo>
                  <a:lnTo>
                    <a:pt x="475894" y="300710"/>
                  </a:lnTo>
                  <a:lnTo>
                    <a:pt x="457047" y="313309"/>
                  </a:lnTo>
                  <a:lnTo>
                    <a:pt x="434035" y="317957"/>
                  </a:lnTo>
                  <a:lnTo>
                    <a:pt x="410667" y="313359"/>
                  </a:lnTo>
                  <a:lnTo>
                    <a:pt x="391782" y="300697"/>
                  </a:lnTo>
                  <a:lnTo>
                    <a:pt x="379196" y="281762"/>
                  </a:lnTo>
                  <a:lnTo>
                    <a:pt x="374662" y="258343"/>
                  </a:lnTo>
                  <a:lnTo>
                    <a:pt x="379374" y="235407"/>
                  </a:lnTo>
                  <a:lnTo>
                    <a:pt x="392074" y="216636"/>
                  </a:lnTo>
                  <a:lnTo>
                    <a:pt x="410845" y="203974"/>
                  </a:lnTo>
                  <a:lnTo>
                    <a:pt x="433781" y="199313"/>
                  </a:lnTo>
                  <a:lnTo>
                    <a:pt x="456984" y="204038"/>
                  </a:lnTo>
                  <a:lnTo>
                    <a:pt x="476008" y="216941"/>
                  </a:lnTo>
                  <a:lnTo>
                    <a:pt x="488835" y="235991"/>
                  </a:lnTo>
                  <a:lnTo>
                    <a:pt x="493445" y="259181"/>
                  </a:lnTo>
                  <a:lnTo>
                    <a:pt x="493445" y="195453"/>
                  </a:lnTo>
                  <a:lnTo>
                    <a:pt x="467664" y="178333"/>
                  </a:lnTo>
                  <a:lnTo>
                    <a:pt x="433463" y="171640"/>
                  </a:lnTo>
                  <a:lnTo>
                    <a:pt x="399415" y="178574"/>
                  </a:lnTo>
                  <a:lnTo>
                    <a:pt x="371741" y="197332"/>
                  </a:lnTo>
                  <a:lnTo>
                    <a:pt x="353225" y="225132"/>
                  </a:lnTo>
                  <a:lnTo>
                    <a:pt x="346608" y="259181"/>
                  </a:lnTo>
                  <a:lnTo>
                    <a:pt x="353644" y="293255"/>
                  </a:lnTo>
                  <a:lnTo>
                    <a:pt x="372414" y="320852"/>
                  </a:lnTo>
                  <a:lnTo>
                    <a:pt x="400215" y="339305"/>
                  </a:lnTo>
                  <a:lnTo>
                    <a:pt x="434327" y="345909"/>
                  </a:lnTo>
                  <a:lnTo>
                    <a:pt x="468414" y="338950"/>
                  </a:lnTo>
                  <a:lnTo>
                    <a:pt x="496011" y="320255"/>
                  </a:lnTo>
                  <a:lnTo>
                    <a:pt x="497535" y="317957"/>
                  </a:lnTo>
                  <a:lnTo>
                    <a:pt x="514464" y="292506"/>
                  </a:lnTo>
                  <a:lnTo>
                    <a:pt x="521157" y="258343"/>
                  </a:lnTo>
                  <a:close/>
                </a:path>
                <a:path w="868679" h="578484">
                  <a:moveTo>
                    <a:pt x="724535" y="378066"/>
                  </a:moveTo>
                  <a:lnTo>
                    <a:pt x="724509" y="346341"/>
                  </a:lnTo>
                  <a:lnTo>
                    <a:pt x="724471" y="330492"/>
                  </a:lnTo>
                  <a:lnTo>
                    <a:pt x="724535" y="378066"/>
                  </a:lnTo>
                  <a:close/>
                </a:path>
                <a:path w="868679" h="578484">
                  <a:moveTo>
                    <a:pt x="812965" y="326631"/>
                  </a:moveTo>
                  <a:lnTo>
                    <a:pt x="812850" y="314477"/>
                  </a:lnTo>
                  <a:lnTo>
                    <a:pt x="812711" y="303212"/>
                  </a:lnTo>
                  <a:lnTo>
                    <a:pt x="807732" y="298373"/>
                  </a:lnTo>
                  <a:lnTo>
                    <a:pt x="784059" y="298208"/>
                  </a:lnTo>
                  <a:lnTo>
                    <a:pt x="784059" y="326631"/>
                  </a:lnTo>
                  <a:lnTo>
                    <a:pt x="784059" y="367182"/>
                  </a:lnTo>
                  <a:lnTo>
                    <a:pt x="753084" y="367182"/>
                  </a:lnTo>
                  <a:lnTo>
                    <a:pt x="753084" y="326631"/>
                  </a:lnTo>
                  <a:lnTo>
                    <a:pt x="784059" y="326631"/>
                  </a:lnTo>
                  <a:lnTo>
                    <a:pt x="784059" y="298208"/>
                  </a:lnTo>
                  <a:lnTo>
                    <a:pt x="729284" y="298386"/>
                  </a:lnTo>
                  <a:lnTo>
                    <a:pt x="724535" y="378066"/>
                  </a:lnTo>
                  <a:lnTo>
                    <a:pt x="724535" y="378968"/>
                  </a:lnTo>
                  <a:lnTo>
                    <a:pt x="724674" y="390321"/>
                  </a:lnTo>
                  <a:lnTo>
                    <a:pt x="729653" y="395579"/>
                  </a:lnTo>
                  <a:lnTo>
                    <a:pt x="768718" y="395871"/>
                  </a:lnTo>
                  <a:lnTo>
                    <a:pt x="807351" y="395579"/>
                  </a:lnTo>
                  <a:lnTo>
                    <a:pt x="812711" y="390461"/>
                  </a:lnTo>
                  <a:lnTo>
                    <a:pt x="812850" y="378968"/>
                  </a:lnTo>
                  <a:lnTo>
                    <a:pt x="812965" y="367182"/>
                  </a:lnTo>
                  <a:lnTo>
                    <a:pt x="812965" y="326631"/>
                  </a:lnTo>
                  <a:close/>
                </a:path>
                <a:path w="868679" h="578484">
                  <a:moveTo>
                    <a:pt x="868260" y="549325"/>
                  </a:moveTo>
                  <a:lnTo>
                    <a:pt x="868159" y="288048"/>
                  </a:lnTo>
                  <a:lnTo>
                    <a:pt x="865581" y="245402"/>
                  </a:lnTo>
                  <a:lnTo>
                    <a:pt x="860272" y="239877"/>
                  </a:lnTo>
                  <a:lnTo>
                    <a:pt x="839266" y="217982"/>
                  </a:lnTo>
                  <a:lnTo>
                    <a:pt x="839266" y="268884"/>
                  </a:lnTo>
                  <a:lnTo>
                    <a:pt x="839266" y="549325"/>
                  </a:lnTo>
                  <a:lnTo>
                    <a:pt x="582041" y="549325"/>
                  </a:lnTo>
                  <a:lnTo>
                    <a:pt x="582041" y="549008"/>
                  </a:lnTo>
                  <a:lnTo>
                    <a:pt x="582041" y="268884"/>
                  </a:lnTo>
                  <a:lnTo>
                    <a:pt x="839266" y="268884"/>
                  </a:lnTo>
                  <a:lnTo>
                    <a:pt x="839266" y="217982"/>
                  </a:lnTo>
                  <a:lnTo>
                    <a:pt x="837044" y="215658"/>
                  </a:lnTo>
                  <a:lnTo>
                    <a:pt x="819810" y="197827"/>
                  </a:lnTo>
                  <a:lnTo>
                    <a:pt x="819810" y="238506"/>
                  </a:lnTo>
                  <a:lnTo>
                    <a:pt x="816000" y="238963"/>
                  </a:lnTo>
                  <a:lnTo>
                    <a:pt x="813536" y="239496"/>
                  </a:lnTo>
                  <a:lnTo>
                    <a:pt x="590804" y="239547"/>
                  </a:lnTo>
                  <a:lnTo>
                    <a:pt x="589749" y="239547"/>
                  </a:lnTo>
                  <a:lnTo>
                    <a:pt x="588518" y="239877"/>
                  </a:lnTo>
                  <a:lnTo>
                    <a:pt x="585546" y="238429"/>
                  </a:lnTo>
                  <a:lnTo>
                    <a:pt x="583615" y="237045"/>
                  </a:lnTo>
                  <a:lnTo>
                    <a:pt x="581596" y="235813"/>
                  </a:lnTo>
                  <a:lnTo>
                    <a:pt x="583526" y="234810"/>
                  </a:lnTo>
                  <a:lnTo>
                    <a:pt x="585431" y="233032"/>
                  </a:lnTo>
                  <a:lnTo>
                    <a:pt x="594791" y="232829"/>
                  </a:lnTo>
                  <a:lnTo>
                    <a:pt x="610171" y="232803"/>
                  </a:lnTo>
                  <a:lnTo>
                    <a:pt x="624865" y="232981"/>
                  </a:lnTo>
                  <a:lnTo>
                    <a:pt x="626198" y="232765"/>
                  </a:lnTo>
                  <a:lnTo>
                    <a:pt x="631850" y="231813"/>
                  </a:lnTo>
                  <a:lnTo>
                    <a:pt x="635431" y="223596"/>
                  </a:lnTo>
                  <a:lnTo>
                    <a:pt x="638860" y="215658"/>
                  </a:lnTo>
                  <a:lnTo>
                    <a:pt x="634441" y="210299"/>
                  </a:lnTo>
                  <a:lnTo>
                    <a:pt x="628637" y="203593"/>
                  </a:lnTo>
                  <a:lnTo>
                    <a:pt x="617842" y="191096"/>
                  </a:lnTo>
                  <a:lnTo>
                    <a:pt x="589622" y="158165"/>
                  </a:lnTo>
                  <a:lnTo>
                    <a:pt x="589622" y="202971"/>
                  </a:lnTo>
                  <a:lnTo>
                    <a:pt x="580859" y="203593"/>
                  </a:lnTo>
                  <a:lnTo>
                    <a:pt x="572985" y="202996"/>
                  </a:lnTo>
                  <a:lnTo>
                    <a:pt x="565772" y="200190"/>
                  </a:lnTo>
                  <a:lnTo>
                    <a:pt x="558977" y="194144"/>
                  </a:lnTo>
                  <a:lnTo>
                    <a:pt x="552792" y="186817"/>
                  </a:lnTo>
                  <a:lnTo>
                    <a:pt x="552792" y="544474"/>
                  </a:lnTo>
                  <a:lnTo>
                    <a:pt x="552551" y="546214"/>
                  </a:lnTo>
                  <a:lnTo>
                    <a:pt x="552373" y="548944"/>
                  </a:lnTo>
                  <a:lnTo>
                    <a:pt x="489292" y="548944"/>
                  </a:lnTo>
                  <a:lnTo>
                    <a:pt x="489292" y="548386"/>
                  </a:lnTo>
                  <a:lnTo>
                    <a:pt x="489292" y="420192"/>
                  </a:lnTo>
                  <a:lnTo>
                    <a:pt x="489292" y="411759"/>
                  </a:lnTo>
                  <a:lnTo>
                    <a:pt x="488442" y="401599"/>
                  </a:lnTo>
                  <a:lnTo>
                    <a:pt x="485330" y="395439"/>
                  </a:lnTo>
                  <a:lnTo>
                    <a:pt x="479018" y="392391"/>
                  </a:lnTo>
                  <a:lnTo>
                    <a:pt x="468642" y="391553"/>
                  </a:lnTo>
                  <a:lnTo>
                    <a:pt x="460933" y="391553"/>
                  </a:lnTo>
                  <a:lnTo>
                    <a:pt x="460933" y="420192"/>
                  </a:lnTo>
                  <a:lnTo>
                    <a:pt x="460933" y="548386"/>
                  </a:lnTo>
                  <a:lnTo>
                    <a:pt x="407454" y="548386"/>
                  </a:lnTo>
                  <a:lnTo>
                    <a:pt x="407454" y="420192"/>
                  </a:lnTo>
                  <a:lnTo>
                    <a:pt x="460933" y="420192"/>
                  </a:lnTo>
                  <a:lnTo>
                    <a:pt x="460933" y="391553"/>
                  </a:lnTo>
                  <a:lnTo>
                    <a:pt x="417017" y="391541"/>
                  </a:lnTo>
                  <a:lnTo>
                    <a:pt x="399821" y="391553"/>
                  </a:lnTo>
                  <a:lnTo>
                    <a:pt x="389229" y="392391"/>
                  </a:lnTo>
                  <a:lnTo>
                    <a:pt x="382968" y="395503"/>
                  </a:lnTo>
                  <a:lnTo>
                    <a:pt x="379933" y="401955"/>
                  </a:lnTo>
                  <a:lnTo>
                    <a:pt x="379209" y="411759"/>
                  </a:lnTo>
                  <a:lnTo>
                    <a:pt x="379145" y="549008"/>
                  </a:lnTo>
                  <a:lnTo>
                    <a:pt x="316064" y="549008"/>
                  </a:lnTo>
                  <a:lnTo>
                    <a:pt x="315887" y="545528"/>
                  </a:lnTo>
                  <a:lnTo>
                    <a:pt x="315595" y="542734"/>
                  </a:lnTo>
                  <a:lnTo>
                    <a:pt x="315696" y="269252"/>
                  </a:lnTo>
                  <a:lnTo>
                    <a:pt x="318173" y="227774"/>
                  </a:lnTo>
                  <a:lnTo>
                    <a:pt x="349377" y="191096"/>
                  </a:lnTo>
                  <a:lnTo>
                    <a:pt x="386499" y="147815"/>
                  </a:lnTo>
                  <a:lnTo>
                    <a:pt x="433997" y="92608"/>
                  </a:lnTo>
                  <a:lnTo>
                    <a:pt x="532307" y="206425"/>
                  </a:lnTo>
                  <a:lnTo>
                    <a:pt x="552665" y="268884"/>
                  </a:lnTo>
                  <a:lnTo>
                    <a:pt x="552792" y="544474"/>
                  </a:lnTo>
                  <a:lnTo>
                    <a:pt x="552792" y="186817"/>
                  </a:lnTo>
                  <a:lnTo>
                    <a:pt x="531698" y="161810"/>
                  </a:lnTo>
                  <a:lnTo>
                    <a:pt x="519684" y="147815"/>
                  </a:lnTo>
                  <a:lnTo>
                    <a:pt x="493623" y="117513"/>
                  </a:lnTo>
                  <a:lnTo>
                    <a:pt x="472097" y="92608"/>
                  </a:lnTo>
                  <a:lnTo>
                    <a:pt x="448843" y="65646"/>
                  </a:lnTo>
                  <a:lnTo>
                    <a:pt x="441223" y="58585"/>
                  </a:lnTo>
                  <a:lnTo>
                    <a:pt x="434136" y="56172"/>
                  </a:lnTo>
                  <a:lnTo>
                    <a:pt x="427075" y="58407"/>
                  </a:lnTo>
                  <a:lnTo>
                    <a:pt x="372821" y="119443"/>
                  </a:lnTo>
                  <a:lnTo>
                    <a:pt x="347167" y="149326"/>
                  </a:lnTo>
                  <a:lnTo>
                    <a:pt x="309473" y="193865"/>
                  </a:lnTo>
                  <a:lnTo>
                    <a:pt x="302882" y="199821"/>
                  </a:lnTo>
                  <a:lnTo>
                    <a:pt x="295732" y="202831"/>
                  </a:lnTo>
                  <a:lnTo>
                    <a:pt x="287693" y="203619"/>
                  </a:lnTo>
                  <a:lnTo>
                    <a:pt x="278472" y="202869"/>
                  </a:lnTo>
                  <a:lnTo>
                    <a:pt x="325678" y="147878"/>
                  </a:lnTo>
                  <a:lnTo>
                    <a:pt x="350100" y="119443"/>
                  </a:lnTo>
                  <a:lnTo>
                    <a:pt x="420738" y="37198"/>
                  </a:lnTo>
                  <a:lnTo>
                    <a:pt x="427824" y="30480"/>
                  </a:lnTo>
                  <a:lnTo>
                    <a:pt x="434251" y="28194"/>
                  </a:lnTo>
                  <a:lnTo>
                    <a:pt x="440677" y="30441"/>
                  </a:lnTo>
                  <a:lnTo>
                    <a:pt x="447903" y="37274"/>
                  </a:lnTo>
                  <a:lnTo>
                    <a:pt x="585914" y="197840"/>
                  </a:lnTo>
                  <a:lnTo>
                    <a:pt x="587260" y="199834"/>
                  </a:lnTo>
                  <a:lnTo>
                    <a:pt x="589622" y="202971"/>
                  </a:lnTo>
                  <a:lnTo>
                    <a:pt x="589622" y="158165"/>
                  </a:lnTo>
                  <a:lnTo>
                    <a:pt x="580783" y="147840"/>
                  </a:lnTo>
                  <a:lnTo>
                    <a:pt x="664019" y="147840"/>
                  </a:lnTo>
                  <a:lnTo>
                    <a:pt x="727278" y="148043"/>
                  </a:lnTo>
                  <a:lnTo>
                    <a:pt x="756767" y="173405"/>
                  </a:lnTo>
                  <a:lnTo>
                    <a:pt x="819810" y="238506"/>
                  </a:lnTo>
                  <a:lnTo>
                    <a:pt x="819810" y="197827"/>
                  </a:lnTo>
                  <a:lnTo>
                    <a:pt x="771486" y="147815"/>
                  </a:lnTo>
                  <a:lnTo>
                    <a:pt x="746848" y="122174"/>
                  </a:lnTo>
                  <a:lnTo>
                    <a:pt x="740854" y="119418"/>
                  </a:lnTo>
                  <a:lnTo>
                    <a:pt x="739952" y="118999"/>
                  </a:lnTo>
                  <a:lnTo>
                    <a:pt x="558533" y="119418"/>
                  </a:lnTo>
                  <a:lnTo>
                    <a:pt x="554075" y="117563"/>
                  </a:lnTo>
                  <a:lnTo>
                    <a:pt x="485076" y="37198"/>
                  </a:lnTo>
                  <a:lnTo>
                    <a:pt x="477304" y="28194"/>
                  </a:lnTo>
                  <a:lnTo>
                    <a:pt x="468376" y="17830"/>
                  </a:lnTo>
                  <a:lnTo>
                    <a:pt x="452005" y="4495"/>
                  </a:lnTo>
                  <a:lnTo>
                    <a:pt x="434340" y="0"/>
                  </a:lnTo>
                  <a:lnTo>
                    <a:pt x="416699" y="4368"/>
                  </a:lnTo>
                  <a:lnTo>
                    <a:pt x="400431" y="17564"/>
                  </a:lnTo>
                  <a:lnTo>
                    <a:pt x="383425" y="37274"/>
                  </a:lnTo>
                  <a:lnTo>
                    <a:pt x="339839" y="87909"/>
                  </a:lnTo>
                  <a:lnTo>
                    <a:pt x="314693" y="117513"/>
                  </a:lnTo>
                  <a:lnTo>
                    <a:pt x="309372" y="119443"/>
                  </a:lnTo>
                  <a:lnTo>
                    <a:pt x="286435" y="119418"/>
                  </a:lnTo>
                  <a:lnTo>
                    <a:pt x="286435" y="149313"/>
                  </a:lnTo>
                  <a:lnTo>
                    <a:pt x="250596" y="191160"/>
                  </a:lnTo>
                  <a:lnTo>
                    <a:pt x="234454" y="209854"/>
                  </a:lnTo>
                  <a:lnTo>
                    <a:pt x="229374" y="215303"/>
                  </a:lnTo>
                  <a:lnTo>
                    <a:pt x="236969" y="232448"/>
                  </a:lnTo>
                  <a:lnTo>
                    <a:pt x="244551" y="233006"/>
                  </a:lnTo>
                  <a:lnTo>
                    <a:pt x="268859" y="232498"/>
                  </a:lnTo>
                  <a:lnTo>
                    <a:pt x="280098" y="233210"/>
                  </a:lnTo>
                  <a:lnTo>
                    <a:pt x="283133" y="235305"/>
                  </a:lnTo>
                  <a:lnTo>
                    <a:pt x="286219" y="236524"/>
                  </a:lnTo>
                  <a:lnTo>
                    <a:pt x="285711" y="236702"/>
                  </a:lnTo>
                  <a:lnTo>
                    <a:pt x="285711" y="269252"/>
                  </a:lnTo>
                  <a:lnTo>
                    <a:pt x="285711" y="549211"/>
                  </a:lnTo>
                  <a:lnTo>
                    <a:pt x="29273" y="549211"/>
                  </a:lnTo>
                  <a:lnTo>
                    <a:pt x="29273" y="269252"/>
                  </a:lnTo>
                  <a:lnTo>
                    <a:pt x="285711" y="269252"/>
                  </a:lnTo>
                  <a:lnTo>
                    <a:pt x="285711" y="236702"/>
                  </a:lnTo>
                  <a:lnTo>
                    <a:pt x="283260" y="237528"/>
                  </a:lnTo>
                  <a:lnTo>
                    <a:pt x="280327" y="239356"/>
                  </a:lnTo>
                  <a:lnTo>
                    <a:pt x="277355" y="239407"/>
                  </a:lnTo>
                  <a:lnTo>
                    <a:pt x="250266" y="239585"/>
                  </a:lnTo>
                  <a:lnTo>
                    <a:pt x="248780" y="239585"/>
                  </a:lnTo>
                  <a:lnTo>
                    <a:pt x="47917" y="239547"/>
                  </a:lnTo>
                  <a:lnTo>
                    <a:pt x="94462" y="191096"/>
                  </a:lnTo>
                  <a:lnTo>
                    <a:pt x="122148" y="162471"/>
                  </a:lnTo>
                  <a:lnTo>
                    <a:pt x="264083" y="147955"/>
                  </a:lnTo>
                  <a:lnTo>
                    <a:pt x="282473" y="147980"/>
                  </a:lnTo>
                  <a:lnTo>
                    <a:pt x="283362" y="147980"/>
                  </a:lnTo>
                  <a:lnTo>
                    <a:pt x="284251" y="148551"/>
                  </a:lnTo>
                  <a:lnTo>
                    <a:pt x="286435" y="149313"/>
                  </a:lnTo>
                  <a:lnTo>
                    <a:pt x="286435" y="119418"/>
                  </a:lnTo>
                  <a:lnTo>
                    <a:pt x="179273" y="119240"/>
                  </a:lnTo>
                  <a:lnTo>
                    <a:pt x="129082" y="119024"/>
                  </a:lnTo>
                  <a:lnTo>
                    <a:pt x="122008" y="121754"/>
                  </a:lnTo>
                  <a:lnTo>
                    <a:pt x="95529" y="149326"/>
                  </a:lnTo>
                  <a:lnTo>
                    <a:pt x="55092" y="191160"/>
                  </a:lnTo>
                  <a:lnTo>
                    <a:pt x="0" y="247916"/>
                  </a:lnTo>
                  <a:lnTo>
                    <a:pt x="0" y="567372"/>
                  </a:lnTo>
                  <a:lnTo>
                    <a:pt x="4292" y="575398"/>
                  </a:lnTo>
                  <a:lnTo>
                    <a:pt x="10845" y="578002"/>
                  </a:lnTo>
                  <a:lnTo>
                    <a:pt x="848004" y="577824"/>
                  </a:lnTo>
                  <a:lnTo>
                    <a:pt x="857821" y="576910"/>
                  </a:lnTo>
                  <a:lnTo>
                    <a:pt x="864031" y="573722"/>
                  </a:lnTo>
                  <a:lnTo>
                    <a:pt x="867308" y="567626"/>
                  </a:lnTo>
                  <a:lnTo>
                    <a:pt x="868260" y="557987"/>
                  </a:lnTo>
                  <a:lnTo>
                    <a:pt x="868260" y="549325"/>
                  </a:lnTo>
                  <a:close/>
                </a:path>
              </a:pathLst>
            </a:custGeom>
            <a:solidFill>
              <a:srgbClr val="15395F"/>
            </a:solidFill>
          </p:spPr>
          <p:txBody>
            <a:bodyPr wrap="square" lIns="0" tIns="0" rIns="0" bIns="0" rtlCol="0"/>
            <a:lstStyle/>
            <a:p>
              <a:endParaRPr/>
            </a:p>
          </p:txBody>
        </p:sp>
        <p:pic>
          <p:nvPicPr>
            <p:cNvPr id="212" name="object 212"/>
            <p:cNvPicPr/>
            <p:nvPr/>
          </p:nvPicPr>
          <p:blipFill>
            <a:blip r:embed="rId31" cstate="print"/>
            <a:stretch>
              <a:fillRect/>
            </a:stretch>
          </p:blipFill>
          <p:spPr>
            <a:xfrm>
              <a:off x="10062362" y="11242962"/>
              <a:ext cx="88313" cy="97601"/>
            </a:xfrm>
            <a:prstGeom prst="rect">
              <a:avLst/>
            </a:prstGeom>
          </p:spPr>
        </p:pic>
        <p:pic>
          <p:nvPicPr>
            <p:cNvPr id="213" name="object 213"/>
            <p:cNvPicPr/>
            <p:nvPr/>
          </p:nvPicPr>
          <p:blipFill>
            <a:blip r:embed="rId32" cstate="print"/>
            <a:stretch>
              <a:fillRect/>
            </a:stretch>
          </p:blipFill>
          <p:spPr>
            <a:xfrm>
              <a:off x="9955169" y="11242962"/>
              <a:ext cx="88119" cy="97629"/>
            </a:xfrm>
            <a:prstGeom prst="rect">
              <a:avLst/>
            </a:prstGeom>
          </p:spPr>
        </p:pic>
        <p:sp>
          <p:nvSpPr>
            <p:cNvPr id="214" name="object 214"/>
            <p:cNvSpPr/>
            <p:nvPr/>
          </p:nvSpPr>
          <p:spPr>
            <a:xfrm>
              <a:off x="9392882" y="11115408"/>
              <a:ext cx="650875" cy="97790"/>
            </a:xfrm>
            <a:custGeom>
              <a:avLst/>
              <a:gdLst/>
              <a:ahLst/>
              <a:cxnLst/>
              <a:rect l="l" t="t" r="r" b="b"/>
              <a:pathLst>
                <a:path w="650875" h="97790">
                  <a:moveTo>
                    <a:pt x="88277" y="28524"/>
                  </a:moveTo>
                  <a:lnTo>
                    <a:pt x="88099" y="14630"/>
                  </a:lnTo>
                  <a:lnTo>
                    <a:pt x="87909" y="5054"/>
                  </a:lnTo>
                  <a:lnTo>
                    <a:pt x="82308" y="63"/>
                  </a:lnTo>
                  <a:lnTo>
                    <a:pt x="59410" y="63"/>
                  </a:lnTo>
                  <a:lnTo>
                    <a:pt x="59410" y="28524"/>
                  </a:lnTo>
                  <a:lnTo>
                    <a:pt x="59410" y="69037"/>
                  </a:lnTo>
                  <a:lnTo>
                    <a:pt x="28422" y="69037"/>
                  </a:lnTo>
                  <a:lnTo>
                    <a:pt x="28422" y="28524"/>
                  </a:lnTo>
                  <a:lnTo>
                    <a:pt x="59410" y="28524"/>
                  </a:lnTo>
                  <a:lnTo>
                    <a:pt x="59410" y="63"/>
                  </a:lnTo>
                  <a:lnTo>
                    <a:pt x="58305" y="63"/>
                  </a:lnTo>
                  <a:lnTo>
                    <a:pt x="30264" y="25"/>
                  </a:lnTo>
                  <a:lnTo>
                    <a:pt x="4445" y="228"/>
                  </a:lnTo>
                  <a:lnTo>
                    <a:pt x="101" y="4953"/>
                  </a:lnTo>
                  <a:lnTo>
                    <a:pt x="0" y="82270"/>
                  </a:lnTo>
                  <a:lnTo>
                    <a:pt x="203" y="91973"/>
                  </a:lnTo>
                  <a:lnTo>
                    <a:pt x="5283" y="97370"/>
                  </a:lnTo>
                  <a:lnTo>
                    <a:pt x="44221" y="97751"/>
                  </a:lnTo>
                  <a:lnTo>
                    <a:pt x="82473" y="97409"/>
                  </a:lnTo>
                  <a:lnTo>
                    <a:pt x="88011" y="91833"/>
                  </a:lnTo>
                  <a:lnTo>
                    <a:pt x="88150" y="81648"/>
                  </a:lnTo>
                  <a:lnTo>
                    <a:pt x="88277" y="69037"/>
                  </a:lnTo>
                  <a:lnTo>
                    <a:pt x="88277" y="28524"/>
                  </a:lnTo>
                  <a:close/>
                </a:path>
                <a:path w="650875" h="97790">
                  <a:moveTo>
                    <a:pt x="650379" y="73342"/>
                  </a:moveTo>
                  <a:lnTo>
                    <a:pt x="650278" y="14693"/>
                  </a:lnTo>
                  <a:lnTo>
                    <a:pt x="650278" y="28536"/>
                  </a:lnTo>
                  <a:lnTo>
                    <a:pt x="650189" y="5321"/>
                  </a:lnTo>
                  <a:lnTo>
                    <a:pt x="645236" y="228"/>
                  </a:lnTo>
                  <a:lnTo>
                    <a:pt x="621969" y="127"/>
                  </a:lnTo>
                  <a:lnTo>
                    <a:pt x="621969" y="28536"/>
                  </a:lnTo>
                  <a:lnTo>
                    <a:pt x="621969" y="68922"/>
                  </a:lnTo>
                  <a:lnTo>
                    <a:pt x="590981" y="68922"/>
                  </a:lnTo>
                  <a:lnTo>
                    <a:pt x="590981" y="28536"/>
                  </a:lnTo>
                  <a:lnTo>
                    <a:pt x="621969" y="28536"/>
                  </a:lnTo>
                  <a:lnTo>
                    <a:pt x="621969" y="127"/>
                  </a:lnTo>
                  <a:lnTo>
                    <a:pt x="606780" y="50"/>
                  </a:lnTo>
                  <a:lnTo>
                    <a:pt x="577710" y="76"/>
                  </a:lnTo>
                  <a:lnTo>
                    <a:pt x="567702" y="76"/>
                  </a:lnTo>
                  <a:lnTo>
                    <a:pt x="562533" y="5435"/>
                  </a:lnTo>
                  <a:lnTo>
                    <a:pt x="562432" y="14681"/>
                  </a:lnTo>
                  <a:lnTo>
                    <a:pt x="562330" y="68922"/>
                  </a:lnTo>
                  <a:lnTo>
                    <a:pt x="562470" y="82664"/>
                  </a:lnTo>
                  <a:lnTo>
                    <a:pt x="562597" y="92417"/>
                  </a:lnTo>
                  <a:lnTo>
                    <a:pt x="568401" y="97485"/>
                  </a:lnTo>
                  <a:lnTo>
                    <a:pt x="606056" y="97726"/>
                  </a:lnTo>
                  <a:lnTo>
                    <a:pt x="645160" y="97409"/>
                  </a:lnTo>
                  <a:lnTo>
                    <a:pt x="650113" y="92240"/>
                  </a:lnTo>
                  <a:lnTo>
                    <a:pt x="650265" y="82664"/>
                  </a:lnTo>
                  <a:lnTo>
                    <a:pt x="650278" y="68922"/>
                  </a:lnTo>
                  <a:lnTo>
                    <a:pt x="650290" y="81267"/>
                  </a:lnTo>
                  <a:lnTo>
                    <a:pt x="650379" y="73342"/>
                  </a:lnTo>
                  <a:close/>
                </a:path>
              </a:pathLst>
            </a:custGeom>
            <a:solidFill>
              <a:srgbClr val="15395F"/>
            </a:solidFill>
          </p:spPr>
          <p:txBody>
            <a:bodyPr wrap="square" lIns="0" tIns="0" rIns="0" bIns="0" rtlCol="0"/>
            <a:lstStyle/>
            <a:p>
              <a:endParaRPr/>
            </a:p>
          </p:txBody>
        </p:sp>
        <p:pic>
          <p:nvPicPr>
            <p:cNvPr id="215" name="object 215"/>
            <p:cNvPicPr/>
            <p:nvPr/>
          </p:nvPicPr>
          <p:blipFill>
            <a:blip r:embed="rId33" cstate="print"/>
            <a:stretch>
              <a:fillRect/>
            </a:stretch>
          </p:blipFill>
          <p:spPr>
            <a:xfrm>
              <a:off x="9392773" y="11242957"/>
              <a:ext cx="195097" cy="97697"/>
            </a:xfrm>
            <a:prstGeom prst="rect">
              <a:avLst/>
            </a:prstGeom>
          </p:spPr>
        </p:pic>
        <p:sp>
          <p:nvSpPr>
            <p:cNvPr id="216" name="object 216"/>
            <p:cNvSpPr/>
            <p:nvPr/>
          </p:nvSpPr>
          <p:spPr>
            <a:xfrm>
              <a:off x="9499841" y="11026737"/>
              <a:ext cx="307340" cy="186690"/>
            </a:xfrm>
            <a:custGeom>
              <a:avLst/>
              <a:gdLst/>
              <a:ahLst/>
              <a:cxnLst/>
              <a:rect l="l" t="t" r="r" b="b"/>
              <a:pathLst>
                <a:path w="307340" h="186690">
                  <a:moveTo>
                    <a:pt x="88049" y="117157"/>
                  </a:moveTo>
                  <a:lnTo>
                    <a:pt x="88036" y="109474"/>
                  </a:lnTo>
                  <a:lnTo>
                    <a:pt x="87680" y="93726"/>
                  </a:lnTo>
                  <a:lnTo>
                    <a:pt x="83108" y="88963"/>
                  </a:lnTo>
                  <a:lnTo>
                    <a:pt x="59702" y="88760"/>
                  </a:lnTo>
                  <a:lnTo>
                    <a:pt x="59702" y="117157"/>
                  </a:lnTo>
                  <a:lnTo>
                    <a:pt x="59702" y="157645"/>
                  </a:lnTo>
                  <a:lnTo>
                    <a:pt x="28752" y="157645"/>
                  </a:lnTo>
                  <a:lnTo>
                    <a:pt x="28752" y="117157"/>
                  </a:lnTo>
                  <a:lnTo>
                    <a:pt x="59702" y="117157"/>
                  </a:lnTo>
                  <a:lnTo>
                    <a:pt x="59702" y="88760"/>
                  </a:lnTo>
                  <a:lnTo>
                    <a:pt x="5067" y="88925"/>
                  </a:lnTo>
                  <a:lnTo>
                    <a:pt x="0" y="157645"/>
                  </a:lnTo>
                  <a:lnTo>
                    <a:pt x="177" y="170853"/>
                  </a:lnTo>
                  <a:lnTo>
                    <a:pt x="355" y="181317"/>
                  </a:lnTo>
                  <a:lnTo>
                    <a:pt x="5575" y="186080"/>
                  </a:lnTo>
                  <a:lnTo>
                    <a:pt x="44284" y="186436"/>
                  </a:lnTo>
                  <a:lnTo>
                    <a:pt x="82778" y="186042"/>
                  </a:lnTo>
                  <a:lnTo>
                    <a:pt x="87706" y="180822"/>
                  </a:lnTo>
                  <a:lnTo>
                    <a:pt x="87909" y="170853"/>
                  </a:lnTo>
                  <a:lnTo>
                    <a:pt x="88036" y="157645"/>
                  </a:lnTo>
                  <a:lnTo>
                    <a:pt x="88049" y="117157"/>
                  </a:lnTo>
                  <a:close/>
                </a:path>
                <a:path w="307340" h="186690">
                  <a:moveTo>
                    <a:pt x="306946" y="57810"/>
                  </a:moveTo>
                  <a:lnTo>
                    <a:pt x="287375" y="42138"/>
                  </a:lnTo>
                  <a:lnTo>
                    <a:pt x="285648" y="41173"/>
                  </a:lnTo>
                  <a:lnTo>
                    <a:pt x="285597" y="7518"/>
                  </a:lnTo>
                  <a:lnTo>
                    <a:pt x="281546" y="1549"/>
                  </a:lnTo>
                  <a:lnTo>
                    <a:pt x="264147" y="0"/>
                  </a:lnTo>
                  <a:lnTo>
                    <a:pt x="257911" y="6858"/>
                  </a:lnTo>
                  <a:lnTo>
                    <a:pt x="257517" y="24841"/>
                  </a:lnTo>
                  <a:lnTo>
                    <a:pt x="257581" y="49415"/>
                  </a:lnTo>
                  <a:lnTo>
                    <a:pt x="258483" y="59893"/>
                  </a:lnTo>
                  <a:lnTo>
                    <a:pt x="261721" y="66306"/>
                  </a:lnTo>
                  <a:lnTo>
                    <a:pt x="268185" y="69519"/>
                  </a:lnTo>
                  <a:lnTo>
                    <a:pt x="278765" y="70421"/>
                  </a:lnTo>
                  <a:lnTo>
                    <a:pt x="299999" y="70370"/>
                  </a:lnTo>
                  <a:lnTo>
                    <a:pt x="306120" y="66636"/>
                  </a:lnTo>
                  <a:lnTo>
                    <a:pt x="306946" y="57810"/>
                  </a:lnTo>
                  <a:close/>
                </a:path>
              </a:pathLst>
            </a:custGeom>
            <a:solidFill>
              <a:srgbClr val="15395F"/>
            </a:solidFill>
          </p:spPr>
          <p:txBody>
            <a:bodyPr wrap="square" lIns="0" tIns="0" rIns="0" bIns="0" rtlCol="0"/>
            <a:lstStyle/>
            <a:p>
              <a:endParaRPr/>
            </a:p>
          </p:txBody>
        </p:sp>
      </p:grpSp>
      <p:grpSp>
        <p:nvGrpSpPr>
          <p:cNvPr id="217" name="object 217"/>
          <p:cNvGrpSpPr/>
          <p:nvPr/>
        </p:nvGrpSpPr>
        <p:grpSpPr>
          <a:xfrm>
            <a:off x="8517013" y="10042715"/>
            <a:ext cx="868680" cy="578485"/>
            <a:chOff x="8517013" y="10042715"/>
            <a:chExt cx="868680" cy="578485"/>
          </a:xfrm>
        </p:grpSpPr>
        <p:sp>
          <p:nvSpPr>
            <p:cNvPr id="218" name="object 218"/>
            <p:cNvSpPr/>
            <p:nvPr/>
          </p:nvSpPr>
          <p:spPr>
            <a:xfrm>
              <a:off x="8517013" y="10042715"/>
              <a:ext cx="868680" cy="578485"/>
            </a:xfrm>
            <a:custGeom>
              <a:avLst/>
              <a:gdLst/>
              <a:ahLst/>
              <a:cxnLst/>
              <a:rect l="l" t="t" r="r" b="b"/>
              <a:pathLst>
                <a:path w="868679" h="578484">
                  <a:moveTo>
                    <a:pt x="521169" y="258343"/>
                  </a:moveTo>
                  <a:lnTo>
                    <a:pt x="514261" y="224383"/>
                  </a:lnTo>
                  <a:lnTo>
                    <a:pt x="497205" y="199313"/>
                  </a:lnTo>
                  <a:lnTo>
                    <a:pt x="495515" y="196811"/>
                  </a:lnTo>
                  <a:lnTo>
                    <a:pt x="493471" y="195465"/>
                  </a:lnTo>
                  <a:lnTo>
                    <a:pt x="493471" y="259156"/>
                  </a:lnTo>
                  <a:lnTo>
                    <a:pt x="488670" y="282028"/>
                  </a:lnTo>
                  <a:lnTo>
                    <a:pt x="475907" y="300710"/>
                  </a:lnTo>
                  <a:lnTo>
                    <a:pt x="457060" y="313309"/>
                  </a:lnTo>
                  <a:lnTo>
                    <a:pt x="434047" y="317957"/>
                  </a:lnTo>
                  <a:lnTo>
                    <a:pt x="410679" y="313359"/>
                  </a:lnTo>
                  <a:lnTo>
                    <a:pt x="391795" y="300697"/>
                  </a:lnTo>
                  <a:lnTo>
                    <a:pt x="379209" y="281774"/>
                  </a:lnTo>
                  <a:lnTo>
                    <a:pt x="374675" y="258343"/>
                  </a:lnTo>
                  <a:lnTo>
                    <a:pt x="379387" y="235407"/>
                  </a:lnTo>
                  <a:lnTo>
                    <a:pt x="392087" y="216649"/>
                  </a:lnTo>
                  <a:lnTo>
                    <a:pt x="410857" y="203974"/>
                  </a:lnTo>
                  <a:lnTo>
                    <a:pt x="433793" y="199313"/>
                  </a:lnTo>
                  <a:lnTo>
                    <a:pt x="456984" y="204038"/>
                  </a:lnTo>
                  <a:lnTo>
                    <a:pt x="476021" y="216941"/>
                  </a:lnTo>
                  <a:lnTo>
                    <a:pt x="488848" y="235991"/>
                  </a:lnTo>
                  <a:lnTo>
                    <a:pt x="493471" y="259156"/>
                  </a:lnTo>
                  <a:lnTo>
                    <a:pt x="493471" y="195465"/>
                  </a:lnTo>
                  <a:lnTo>
                    <a:pt x="467677" y="178333"/>
                  </a:lnTo>
                  <a:lnTo>
                    <a:pt x="433476" y="171640"/>
                  </a:lnTo>
                  <a:lnTo>
                    <a:pt x="399427" y="178574"/>
                  </a:lnTo>
                  <a:lnTo>
                    <a:pt x="371754" y="197332"/>
                  </a:lnTo>
                  <a:lnTo>
                    <a:pt x="353237" y="225132"/>
                  </a:lnTo>
                  <a:lnTo>
                    <a:pt x="346621" y="259194"/>
                  </a:lnTo>
                  <a:lnTo>
                    <a:pt x="353656" y="293255"/>
                  </a:lnTo>
                  <a:lnTo>
                    <a:pt x="372427" y="320852"/>
                  </a:lnTo>
                  <a:lnTo>
                    <a:pt x="400227" y="339293"/>
                  </a:lnTo>
                  <a:lnTo>
                    <a:pt x="434340" y="345909"/>
                  </a:lnTo>
                  <a:lnTo>
                    <a:pt x="468426" y="338950"/>
                  </a:lnTo>
                  <a:lnTo>
                    <a:pt x="496023" y="320255"/>
                  </a:lnTo>
                  <a:lnTo>
                    <a:pt x="497560" y="317957"/>
                  </a:lnTo>
                  <a:lnTo>
                    <a:pt x="514489" y="292506"/>
                  </a:lnTo>
                  <a:lnTo>
                    <a:pt x="521169" y="258343"/>
                  </a:lnTo>
                  <a:close/>
                </a:path>
                <a:path w="868679" h="578484">
                  <a:moveTo>
                    <a:pt x="724547" y="378066"/>
                  </a:moveTo>
                  <a:lnTo>
                    <a:pt x="724522" y="346354"/>
                  </a:lnTo>
                  <a:lnTo>
                    <a:pt x="724484" y="330492"/>
                  </a:lnTo>
                  <a:lnTo>
                    <a:pt x="724547" y="378066"/>
                  </a:lnTo>
                  <a:close/>
                </a:path>
                <a:path w="868679" h="578484">
                  <a:moveTo>
                    <a:pt x="812977" y="326644"/>
                  </a:moveTo>
                  <a:lnTo>
                    <a:pt x="812863" y="314477"/>
                  </a:lnTo>
                  <a:lnTo>
                    <a:pt x="812723" y="303225"/>
                  </a:lnTo>
                  <a:lnTo>
                    <a:pt x="807745" y="298373"/>
                  </a:lnTo>
                  <a:lnTo>
                    <a:pt x="784059" y="298208"/>
                  </a:lnTo>
                  <a:lnTo>
                    <a:pt x="784059" y="326644"/>
                  </a:lnTo>
                  <a:lnTo>
                    <a:pt x="784059" y="367195"/>
                  </a:lnTo>
                  <a:lnTo>
                    <a:pt x="753097" y="367195"/>
                  </a:lnTo>
                  <a:lnTo>
                    <a:pt x="753097" y="326644"/>
                  </a:lnTo>
                  <a:lnTo>
                    <a:pt x="784059" y="326644"/>
                  </a:lnTo>
                  <a:lnTo>
                    <a:pt x="784059" y="298208"/>
                  </a:lnTo>
                  <a:lnTo>
                    <a:pt x="729297" y="298386"/>
                  </a:lnTo>
                  <a:lnTo>
                    <a:pt x="724547" y="378066"/>
                  </a:lnTo>
                  <a:lnTo>
                    <a:pt x="724547" y="378968"/>
                  </a:lnTo>
                  <a:lnTo>
                    <a:pt x="724687" y="390321"/>
                  </a:lnTo>
                  <a:lnTo>
                    <a:pt x="729665" y="395579"/>
                  </a:lnTo>
                  <a:lnTo>
                    <a:pt x="768731" y="395871"/>
                  </a:lnTo>
                  <a:lnTo>
                    <a:pt x="807364" y="395566"/>
                  </a:lnTo>
                  <a:lnTo>
                    <a:pt x="812723" y="390474"/>
                  </a:lnTo>
                  <a:lnTo>
                    <a:pt x="812863" y="378968"/>
                  </a:lnTo>
                  <a:lnTo>
                    <a:pt x="812977" y="367195"/>
                  </a:lnTo>
                  <a:lnTo>
                    <a:pt x="812977" y="326644"/>
                  </a:lnTo>
                  <a:close/>
                </a:path>
                <a:path w="868679" h="578484">
                  <a:moveTo>
                    <a:pt x="868273" y="549338"/>
                  </a:moveTo>
                  <a:lnTo>
                    <a:pt x="868172" y="288048"/>
                  </a:lnTo>
                  <a:lnTo>
                    <a:pt x="865593" y="245414"/>
                  </a:lnTo>
                  <a:lnTo>
                    <a:pt x="860285" y="239890"/>
                  </a:lnTo>
                  <a:lnTo>
                    <a:pt x="839266" y="217970"/>
                  </a:lnTo>
                  <a:lnTo>
                    <a:pt x="839266" y="268897"/>
                  </a:lnTo>
                  <a:lnTo>
                    <a:pt x="839266" y="549338"/>
                  </a:lnTo>
                  <a:lnTo>
                    <a:pt x="582041" y="549338"/>
                  </a:lnTo>
                  <a:lnTo>
                    <a:pt x="582041" y="549211"/>
                  </a:lnTo>
                  <a:lnTo>
                    <a:pt x="582041" y="548995"/>
                  </a:lnTo>
                  <a:lnTo>
                    <a:pt x="582041" y="268897"/>
                  </a:lnTo>
                  <a:lnTo>
                    <a:pt x="839266" y="268897"/>
                  </a:lnTo>
                  <a:lnTo>
                    <a:pt x="839266" y="217970"/>
                  </a:lnTo>
                  <a:lnTo>
                    <a:pt x="837057" y="215658"/>
                  </a:lnTo>
                  <a:lnTo>
                    <a:pt x="819823" y="197827"/>
                  </a:lnTo>
                  <a:lnTo>
                    <a:pt x="819823" y="238493"/>
                  </a:lnTo>
                  <a:lnTo>
                    <a:pt x="816000" y="238950"/>
                  </a:lnTo>
                  <a:lnTo>
                    <a:pt x="813549" y="239496"/>
                  </a:lnTo>
                  <a:lnTo>
                    <a:pt x="590816" y="239534"/>
                  </a:lnTo>
                  <a:lnTo>
                    <a:pt x="589762" y="239534"/>
                  </a:lnTo>
                  <a:lnTo>
                    <a:pt x="588530" y="239890"/>
                  </a:lnTo>
                  <a:lnTo>
                    <a:pt x="585571" y="238429"/>
                  </a:lnTo>
                  <a:lnTo>
                    <a:pt x="583628" y="237045"/>
                  </a:lnTo>
                  <a:lnTo>
                    <a:pt x="581609" y="235800"/>
                  </a:lnTo>
                  <a:lnTo>
                    <a:pt x="583539" y="234823"/>
                  </a:lnTo>
                  <a:lnTo>
                    <a:pt x="585444" y="233045"/>
                  </a:lnTo>
                  <a:lnTo>
                    <a:pt x="587400" y="232981"/>
                  </a:lnTo>
                  <a:lnTo>
                    <a:pt x="594804" y="232816"/>
                  </a:lnTo>
                  <a:lnTo>
                    <a:pt x="605701" y="232803"/>
                  </a:lnTo>
                  <a:lnTo>
                    <a:pt x="624878" y="232981"/>
                  </a:lnTo>
                  <a:lnTo>
                    <a:pt x="626224" y="232765"/>
                  </a:lnTo>
                  <a:lnTo>
                    <a:pt x="631863" y="231825"/>
                  </a:lnTo>
                  <a:lnTo>
                    <a:pt x="638873" y="215658"/>
                  </a:lnTo>
                  <a:lnTo>
                    <a:pt x="634453" y="210312"/>
                  </a:lnTo>
                  <a:lnTo>
                    <a:pt x="628637" y="203581"/>
                  </a:lnTo>
                  <a:lnTo>
                    <a:pt x="617855" y="191096"/>
                  </a:lnTo>
                  <a:lnTo>
                    <a:pt x="589635" y="158165"/>
                  </a:lnTo>
                  <a:lnTo>
                    <a:pt x="589635" y="202958"/>
                  </a:lnTo>
                  <a:lnTo>
                    <a:pt x="580872" y="203581"/>
                  </a:lnTo>
                  <a:lnTo>
                    <a:pt x="572998" y="202996"/>
                  </a:lnTo>
                  <a:lnTo>
                    <a:pt x="565785" y="200190"/>
                  </a:lnTo>
                  <a:lnTo>
                    <a:pt x="558990" y="194144"/>
                  </a:lnTo>
                  <a:lnTo>
                    <a:pt x="552805" y="186817"/>
                  </a:lnTo>
                  <a:lnTo>
                    <a:pt x="552805" y="544474"/>
                  </a:lnTo>
                  <a:lnTo>
                    <a:pt x="552564" y="546227"/>
                  </a:lnTo>
                  <a:lnTo>
                    <a:pt x="552386" y="548944"/>
                  </a:lnTo>
                  <a:lnTo>
                    <a:pt x="489318" y="548944"/>
                  </a:lnTo>
                  <a:lnTo>
                    <a:pt x="489305" y="548373"/>
                  </a:lnTo>
                  <a:lnTo>
                    <a:pt x="489305" y="420204"/>
                  </a:lnTo>
                  <a:lnTo>
                    <a:pt x="489305" y="411772"/>
                  </a:lnTo>
                  <a:lnTo>
                    <a:pt x="488454" y="401612"/>
                  </a:lnTo>
                  <a:lnTo>
                    <a:pt x="485343" y="395452"/>
                  </a:lnTo>
                  <a:lnTo>
                    <a:pt x="479031" y="392391"/>
                  </a:lnTo>
                  <a:lnTo>
                    <a:pt x="468655" y="391553"/>
                  </a:lnTo>
                  <a:lnTo>
                    <a:pt x="460933" y="391553"/>
                  </a:lnTo>
                  <a:lnTo>
                    <a:pt x="460933" y="420204"/>
                  </a:lnTo>
                  <a:lnTo>
                    <a:pt x="460933" y="548373"/>
                  </a:lnTo>
                  <a:lnTo>
                    <a:pt x="407454" y="548373"/>
                  </a:lnTo>
                  <a:lnTo>
                    <a:pt x="407454" y="420204"/>
                  </a:lnTo>
                  <a:lnTo>
                    <a:pt x="460933" y="420204"/>
                  </a:lnTo>
                  <a:lnTo>
                    <a:pt x="460933" y="391553"/>
                  </a:lnTo>
                  <a:lnTo>
                    <a:pt x="417029" y="391541"/>
                  </a:lnTo>
                  <a:lnTo>
                    <a:pt x="399834" y="391553"/>
                  </a:lnTo>
                  <a:lnTo>
                    <a:pt x="389242" y="392391"/>
                  </a:lnTo>
                  <a:lnTo>
                    <a:pt x="382981" y="395503"/>
                  </a:lnTo>
                  <a:lnTo>
                    <a:pt x="379945" y="401955"/>
                  </a:lnTo>
                  <a:lnTo>
                    <a:pt x="379222" y="411772"/>
                  </a:lnTo>
                  <a:lnTo>
                    <a:pt x="379158" y="548995"/>
                  </a:lnTo>
                  <a:lnTo>
                    <a:pt x="316077" y="548995"/>
                  </a:lnTo>
                  <a:lnTo>
                    <a:pt x="315899" y="545541"/>
                  </a:lnTo>
                  <a:lnTo>
                    <a:pt x="315607" y="542721"/>
                  </a:lnTo>
                  <a:lnTo>
                    <a:pt x="315709" y="269252"/>
                  </a:lnTo>
                  <a:lnTo>
                    <a:pt x="318198" y="227787"/>
                  </a:lnTo>
                  <a:lnTo>
                    <a:pt x="349389" y="191096"/>
                  </a:lnTo>
                  <a:lnTo>
                    <a:pt x="386511" y="147815"/>
                  </a:lnTo>
                  <a:lnTo>
                    <a:pt x="434009" y="92621"/>
                  </a:lnTo>
                  <a:lnTo>
                    <a:pt x="519099" y="191160"/>
                  </a:lnTo>
                  <a:lnTo>
                    <a:pt x="532320" y="206425"/>
                  </a:lnTo>
                  <a:lnTo>
                    <a:pt x="552678" y="268897"/>
                  </a:lnTo>
                  <a:lnTo>
                    <a:pt x="552805" y="544474"/>
                  </a:lnTo>
                  <a:lnTo>
                    <a:pt x="552805" y="186817"/>
                  </a:lnTo>
                  <a:lnTo>
                    <a:pt x="531710" y="161823"/>
                  </a:lnTo>
                  <a:lnTo>
                    <a:pt x="519696" y="147815"/>
                  </a:lnTo>
                  <a:lnTo>
                    <a:pt x="493623" y="117513"/>
                  </a:lnTo>
                  <a:lnTo>
                    <a:pt x="472109" y="92621"/>
                  </a:lnTo>
                  <a:lnTo>
                    <a:pt x="448856" y="65646"/>
                  </a:lnTo>
                  <a:lnTo>
                    <a:pt x="441236" y="58597"/>
                  </a:lnTo>
                  <a:lnTo>
                    <a:pt x="434149" y="56172"/>
                  </a:lnTo>
                  <a:lnTo>
                    <a:pt x="427088" y="58407"/>
                  </a:lnTo>
                  <a:lnTo>
                    <a:pt x="419544" y="65316"/>
                  </a:lnTo>
                  <a:lnTo>
                    <a:pt x="372833" y="119443"/>
                  </a:lnTo>
                  <a:lnTo>
                    <a:pt x="336740" y="161531"/>
                  </a:lnTo>
                  <a:lnTo>
                    <a:pt x="309486" y="193865"/>
                  </a:lnTo>
                  <a:lnTo>
                    <a:pt x="302895" y="199809"/>
                  </a:lnTo>
                  <a:lnTo>
                    <a:pt x="295744" y="202831"/>
                  </a:lnTo>
                  <a:lnTo>
                    <a:pt x="287705" y="203619"/>
                  </a:lnTo>
                  <a:lnTo>
                    <a:pt x="278485" y="202882"/>
                  </a:lnTo>
                  <a:lnTo>
                    <a:pt x="325704" y="147878"/>
                  </a:lnTo>
                  <a:lnTo>
                    <a:pt x="350113" y="119443"/>
                  </a:lnTo>
                  <a:lnTo>
                    <a:pt x="420751" y="37198"/>
                  </a:lnTo>
                  <a:lnTo>
                    <a:pt x="427837" y="30467"/>
                  </a:lnTo>
                  <a:lnTo>
                    <a:pt x="434263" y="28194"/>
                  </a:lnTo>
                  <a:lnTo>
                    <a:pt x="440690" y="30429"/>
                  </a:lnTo>
                  <a:lnTo>
                    <a:pt x="447916" y="37274"/>
                  </a:lnTo>
                  <a:lnTo>
                    <a:pt x="585927" y="197840"/>
                  </a:lnTo>
                  <a:lnTo>
                    <a:pt x="587273" y="199834"/>
                  </a:lnTo>
                  <a:lnTo>
                    <a:pt x="589635" y="202958"/>
                  </a:lnTo>
                  <a:lnTo>
                    <a:pt x="589635" y="158165"/>
                  </a:lnTo>
                  <a:lnTo>
                    <a:pt x="580796" y="147840"/>
                  </a:lnTo>
                  <a:lnTo>
                    <a:pt x="663816" y="147840"/>
                  </a:lnTo>
                  <a:lnTo>
                    <a:pt x="727290" y="148056"/>
                  </a:lnTo>
                  <a:lnTo>
                    <a:pt x="756767" y="173393"/>
                  </a:lnTo>
                  <a:lnTo>
                    <a:pt x="819823" y="238493"/>
                  </a:lnTo>
                  <a:lnTo>
                    <a:pt x="819823" y="197827"/>
                  </a:lnTo>
                  <a:lnTo>
                    <a:pt x="771499" y="147815"/>
                  </a:lnTo>
                  <a:lnTo>
                    <a:pt x="746861" y="122174"/>
                  </a:lnTo>
                  <a:lnTo>
                    <a:pt x="740816" y="119405"/>
                  </a:lnTo>
                  <a:lnTo>
                    <a:pt x="739965" y="119011"/>
                  </a:lnTo>
                  <a:lnTo>
                    <a:pt x="558546" y="119405"/>
                  </a:lnTo>
                  <a:lnTo>
                    <a:pt x="554088" y="117563"/>
                  </a:lnTo>
                  <a:lnTo>
                    <a:pt x="549783" y="112471"/>
                  </a:lnTo>
                  <a:lnTo>
                    <a:pt x="485101" y="37198"/>
                  </a:lnTo>
                  <a:lnTo>
                    <a:pt x="477316" y="28194"/>
                  </a:lnTo>
                  <a:lnTo>
                    <a:pt x="468388" y="17818"/>
                  </a:lnTo>
                  <a:lnTo>
                    <a:pt x="452018" y="4495"/>
                  </a:lnTo>
                  <a:lnTo>
                    <a:pt x="434352" y="0"/>
                  </a:lnTo>
                  <a:lnTo>
                    <a:pt x="416712" y="4368"/>
                  </a:lnTo>
                  <a:lnTo>
                    <a:pt x="400443" y="17576"/>
                  </a:lnTo>
                  <a:lnTo>
                    <a:pt x="383451" y="37274"/>
                  </a:lnTo>
                  <a:lnTo>
                    <a:pt x="339852" y="87909"/>
                  </a:lnTo>
                  <a:lnTo>
                    <a:pt x="314706" y="117513"/>
                  </a:lnTo>
                  <a:lnTo>
                    <a:pt x="309384" y="119443"/>
                  </a:lnTo>
                  <a:lnTo>
                    <a:pt x="286448" y="119392"/>
                  </a:lnTo>
                  <a:lnTo>
                    <a:pt x="286448" y="149313"/>
                  </a:lnTo>
                  <a:lnTo>
                    <a:pt x="250609" y="191160"/>
                  </a:lnTo>
                  <a:lnTo>
                    <a:pt x="234467" y="209842"/>
                  </a:lnTo>
                  <a:lnTo>
                    <a:pt x="229387" y="215303"/>
                  </a:lnTo>
                  <a:lnTo>
                    <a:pt x="236982" y="232448"/>
                  </a:lnTo>
                  <a:lnTo>
                    <a:pt x="244563" y="233006"/>
                  </a:lnTo>
                  <a:lnTo>
                    <a:pt x="268871" y="232498"/>
                  </a:lnTo>
                  <a:lnTo>
                    <a:pt x="280111" y="233197"/>
                  </a:lnTo>
                  <a:lnTo>
                    <a:pt x="283133" y="235292"/>
                  </a:lnTo>
                  <a:lnTo>
                    <a:pt x="286232" y="236524"/>
                  </a:lnTo>
                  <a:lnTo>
                    <a:pt x="285724" y="236702"/>
                  </a:lnTo>
                  <a:lnTo>
                    <a:pt x="285724" y="269252"/>
                  </a:lnTo>
                  <a:lnTo>
                    <a:pt x="285724" y="549211"/>
                  </a:lnTo>
                  <a:lnTo>
                    <a:pt x="29286" y="549211"/>
                  </a:lnTo>
                  <a:lnTo>
                    <a:pt x="29286" y="269252"/>
                  </a:lnTo>
                  <a:lnTo>
                    <a:pt x="285724" y="269252"/>
                  </a:lnTo>
                  <a:lnTo>
                    <a:pt x="285724" y="236702"/>
                  </a:lnTo>
                  <a:lnTo>
                    <a:pt x="283273" y="237528"/>
                  </a:lnTo>
                  <a:lnTo>
                    <a:pt x="280339" y="239369"/>
                  </a:lnTo>
                  <a:lnTo>
                    <a:pt x="250228" y="239572"/>
                  </a:lnTo>
                  <a:lnTo>
                    <a:pt x="248793" y="239572"/>
                  </a:lnTo>
                  <a:lnTo>
                    <a:pt x="47929" y="239534"/>
                  </a:lnTo>
                  <a:lnTo>
                    <a:pt x="94475" y="191096"/>
                  </a:lnTo>
                  <a:lnTo>
                    <a:pt x="122161" y="162483"/>
                  </a:lnTo>
                  <a:lnTo>
                    <a:pt x="264452" y="147955"/>
                  </a:lnTo>
                  <a:lnTo>
                    <a:pt x="283375" y="147980"/>
                  </a:lnTo>
                  <a:lnTo>
                    <a:pt x="284264" y="148551"/>
                  </a:lnTo>
                  <a:lnTo>
                    <a:pt x="286448" y="149313"/>
                  </a:lnTo>
                  <a:lnTo>
                    <a:pt x="286448" y="119392"/>
                  </a:lnTo>
                  <a:lnTo>
                    <a:pt x="129095" y="119024"/>
                  </a:lnTo>
                  <a:lnTo>
                    <a:pt x="122021" y="121767"/>
                  </a:lnTo>
                  <a:lnTo>
                    <a:pt x="95529" y="149339"/>
                  </a:lnTo>
                  <a:lnTo>
                    <a:pt x="55092" y="191160"/>
                  </a:lnTo>
                  <a:lnTo>
                    <a:pt x="0" y="247904"/>
                  </a:lnTo>
                  <a:lnTo>
                    <a:pt x="114" y="567626"/>
                  </a:lnTo>
                  <a:lnTo>
                    <a:pt x="4305" y="575398"/>
                  </a:lnTo>
                  <a:lnTo>
                    <a:pt x="10858" y="578002"/>
                  </a:lnTo>
                  <a:lnTo>
                    <a:pt x="848017" y="577824"/>
                  </a:lnTo>
                  <a:lnTo>
                    <a:pt x="857834" y="576910"/>
                  </a:lnTo>
                  <a:lnTo>
                    <a:pt x="864044" y="573722"/>
                  </a:lnTo>
                  <a:lnTo>
                    <a:pt x="867321" y="567626"/>
                  </a:lnTo>
                  <a:lnTo>
                    <a:pt x="868273" y="557987"/>
                  </a:lnTo>
                  <a:lnTo>
                    <a:pt x="868273" y="549338"/>
                  </a:lnTo>
                  <a:close/>
                </a:path>
              </a:pathLst>
            </a:custGeom>
            <a:solidFill>
              <a:srgbClr val="15395F"/>
            </a:solidFill>
          </p:spPr>
          <p:txBody>
            <a:bodyPr wrap="square" lIns="0" tIns="0" rIns="0" bIns="0" rtlCol="0"/>
            <a:lstStyle/>
            <a:p>
              <a:endParaRPr/>
            </a:p>
          </p:txBody>
        </p:sp>
        <p:pic>
          <p:nvPicPr>
            <p:cNvPr id="219" name="object 219"/>
            <p:cNvPicPr/>
            <p:nvPr/>
          </p:nvPicPr>
          <p:blipFill>
            <a:blip r:embed="rId34" cstate="print"/>
            <a:stretch>
              <a:fillRect/>
            </a:stretch>
          </p:blipFill>
          <p:spPr>
            <a:xfrm>
              <a:off x="9241675" y="10468403"/>
              <a:ext cx="88308" cy="97607"/>
            </a:xfrm>
            <a:prstGeom prst="rect">
              <a:avLst/>
            </a:prstGeom>
          </p:spPr>
        </p:pic>
        <p:pic>
          <p:nvPicPr>
            <p:cNvPr id="220" name="object 220"/>
            <p:cNvPicPr/>
            <p:nvPr/>
          </p:nvPicPr>
          <p:blipFill>
            <a:blip r:embed="rId35" cstate="print"/>
            <a:stretch>
              <a:fillRect/>
            </a:stretch>
          </p:blipFill>
          <p:spPr>
            <a:xfrm>
              <a:off x="9134483" y="10468403"/>
              <a:ext cx="88119" cy="97632"/>
            </a:xfrm>
            <a:prstGeom prst="rect">
              <a:avLst/>
            </a:prstGeom>
          </p:spPr>
        </p:pic>
        <p:sp>
          <p:nvSpPr>
            <p:cNvPr id="221" name="object 221"/>
            <p:cNvSpPr/>
            <p:nvPr/>
          </p:nvSpPr>
          <p:spPr>
            <a:xfrm>
              <a:off x="8572195" y="10340848"/>
              <a:ext cx="650875" cy="97790"/>
            </a:xfrm>
            <a:custGeom>
              <a:avLst/>
              <a:gdLst/>
              <a:ahLst/>
              <a:cxnLst/>
              <a:rect l="l" t="t" r="r" b="b"/>
              <a:pathLst>
                <a:path w="650875" h="97790">
                  <a:moveTo>
                    <a:pt x="88277" y="28524"/>
                  </a:moveTo>
                  <a:lnTo>
                    <a:pt x="88099" y="14630"/>
                  </a:lnTo>
                  <a:lnTo>
                    <a:pt x="87909" y="5054"/>
                  </a:lnTo>
                  <a:lnTo>
                    <a:pt x="82308" y="63"/>
                  </a:lnTo>
                  <a:lnTo>
                    <a:pt x="59410" y="63"/>
                  </a:lnTo>
                  <a:lnTo>
                    <a:pt x="59410" y="28524"/>
                  </a:lnTo>
                  <a:lnTo>
                    <a:pt x="59410" y="69049"/>
                  </a:lnTo>
                  <a:lnTo>
                    <a:pt x="28422" y="69049"/>
                  </a:lnTo>
                  <a:lnTo>
                    <a:pt x="28422" y="28524"/>
                  </a:lnTo>
                  <a:lnTo>
                    <a:pt x="59410" y="28524"/>
                  </a:lnTo>
                  <a:lnTo>
                    <a:pt x="59410" y="63"/>
                  </a:lnTo>
                  <a:lnTo>
                    <a:pt x="58305" y="63"/>
                  </a:lnTo>
                  <a:lnTo>
                    <a:pt x="30264" y="25"/>
                  </a:lnTo>
                  <a:lnTo>
                    <a:pt x="4445" y="241"/>
                  </a:lnTo>
                  <a:lnTo>
                    <a:pt x="101" y="4965"/>
                  </a:lnTo>
                  <a:lnTo>
                    <a:pt x="0" y="82283"/>
                  </a:lnTo>
                  <a:lnTo>
                    <a:pt x="203" y="91986"/>
                  </a:lnTo>
                  <a:lnTo>
                    <a:pt x="5283" y="97370"/>
                  </a:lnTo>
                  <a:lnTo>
                    <a:pt x="44221" y="97764"/>
                  </a:lnTo>
                  <a:lnTo>
                    <a:pt x="82473" y="97396"/>
                  </a:lnTo>
                  <a:lnTo>
                    <a:pt x="88011" y="91833"/>
                  </a:lnTo>
                  <a:lnTo>
                    <a:pt x="88150" y="81648"/>
                  </a:lnTo>
                  <a:lnTo>
                    <a:pt x="88277" y="69049"/>
                  </a:lnTo>
                  <a:lnTo>
                    <a:pt x="88277" y="28524"/>
                  </a:lnTo>
                  <a:close/>
                </a:path>
                <a:path w="650875" h="97790">
                  <a:moveTo>
                    <a:pt x="650379" y="73329"/>
                  </a:moveTo>
                  <a:lnTo>
                    <a:pt x="650278" y="14693"/>
                  </a:lnTo>
                  <a:lnTo>
                    <a:pt x="650278" y="28549"/>
                  </a:lnTo>
                  <a:lnTo>
                    <a:pt x="650189" y="5321"/>
                  </a:lnTo>
                  <a:lnTo>
                    <a:pt x="645236" y="228"/>
                  </a:lnTo>
                  <a:lnTo>
                    <a:pt x="621969" y="127"/>
                  </a:lnTo>
                  <a:lnTo>
                    <a:pt x="621969" y="28549"/>
                  </a:lnTo>
                  <a:lnTo>
                    <a:pt x="621969" y="68922"/>
                  </a:lnTo>
                  <a:lnTo>
                    <a:pt x="590981" y="68922"/>
                  </a:lnTo>
                  <a:lnTo>
                    <a:pt x="590981" y="28549"/>
                  </a:lnTo>
                  <a:lnTo>
                    <a:pt x="621969" y="28549"/>
                  </a:lnTo>
                  <a:lnTo>
                    <a:pt x="621969" y="127"/>
                  </a:lnTo>
                  <a:lnTo>
                    <a:pt x="606793" y="50"/>
                  </a:lnTo>
                  <a:lnTo>
                    <a:pt x="577697" y="63"/>
                  </a:lnTo>
                  <a:lnTo>
                    <a:pt x="567702" y="63"/>
                  </a:lnTo>
                  <a:lnTo>
                    <a:pt x="562533" y="5422"/>
                  </a:lnTo>
                  <a:lnTo>
                    <a:pt x="562432" y="14693"/>
                  </a:lnTo>
                  <a:lnTo>
                    <a:pt x="562330" y="68922"/>
                  </a:lnTo>
                  <a:lnTo>
                    <a:pt x="562470" y="82664"/>
                  </a:lnTo>
                  <a:lnTo>
                    <a:pt x="562597" y="92417"/>
                  </a:lnTo>
                  <a:lnTo>
                    <a:pt x="568401" y="97472"/>
                  </a:lnTo>
                  <a:lnTo>
                    <a:pt x="606056" y="97739"/>
                  </a:lnTo>
                  <a:lnTo>
                    <a:pt x="645160" y="97396"/>
                  </a:lnTo>
                  <a:lnTo>
                    <a:pt x="650113" y="92240"/>
                  </a:lnTo>
                  <a:lnTo>
                    <a:pt x="650265" y="82664"/>
                  </a:lnTo>
                  <a:lnTo>
                    <a:pt x="650278" y="68922"/>
                  </a:lnTo>
                  <a:lnTo>
                    <a:pt x="650290" y="81254"/>
                  </a:lnTo>
                  <a:lnTo>
                    <a:pt x="650379" y="73329"/>
                  </a:lnTo>
                  <a:close/>
                </a:path>
              </a:pathLst>
            </a:custGeom>
            <a:solidFill>
              <a:srgbClr val="15395F"/>
            </a:solidFill>
          </p:spPr>
          <p:txBody>
            <a:bodyPr wrap="square" lIns="0" tIns="0" rIns="0" bIns="0" rtlCol="0"/>
            <a:lstStyle/>
            <a:p>
              <a:endParaRPr/>
            </a:p>
          </p:txBody>
        </p:sp>
        <p:pic>
          <p:nvPicPr>
            <p:cNvPr id="222" name="object 222"/>
            <p:cNvPicPr/>
            <p:nvPr/>
          </p:nvPicPr>
          <p:blipFill>
            <a:blip r:embed="rId36" cstate="print"/>
            <a:stretch>
              <a:fillRect/>
            </a:stretch>
          </p:blipFill>
          <p:spPr>
            <a:xfrm>
              <a:off x="8572085" y="10468408"/>
              <a:ext cx="195097" cy="97686"/>
            </a:xfrm>
            <a:prstGeom prst="rect">
              <a:avLst/>
            </a:prstGeom>
          </p:spPr>
        </p:pic>
        <p:sp>
          <p:nvSpPr>
            <p:cNvPr id="223" name="object 223"/>
            <p:cNvSpPr/>
            <p:nvPr/>
          </p:nvSpPr>
          <p:spPr>
            <a:xfrm>
              <a:off x="8679154" y="10252176"/>
              <a:ext cx="307340" cy="186690"/>
            </a:xfrm>
            <a:custGeom>
              <a:avLst/>
              <a:gdLst/>
              <a:ahLst/>
              <a:cxnLst/>
              <a:rect l="l" t="t" r="r" b="b"/>
              <a:pathLst>
                <a:path w="307340" h="186690">
                  <a:moveTo>
                    <a:pt x="88049" y="117157"/>
                  </a:moveTo>
                  <a:lnTo>
                    <a:pt x="88036" y="109486"/>
                  </a:lnTo>
                  <a:lnTo>
                    <a:pt x="87680" y="93726"/>
                  </a:lnTo>
                  <a:lnTo>
                    <a:pt x="83121" y="88976"/>
                  </a:lnTo>
                  <a:lnTo>
                    <a:pt x="59702" y="88773"/>
                  </a:lnTo>
                  <a:lnTo>
                    <a:pt x="59702" y="117157"/>
                  </a:lnTo>
                  <a:lnTo>
                    <a:pt x="59702" y="157657"/>
                  </a:lnTo>
                  <a:lnTo>
                    <a:pt x="28752" y="157657"/>
                  </a:lnTo>
                  <a:lnTo>
                    <a:pt x="28752" y="117157"/>
                  </a:lnTo>
                  <a:lnTo>
                    <a:pt x="59702" y="117157"/>
                  </a:lnTo>
                  <a:lnTo>
                    <a:pt x="59702" y="88773"/>
                  </a:lnTo>
                  <a:lnTo>
                    <a:pt x="5067" y="88925"/>
                  </a:lnTo>
                  <a:lnTo>
                    <a:pt x="0" y="157657"/>
                  </a:lnTo>
                  <a:lnTo>
                    <a:pt x="177" y="170853"/>
                  </a:lnTo>
                  <a:lnTo>
                    <a:pt x="355" y="181317"/>
                  </a:lnTo>
                  <a:lnTo>
                    <a:pt x="5575" y="186080"/>
                  </a:lnTo>
                  <a:lnTo>
                    <a:pt x="30365" y="186385"/>
                  </a:lnTo>
                  <a:lnTo>
                    <a:pt x="44284" y="186436"/>
                  </a:lnTo>
                  <a:lnTo>
                    <a:pt x="58331" y="186385"/>
                  </a:lnTo>
                  <a:lnTo>
                    <a:pt x="82778" y="186042"/>
                  </a:lnTo>
                  <a:lnTo>
                    <a:pt x="87706" y="180809"/>
                  </a:lnTo>
                  <a:lnTo>
                    <a:pt x="87909" y="170853"/>
                  </a:lnTo>
                  <a:lnTo>
                    <a:pt x="88036" y="157657"/>
                  </a:lnTo>
                  <a:lnTo>
                    <a:pt x="88049" y="117157"/>
                  </a:lnTo>
                  <a:close/>
                </a:path>
                <a:path w="307340" h="186690">
                  <a:moveTo>
                    <a:pt x="306946" y="57810"/>
                  </a:moveTo>
                  <a:lnTo>
                    <a:pt x="287375" y="42138"/>
                  </a:lnTo>
                  <a:lnTo>
                    <a:pt x="287070" y="41884"/>
                  </a:lnTo>
                  <a:lnTo>
                    <a:pt x="285648" y="41173"/>
                  </a:lnTo>
                  <a:lnTo>
                    <a:pt x="285597" y="7518"/>
                  </a:lnTo>
                  <a:lnTo>
                    <a:pt x="281559" y="1562"/>
                  </a:lnTo>
                  <a:lnTo>
                    <a:pt x="264147" y="0"/>
                  </a:lnTo>
                  <a:lnTo>
                    <a:pt x="257911" y="6858"/>
                  </a:lnTo>
                  <a:lnTo>
                    <a:pt x="257517" y="24853"/>
                  </a:lnTo>
                  <a:lnTo>
                    <a:pt x="257581" y="49415"/>
                  </a:lnTo>
                  <a:lnTo>
                    <a:pt x="258483" y="59893"/>
                  </a:lnTo>
                  <a:lnTo>
                    <a:pt x="261721" y="66306"/>
                  </a:lnTo>
                  <a:lnTo>
                    <a:pt x="268185" y="69519"/>
                  </a:lnTo>
                  <a:lnTo>
                    <a:pt x="278765" y="70421"/>
                  </a:lnTo>
                  <a:lnTo>
                    <a:pt x="299999" y="70370"/>
                  </a:lnTo>
                  <a:lnTo>
                    <a:pt x="306133" y="66649"/>
                  </a:lnTo>
                  <a:lnTo>
                    <a:pt x="306946" y="57810"/>
                  </a:lnTo>
                  <a:close/>
                </a:path>
              </a:pathLst>
            </a:custGeom>
            <a:solidFill>
              <a:srgbClr val="15395F"/>
            </a:solidFill>
          </p:spPr>
          <p:txBody>
            <a:bodyPr wrap="square" lIns="0" tIns="0" rIns="0" bIns="0" rtlCol="0"/>
            <a:lstStyle/>
            <a:p>
              <a:endParaRPr/>
            </a:p>
          </p:txBody>
        </p:sp>
      </p:grpSp>
      <p:grpSp>
        <p:nvGrpSpPr>
          <p:cNvPr id="224" name="object 224"/>
          <p:cNvGrpSpPr/>
          <p:nvPr/>
        </p:nvGrpSpPr>
        <p:grpSpPr>
          <a:xfrm>
            <a:off x="9553549" y="10042715"/>
            <a:ext cx="868680" cy="578485"/>
            <a:chOff x="9553549" y="10042715"/>
            <a:chExt cx="868680" cy="578485"/>
          </a:xfrm>
        </p:grpSpPr>
        <p:sp>
          <p:nvSpPr>
            <p:cNvPr id="225" name="object 225"/>
            <p:cNvSpPr/>
            <p:nvPr/>
          </p:nvSpPr>
          <p:spPr>
            <a:xfrm>
              <a:off x="9553549" y="10042715"/>
              <a:ext cx="868680" cy="578485"/>
            </a:xfrm>
            <a:custGeom>
              <a:avLst/>
              <a:gdLst/>
              <a:ahLst/>
              <a:cxnLst/>
              <a:rect l="l" t="t" r="r" b="b"/>
              <a:pathLst>
                <a:path w="868679" h="578484">
                  <a:moveTo>
                    <a:pt x="521157" y="258343"/>
                  </a:moveTo>
                  <a:lnTo>
                    <a:pt x="514248" y="224383"/>
                  </a:lnTo>
                  <a:lnTo>
                    <a:pt x="497205" y="199313"/>
                  </a:lnTo>
                  <a:lnTo>
                    <a:pt x="495503" y="196811"/>
                  </a:lnTo>
                  <a:lnTo>
                    <a:pt x="493458" y="195465"/>
                  </a:lnTo>
                  <a:lnTo>
                    <a:pt x="493458" y="259156"/>
                  </a:lnTo>
                  <a:lnTo>
                    <a:pt x="488657" y="282028"/>
                  </a:lnTo>
                  <a:lnTo>
                    <a:pt x="475894" y="300710"/>
                  </a:lnTo>
                  <a:lnTo>
                    <a:pt x="457047" y="313309"/>
                  </a:lnTo>
                  <a:lnTo>
                    <a:pt x="434035" y="317957"/>
                  </a:lnTo>
                  <a:lnTo>
                    <a:pt x="410667" y="313359"/>
                  </a:lnTo>
                  <a:lnTo>
                    <a:pt x="391795" y="300697"/>
                  </a:lnTo>
                  <a:lnTo>
                    <a:pt x="379196" y="281774"/>
                  </a:lnTo>
                  <a:lnTo>
                    <a:pt x="374662" y="258343"/>
                  </a:lnTo>
                  <a:lnTo>
                    <a:pt x="379374" y="235407"/>
                  </a:lnTo>
                  <a:lnTo>
                    <a:pt x="392074" y="216649"/>
                  </a:lnTo>
                  <a:lnTo>
                    <a:pt x="410845" y="203974"/>
                  </a:lnTo>
                  <a:lnTo>
                    <a:pt x="433781" y="199313"/>
                  </a:lnTo>
                  <a:lnTo>
                    <a:pt x="456984" y="204038"/>
                  </a:lnTo>
                  <a:lnTo>
                    <a:pt x="476008" y="216941"/>
                  </a:lnTo>
                  <a:lnTo>
                    <a:pt x="488835" y="235991"/>
                  </a:lnTo>
                  <a:lnTo>
                    <a:pt x="493458" y="259156"/>
                  </a:lnTo>
                  <a:lnTo>
                    <a:pt x="493458" y="195465"/>
                  </a:lnTo>
                  <a:lnTo>
                    <a:pt x="467664" y="178333"/>
                  </a:lnTo>
                  <a:lnTo>
                    <a:pt x="433463" y="171640"/>
                  </a:lnTo>
                  <a:lnTo>
                    <a:pt x="399415" y="178574"/>
                  </a:lnTo>
                  <a:lnTo>
                    <a:pt x="371741" y="197332"/>
                  </a:lnTo>
                  <a:lnTo>
                    <a:pt x="353225" y="225132"/>
                  </a:lnTo>
                  <a:lnTo>
                    <a:pt x="346608" y="259194"/>
                  </a:lnTo>
                  <a:lnTo>
                    <a:pt x="353644" y="293255"/>
                  </a:lnTo>
                  <a:lnTo>
                    <a:pt x="372414" y="320852"/>
                  </a:lnTo>
                  <a:lnTo>
                    <a:pt x="400215" y="339293"/>
                  </a:lnTo>
                  <a:lnTo>
                    <a:pt x="434327" y="345909"/>
                  </a:lnTo>
                  <a:lnTo>
                    <a:pt x="468414" y="338950"/>
                  </a:lnTo>
                  <a:lnTo>
                    <a:pt x="496011" y="320255"/>
                  </a:lnTo>
                  <a:lnTo>
                    <a:pt x="497547" y="317957"/>
                  </a:lnTo>
                  <a:lnTo>
                    <a:pt x="514477" y="292506"/>
                  </a:lnTo>
                  <a:lnTo>
                    <a:pt x="521157" y="258343"/>
                  </a:lnTo>
                  <a:close/>
                </a:path>
                <a:path w="868679" h="578484">
                  <a:moveTo>
                    <a:pt x="724535" y="378066"/>
                  </a:moveTo>
                  <a:lnTo>
                    <a:pt x="724509" y="346354"/>
                  </a:lnTo>
                  <a:lnTo>
                    <a:pt x="724471" y="330492"/>
                  </a:lnTo>
                  <a:lnTo>
                    <a:pt x="724535" y="378066"/>
                  </a:lnTo>
                  <a:close/>
                </a:path>
                <a:path w="868679" h="578484">
                  <a:moveTo>
                    <a:pt x="812977" y="326644"/>
                  </a:moveTo>
                  <a:lnTo>
                    <a:pt x="812863" y="314477"/>
                  </a:lnTo>
                  <a:lnTo>
                    <a:pt x="812711" y="303225"/>
                  </a:lnTo>
                  <a:lnTo>
                    <a:pt x="807732" y="298373"/>
                  </a:lnTo>
                  <a:lnTo>
                    <a:pt x="784072" y="298208"/>
                  </a:lnTo>
                  <a:lnTo>
                    <a:pt x="784072" y="326644"/>
                  </a:lnTo>
                  <a:lnTo>
                    <a:pt x="784072" y="367195"/>
                  </a:lnTo>
                  <a:lnTo>
                    <a:pt x="753097" y="367195"/>
                  </a:lnTo>
                  <a:lnTo>
                    <a:pt x="753097" y="326644"/>
                  </a:lnTo>
                  <a:lnTo>
                    <a:pt x="784072" y="326644"/>
                  </a:lnTo>
                  <a:lnTo>
                    <a:pt x="784072" y="298208"/>
                  </a:lnTo>
                  <a:lnTo>
                    <a:pt x="729284" y="298386"/>
                  </a:lnTo>
                  <a:lnTo>
                    <a:pt x="724535" y="378066"/>
                  </a:lnTo>
                  <a:lnTo>
                    <a:pt x="724535" y="378968"/>
                  </a:lnTo>
                  <a:lnTo>
                    <a:pt x="724674" y="390321"/>
                  </a:lnTo>
                  <a:lnTo>
                    <a:pt x="729653" y="395579"/>
                  </a:lnTo>
                  <a:lnTo>
                    <a:pt x="768718" y="395871"/>
                  </a:lnTo>
                  <a:lnTo>
                    <a:pt x="807351" y="395566"/>
                  </a:lnTo>
                  <a:lnTo>
                    <a:pt x="812711" y="390474"/>
                  </a:lnTo>
                  <a:lnTo>
                    <a:pt x="812863" y="378968"/>
                  </a:lnTo>
                  <a:lnTo>
                    <a:pt x="812977" y="367195"/>
                  </a:lnTo>
                  <a:lnTo>
                    <a:pt x="812977" y="326644"/>
                  </a:lnTo>
                  <a:close/>
                </a:path>
                <a:path w="868679" h="578484">
                  <a:moveTo>
                    <a:pt x="868260" y="549338"/>
                  </a:moveTo>
                  <a:lnTo>
                    <a:pt x="868172" y="288048"/>
                  </a:lnTo>
                  <a:lnTo>
                    <a:pt x="868121" y="268897"/>
                  </a:lnTo>
                  <a:lnTo>
                    <a:pt x="868083" y="251587"/>
                  </a:lnTo>
                  <a:lnTo>
                    <a:pt x="865581" y="245414"/>
                  </a:lnTo>
                  <a:lnTo>
                    <a:pt x="860272" y="239890"/>
                  </a:lnTo>
                  <a:lnTo>
                    <a:pt x="839266" y="217982"/>
                  </a:lnTo>
                  <a:lnTo>
                    <a:pt x="839266" y="268897"/>
                  </a:lnTo>
                  <a:lnTo>
                    <a:pt x="839266" y="549338"/>
                  </a:lnTo>
                  <a:lnTo>
                    <a:pt x="582041" y="549338"/>
                  </a:lnTo>
                  <a:lnTo>
                    <a:pt x="582041" y="549211"/>
                  </a:lnTo>
                  <a:lnTo>
                    <a:pt x="582041" y="548995"/>
                  </a:lnTo>
                  <a:lnTo>
                    <a:pt x="582041" y="268897"/>
                  </a:lnTo>
                  <a:lnTo>
                    <a:pt x="839266" y="268897"/>
                  </a:lnTo>
                  <a:lnTo>
                    <a:pt x="839266" y="217982"/>
                  </a:lnTo>
                  <a:lnTo>
                    <a:pt x="837044" y="215658"/>
                  </a:lnTo>
                  <a:lnTo>
                    <a:pt x="819810" y="197827"/>
                  </a:lnTo>
                  <a:lnTo>
                    <a:pt x="819810" y="238493"/>
                  </a:lnTo>
                  <a:lnTo>
                    <a:pt x="816000" y="238950"/>
                  </a:lnTo>
                  <a:lnTo>
                    <a:pt x="813536" y="239496"/>
                  </a:lnTo>
                  <a:lnTo>
                    <a:pt x="590804" y="239534"/>
                  </a:lnTo>
                  <a:lnTo>
                    <a:pt x="589749" y="239534"/>
                  </a:lnTo>
                  <a:lnTo>
                    <a:pt x="588530" y="239890"/>
                  </a:lnTo>
                  <a:lnTo>
                    <a:pt x="585558" y="238429"/>
                  </a:lnTo>
                  <a:lnTo>
                    <a:pt x="583615" y="237045"/>
                  </a:lnTo>
                  <a:lnTo>
                    <a:pt x="581609" y="235800"/>
                  </a:lnTo>
                  <a:lnTo>
                    <a:pt x="583526" y="234823"/>
                  </a:lnTo>
                  <a:lnTo>
                    <a:pt x="585431" y="233045"/>
                  </a:lnTo>
                  <a:lnTo>
                    <a:pt x="594804" y="232816"/>
                  </a:lnTo>
                  <a:lnTo>
                    <a:pt x="605688" y="232803"/>
                  </a:lnTo>
                  <a:lnTo>
                    <a:pt x="624865" y="232981"/>
                  </a:lnTo>
                  <a:lnTo>
                    <a:pt x="626211" y="232765"/>
                  </a:lnTo>
                  <a:lnTo>
                    <a:pt x="631863" y="231825"/>
                  </a:lnTo>
                  <a:lnTo>
                    <a:pt x="638860" y="215658"/>
                  </a:lnTo>
                  <a:lnTo>
                    <a:pt x="634441" y="210312"/>
                  </a:lnTo>
                  <a:lnTo>
                    <a:pt x="628624" y="203581"/>
                  </a:lnTo>
                  <a:lnTo>
                    <a:pt x="617842" y="191096"/>
                  </a:lnTo>
                  <a:lnTo>
                    <a:pt x="589622" y="158165"/>
                  </a:lnTo>
                  <a:lnTo>
                    <a:pt x="589622" y="202958"/>
                  </a:lnTo>
                  <a:lnTo>
                    <a:pt x="580859" y="203581"/>
                  </a:lnTo>
                  <a:lnTo>
                    <a:pt x="572998" y="202996"/>
                  </a:lnTo>
                  <a:lnTo>
                    <a:pt x="565772" y="200190"/>
                  </a:lnTo>
                  <a:lnTo>
                    <a:pt x="558977" y="194144"/>
                  </a:lnTo>
                  <a:lnTo>
                    <a:pt x="552792" y="186817"/>
                  </a:lnTo>
                  <a:lnTo>
                    <a:pt x="552792" y="544474"/>
                  </a:lnTo>
                  <a:lnTo>
                    <a:pt x="552551" y="546227"/>
                  </a:lnTo>
                  <a:lnTo>
                    <a:pt x="552373" y="548944"/>
                  </a:lnTo>
                  <a:lnTo>
                    <a:pt x="489305" y="548944"/>
                  </a:lnTo>
                  <a:lnTo>
                    <a:pt x="489292" y="548373"/>
                  </a:lnTo>
                  <a:lnTo>
                    <a:pt x="489292" y="420204"/>
                  </a:lnTo>
                  <a:lnTo>
                    <a:pt x="489292" y="411772"/>
                  </a:lnTo>
                  <a:lnTo>
                    <a:pt x="488442" y="401612"/>
                  </a:lnTo>
                  <a:lnTo>
                    <a:pt x="485330" y="395452"/>
                  </a:lnTo>
                  <a:lnTo>
                    <a:pt x="479018" y="392391"/>
                  </a:lnTo>
                  <a:lnTo>
                    <a:pt x="468642" y="391553"/>
                  </a:lnTo>
                  <a:lnTo>
                    <a:pt x="460933" y="391553"/>
                  </a:lnTo>
                  <a:lnTo>
                    <a:pt x="460933" y="420204"/>
                  </a:lnTo>
                  <a:lnTo>
                    <a:pt x="460933" y="548373"/>
                  </a:lnTo>
                  <a:lnTo>
                    <a:pt x="407454" y="548373"/>
                  </a:lnTo>
                  <a:lnTo>
                    <a:pt x="407454" y="420204"/>
                  </a:lnTo>
                  <a:lnTo>
                    <a:pt x="460933" y="420204"/>
                  </a:lnTo>
                  <a:lnTo>
                    <a:pt x="460933" y="391553"/>
                  </a:lnTo>
                  <a:lnTo>
                    <a:pt x="417017" y="391541"/>
                  </a:lnTo>
                  <a:lnTo>
                    <a:pt x="399821" y="391553"/>
                  </a:lnTo>
                  <a:lnTo>
                    <a:pt x="389229" y="392391"/>
                  </a:lnTo>
                  <a:lnTo>
                    <a:pt x="382968" y="395503"/>
                  </a:lnTo>
                  <a:lnTo>
                    <a:pt x="379933" y="401955"/>
                  </a:lnTo>
                  <a:lnTo>
                    <a:pt x="379209" y="411772"/>
                  </a:lnTo>
                  <a:lnTo>
                    <a:pt x="379145" y="548995"/>
                  </a:lnTo>
                  <a:lnTo>
                    <a:pt x="316064" y="548995"/>
                  </a:lnTo>
                  <a:lnTo>
                    <a:pt x="315887" y="545541"/>
                  </a:lnTo>
                  <a:lnTo>
                    <a:pt x="315595" y="542721"/>
                  </a:lnTo>
                  <a:lnTo>
                    <a:pt x="315696" y="269252"/>
                  </a:lnTo>
                  <a:lnTo>
                    <a:pt x="318185" y="227787"/>
                  </a:lnTo>
                  <a:lnTo>
                    <a:pt x="349377" y="191096"/>
                  </a:lnTo>
                  <a:lnTo>
                    <a:pt x="386511" y="147815"/>
                  </a:lnTo>
                  <a:lnTo>
                    <a:pt x="434009" y="92621"/>
                  </a:lnTo>
                  <a:lnTo>
                    <a:pt x="519087" y="191160"/>
                  </a:lnTo>
                  <a:lnTo>
                    <a:pt x="532307" y="206425"/>
                  </a:lnTo>
                  <a:lnTo>
                    <a:pt x="552665" y="268897"/>
                  </a:lnTo>
                  <a:lnTo>
                    <a:pt x="552792" y="544474"/>
                  </a:lnTo>
                  <a:lnTo>
                    <a:pt x="552792" y="186817"/>
                  </a:lnTo>
                  <a:lnTo>
                    <a:pt x="531698" y="161823"/>
                  </a:lnTo>
                  <a:lnTo>
                    <a:pt x="519684" y="147815"/>
                  </a:lnTo>
                  <a:lnTo>
                    <a:pt x="493623" y="117513"/>
                  </a:lnTo>
                  <a:lnTo>
                    <a:pt x="472097" y="92621"/>
                  </a:lnTo>
                  <a:lnTo>
                    <a:pt x="448843" y="65646"/>
                  </a:lnTo>
                  <a:lnTo>
                    <a:pt x="441223" y="58597"/>
                  </a:lnTo>
                  <a:lnTo>
                    <a:pt x="434136" y="56172"/>
                  </a:lnTo>
                  <a:lnTo>
                    <a:pt x="427075" y="58407"/>
                  </a:lnTo>
                  <a:lnTo>
                    <a:pt x="419531" y="65316"/>
                  </a:lnTo>
                  <a:lnTo>
                    <a:pt x="372821" y="119443"/>
                  </a:lnTo>
                  <a:lnTo>
                    <a:pt x="336727" y="161531"/>
                  </a:lnTo>
                  <a:lnTo>
                    <a:pt x="309473" y="193865"/>
                  </a:lnTo>
                  <a:lnTo>
                    <a:pt x="302895" y="199809"/>
                  </a:lnTo>
                  <a:lnTo>
                    <a:pt x="295732" y="202831"/>
                  </a:lnTo>
                  <a:lnTo>
                    <a:pt x="287693" y="203619"/>
                  </a:lnTo>
                  <a:lnTo>
                    <a:pt x="278472" y="202882"/>
                  </a:lnTo>
                  <a:lnTo>
                    <a:pt x="325691" y="147878"/>
                  </a:lnTo>
                  <a:lnTo>
                    <a:pt x="350100" y="119443"/>
                  </a:lnTo>
                  <a:lnTo>
                    <a:pt x="420738" y="37198"/>
                  </a:lnTo>
                  <a:lnTo>
                    <a:pt x="427824" y="30467"/>
                  </a:lnTo>
                  <a:lnTo>
                    <a:pt x="434251" y="28194"/>
                  </a:lnTo>
                  <a:lnTo>
                    <a:pt x="440677" y="30429"/>
                  </a:lnTo>
                  <a:lnTo>
                    <a:pt x="447903" y="37274"/>
                  </a:lnTo>
                  <a:lnTo>
                    <a:pt x="585914" y="197840"/>
                  </a:lnTo>
                  <a:lnTo>
                    <a:pt x="587260" y="199834"/>
                  </a:lnTo>
                  <a:lnTo>
                    <a:pt x="589622" y="202958"/>
                  </a:lnTo>
                  <a:lnTo>
                    <a:pt x="589622" y="158165"/>
                  </a:lnTo>
                  <a:lnTo>
                    <a:pt x="580783" y="147840"/>
                  </a:lnTo>
                  <a:lnTo>
                    <a:pt x="663803" y="147840"/>
                  </a:lnTo>
                  <a:lnTo>
                    <a:pt x="727278" y="148056"/>
                  </a:lnTo>
                  <a:lnTo>
                    <a:pt x="756767" y="173393"/>
                  </a:lnTo>
                  <a:lnTo>
                    <a:pt x="819810" y="238493"/>
                  </a:lnTo>
                  <a:lnTo>
                    <a:pt x="819810" y="197827"/>
                  </a:lnTo>
                  <a:lnTo>
                    <a:pt x="771486" y="147815"/>
                  </a:lnTo>
                  <a:lnTo>
                    <a:pt x="746848" y="122174"/>
                  </a:lnTo>
                  <a:lnTo>
                    <a:pt x="740803" y="119405"/>
                  </a:lnTo>
                  <a:lnTo>
                    <a:pt x="739952" y="119011"/>
                  </a:lnTo>
                  <a:lnTo>
                    <a:pt x="558533" y="119405"/>
                  </a:lnTo>
                  <a:lnTo>
                    <a:pt x="554088" y="117563"/>
                  </a:lnTo>
                  <a:lnTo>
                    <a:pt x="485101" y="37198"/>
                  </a:lnTo>
                  <a:lnTo>
                    <a:pt x="477316" y="28194"/>
                  </a:lnTo>
                  <a:lnTo>
                    <a:pt x="468388" y="17818"/>
                  </a:lnTo>
                  <a:lnTo>
                    <a:pt x="452005" y="4495"/>
                  </a:lnTo>
                  <a:lnTo>
                    <a:pt x="434340" y="0"/>
                  </a:lnTo>
                  <a:lnTo>
                    <a:pt x="416699" y="4368"/>
                  </a:lnTo>
                  <a:lnTo>
                    <a:pt x="400431" y="17576"/>
                  </a:lnTo>
                  <a:lnTo>
                    <a:pt x="383438" y="37274"/>
                  </a:lnTo>
                  <a:lnTo>
                    <a:pt x="339839" y="87909"/>
                  </a:lnTo>
                  <a:lnTo>
                    <a:pt x="314693" y="117513"/>
                  </a:lnTo>
                  <a:lnTo>
                    <a:pt x="309372" y="119443"/>
                  </a:lnTo>
                  <a:lnTo>
                    <a:pt x="286435" y="119392"/>
                  </a:lnTo>
                  <a:lnTo>
                    <a:pt x="286435" y="149313"/>
                  </a:lnTo>
                  <a:lnTo>
                    <a:pt x="250596" y="191160"/>
                  </a:lnTo>
                  <a:lnTo>
                    <a:pt x="234467" y="209842"/>
                  </a:lnTo>
                  <a:lnTo>
                    <a:pt x="229374" y="215303"/>
                  </a:lnTo>
                  <a:lnTo>
                    <a:pt x="236969" y="232448"/>
                  </a:lnTo>
                  <a:lnTo>
                    <a:pt x="244563" y="233006"/>
                  </a:lnTo>
                  <a:lnTo>
                    <a:pt x="268884" y="232498"/>
                  </a:lnTo>
                  <a:lnTo>
                    <a:pt x="280098" y="233197"/>
                  </a:lnTo>
                  <a:lnTo>
                    <a:pt x="283146" y="235292"/>
                  </a:lnTo>
                  <a:lnTo>
                    <a:pt x="286219" y="236524"/>
                  </a:lnTo>
                  <a:lnTo>
                    <a:pt x="285711" y="236702"/>
                  </a:lnTo>
                  <a:lnTo>
                    <a:pt x="285711" y="269252"/>
                  </a:lnTo>
                  <a:lnTo>
                    <a:pt x="285711" y="549211"/>
                  </a:lnTo>
                  <a:lnTo>
                    <a:pt x="29273" y="549211"/>
                  </a:lnTo>
                  <a:lnTo>
                    <a:pt x="29273" y="269252"/>
                  </a:lnTo>
                  <a:lnTo>
                    <a:pt x="285711" y="269252"/>
                  </a:lnTo>
                  <a:lnTo>
                    <a:pt x="285711" y="236702"/>
                  </a:lnTo>
                  <a:lnTo>
                    <a:pt x="283260" y="237528"/>
                  </a:lnTo>
                  <a:lnTo>
                    <a:pt x="280327" y="239369"/>
                  </a:lnTo>
                  <a:lnTo>
                    <a:pt x="250228" y="239572"/>
                  </a:lnTo>
                  <a:lnTo>
                    <a:pt x="248793" y="239572"/>
                  </a:lnTo>
                  <a:lnTo>
                    <a:pt x="47917" y="239534"/>
                  </a:lnTo>
                  <a:lnTo>
                    <a:pt x="113284" y="171564"/>
                  </a:lnTo>
                  <a:lnTo>
                    <a:pt x="264439" y="147955"/>
                  </a:lnTo>
                  <a:lnTo>
                    <a:pt x="283362" y="147980"/>
                  </a:lnTo>
                  <a:lnTo>
                    <a:pt x="284251" y="148551"/>
                  </a:lnTo>
                  <a:lnTo>
                    <a:pt x="286435" y="149313"/>
                  </a:lnTo>
                  <a:lnTo>
                    <a:pt x="286435" y="119392"/>
                  </a:lnTo>
                  <a:lnTo>
                    <a:pt x="129082" y="119024"/>
                  </a:lnTo>
                  <a:lnTo>
                    <a:pt x="122008" y="121767"/>
                  </a:lnTo>
                  <a:lnTo>
                    <a:pt x="95516" y="149339"/>
                  </a:lnTo>
                  <a:lnTo>
                    <a:pt x="55092" y="191160"/>
                  </a:lnTo>
                  <a:lnTo>
                    <a:pt x="0" y="247904"/>
                  </a:lnTo>
                  <a:lnTo>
                    <a:pt x="114" y="567626"/>
                  </a:lnTo>
                  <a:lnTo>
                    <a:pt x="4305" y="575398"/>
                  </a:lnTo>
                  <a:lnTo>
                    <a:pt x="10845" y="578002"/>
                  </a:lnTo>
                  <a:lnTo>
                    <a:pt x="848004" y="577824"/>
                  </a:lnTo>
                  <a:lnTo>
                    <a:pt x="857821" y="576910"/>
                  </a:lnTo>
                  <a:lnTo>
                    <a:pt x="864031" y="573722"/>
                  </a:lnTo>
                  <a:lnTo>
                    <a:pt x="867308" y="567626"/>
                  </a:lnTo>
                  <a:lnTo>
                    <a:pt x="868260" y="557987"/>
                  </a:lnTo>
                  <a:lnTo>
                    <a:pt x="868260" y="549338"/>
                  </a:lnTo>
                  <a:close/>
                </a:path>
              </a:pathLst>
            </a:custGeom>
            <a:solidFill>
              <a:srgbClr val="15395F"/>
            </a:solidFill>
          </p:spPr>
          <p:txBody>
            <a:bodyPr wrap="square" lIns="0" tIns="0" rIns="0" bIns="0" rtlCol="0"/>
            <a:lstStyle/>
            <a:p>
              <a:endParaRPr/>
            </a:p>
          </p:txBody>
        </p:sp>
        <p:pic>
          <p:nvPicPr>
            <p:cNvPr id="226" name="object 226"/>
            <p:cNvPicPr/>
            <p:nvPr/>
          </p:nvPicPr>
          <p:blipFill>
            <a:blip r:embed="rId37" cstate="print"/>
            <a:stretch>
              <a:fillRect/>
            </a:stretch>
          </p:blipFill>
          <p:spPr>
            <a:xfrm>
              <a:off x="10278198" y="10468403"/>
              <a:ext cx="88322" cy="97607"/>
            </a:xfrm>
            <a:prstGeom prst="rect">
              <a:avLst/>
            </a:prstGeom>
          </p:spPr>
        </p:pic>
        <p:pic>
          <p:nvPicPr>
            <p:cNvPr id="227" name="object 227"/>
            <p:cNvPicPr/>
            <p:nvPr/>
          </p:nvPicPr>
          <p:blipFill>
            <a:blip r:embed="rId38" cstate="print"/>
            <a:stretch>
              <a:fillRect/>
            </a:stretch>
          </p:blipFill>
          <p:spPr>
            <a:xfrm>
              <a:off x="10171006" y="10468403"/>
              <a:ext cx="88119" cy="97632"/>
            </a:xfrm>
            <a:prstGeom prst="rect">
              <a:avLst/>
            </a:prstGeom>
          </p:spPr>
        </p:pic>
        <p:sp>
          <p:nvSpPr>
            <p:cNvPr id="228" name="object 228"/>
            <p:cNvSpPr/>
            <p:nvPr/>
          </p:nvSpPr>
          <p:spPr>
            <a:xfrm>
              <a:off x="9608718" y="10340848"/>
              <a:ext cx="650875" cy="97790"/>
            </a:xfrm>
            <a:custGeom>
              <a:avLst/>
              <a:gdLst/>
              <a:ahLst/>
              <a:cxnLst/>
              <a:rect l="l" t="t" r="r" b="b"/>
              <a:pathLst>
                <a:path w="650875" h="97790">
                  <a:moveTo>
                    <a:pt x="88277" y="28524"/>
                  </a:moveTo>
                  <a:lnTo>
                    <a:pt x="88099" y="14630"/>
                  </a:lnTo>
                  <a:lnTo>
                    <a:pt x="87909" y="5054"/>
                  </a:lnTo>
                  <a:lnTo>
                    <a:pt x="82308" y="63"/>
                  </a:lnTo>
                  <a:lnTo>
                    <a:pt x="59410" y="63"/>
                  </a:lnTo>
                  <a:lnTo>
                    <a:pt x="59410" y="28524"/>
                  </a:lnTo>
                  <a:lnTo>
                    <a:pt x="59410" y="69049"/>
                  </a:lnTo>
                  <a:lnTo>
                    <a:pt x="28422" y="69049"/>
                  </a:lnTo>
                  <a:lnTo>
                    <a:pt x="28422" y="28524"/>
                  </a:lnTo>
                  <a:lnTo>
                    <a:pt x="59410" y="28524"/>
                  </a:lnTo>
                  <a:lnTo>
                    <a:pt x="59410" y="63"/>
                  </a:lnTo>
                  <a:lnTo>
                    <a:pt x="58318" y="63"/>
                  </a:lnTo>
                  <a:lnTo>
                    <a:pt x="30264" y="25"/>
                  </a:lnTo>
                  <a:lnTo>
                    <a:pt x="4457" y="241"/>
                  </a:lnTo>
                  <a:lnTo>
                    <a:pt x="101" y="4965"/>
                  </a:lnTo>
                  <a:lnTo>
                    <a:pt x="0" y="82283"/>
                  </a:lnTo>
                  <a:lnTo>
                    <a:pt x="203" y="91986"/>
                  </a:lnTo>
                  <a:lnTo>
                    <a:pt x="5283" y="97370"/>
                  </a:lnTo>
                  <a:lnTo>
                    <a:pt x="44221" y="97764"/>
                  </a:lnTo>
                  <a:lnTo>
                    <a:pt x="82486" y="97396"/>
                  </a:lnTo>
                  <a:lnTo>
                    <a:pt x="88011" y="91833"/>
                  </a:lnTo>
                  <a:lnTo>
                    <a:pt x="88150" y="81648"/>
                  </a:lnTo>
                  <a:lnTo>
                    <a:pt x="88277" y="69049"/>
                  </a:lnTo>
                  <a:lnTo>
                    <a:pt x="88277" y="28524"/>
                  </a:lnTo>
                  <a:close/>
                </a:path>
                <a:path w="650875" h="97790">
                  <a:moveTo>
                    <a:pt x="650379" y="73329"/>
                  </a:moveTo>
                  <a:lnTo>
                    <a:pt x="650290" y="28549"/>
                  </a:lnTo>
                  <a:lnTo>
                    <a:pt x="650278" y="26149"/>
                  </a:lnTo>
                  <a:lnTo>
                    <a:pt x="650189" y="5321"/>
                  </a:lnTo>
                  <a:lnTo>
                    <a:pt x="645236" y="228"/>
                  </a:lnTo>
                  <a:lnTo>
                    <a:pt x="621982" y="127"/>
                  </a:lnTo>
                  <a:lnTo>
                    <a:pt x="621982" y="28549"/>
                  </a:lnTo>
                  <a:lnTo>
                    <a:pt x="621982" y="68922"/>
                  </a:lnTo>
                  <a:lnTo>
                    <a:pt x="590994" y="68922"/>
                  </a:lnTo>
                  <a:lnTo>
                    <a:pt x="590994" y="28549"/>
                  </a:lnTo>
                  <a:lnTo>
                    <a:pt x="621982" y="28549"/>
                  </a:lnTo>
                  <a:lnTo>
                    <a:pt x="621982" y="127"/>
                  </a:lnTo>
                  <a:lnTo>
                    <a:pt x="606793" y="50"/>
                  </a:lnTo>
                  <a:lnTo>
                    <a:pt x="577710" y="63"/>
                  </a:lnTo>
                  <a:lnTo>
                    <a:pt x="567715" y="63"/>
                  </a:lnTo>
                  <a:lnTo>
                    <a:pt x="562533" y="5422"/>
                  </a:lnTo>
                  <a:lnTo>
                    <a:pt x="562444" y="14693"/>
                  </a:lnTo>
                  <a:lnTo>
                    <a:pt x="562330" y="68922"/>
                  </a:lnTo>
                  <a:lnTo>
                    <a:pt x="562470" y="82664"/>
                  </a:lnTo>
                  <a:lnTo>
                    <a:pt x="562597" y="92417"/>
                  </a:lnTo>
                  <a:lnTo>
                    <a:pt x="568401" y="97472"/>
                  </a:lnTo>
                  <a:lnTo>
                    <a:pt x="606056" y="97739"/>
                  </a:lnTo>
                  <a:lnTo>
                    <a:pt x="645160" y="97396"/>
                  </a:lnTo>
                  <a:lnTo>
                    <a:pt x="650113" y="92240"/>
                  </a:lnTo>
                  <a:lnTo>
                    <a:pt x="650278" y="82664"/>
                  </a:lnTo>
                  <a:lnTo>
                    <a:pt x="650278" y="71043"/>
                  </a:lnTo>
                  <a:lnTo>
                    <a:pt x="650290" y="81254"/>
                  </a:lnTo>
                  <a:lnTo>
                    <a:pt x="650379" y="73329"/>
                  </a:lnTo>
                  <a:close/>
                </a:path>
              </a:pathLst>
            </a:custGeom>
            <a:solidFill>
              <a:srgbClr val="15395F"/>
            </a:solidFill>
          </p:spPr>
          <p:txBody>
            <a:bodyPr wrap="square" lIns="0" tIns="0" rIns="0" bIns="0" rtlCol="0"/>
            <a:lstStyle/>
            <a:p>
              <a:endParaRPr/>
            </a:p>
          </p:txBody>
        </p:sp>
        <p:pic>
          <p:nvPicPr>
            <p:cNvPr id="229" name="object 229"/>
            <p:cNvPicPr/>
            <p:nvPr/>
          </p:nvPicPr>
          <p:blipFill>
            <a:blip r:embed="rId39" cstate="print"/>
            <a:stretch>
              <a:fillRect/>
            </a:stretch>
          </p:blipFill>
          <p:spPr>
            <a:xfrm>
              <a:off x="9608611" y="10468408"/>
              <a:ext cx="195098" cy="97686"/>
            </a:xfrm>
            <a:prstGeom prst="rect">
              <a:avLst/>
            </a:prstGeom>
          </p:spPr>
        </p:pic>
        <p:sp>
          <p:nvSpPr>
            <p:cNvPr id="230" name="object 230"/>
            <p:cNvSpPr/>
            <p:nvPr/>
          </p:nvSpPr>
          <p:spPr>
            <a:xfrm>
              <a:off x="9715678" y="10252176"/>
              <a:ext cx="307340" cy="186690"/>
            </a:xfrm>
            <a:custGeom>
              <a:avLst/>
              <a:gdLst/>
              <a:ahLst/>
              <a:cxnLst/>
              <a:rect l="l" t="t" r="r" b="b"/>
              <a:pathLst>
                <a:path w="307340" h="186690">
                  <a:moveTo>
                    <a:pt x="88049" y="117157"/>
                  </a:moveTo>
                  <a:lnTo>
                    <a:pt x="88036" y="109486"/>
                  </a:lnTo>
                  <a:lnTo>
                    <a:pt x="87693" y="93726"/>
                  </a:lnTo>
                  <a:lnTo>
                    <a:pt x="83121" y="88976"/>
                  </a:lnTo>
                  <a:lnTo>
                    <a:pt x="59702" y="88773"/>
                  </a:lnTo>
                  <a:lnTo>
                    <a:pt x="59702" y="117157"/>
                  </a:lnTo>
                  <a:lnTo>
                    <a:pt x="59702" y="157657"/>
                  </a:lnTo>
                  <a:lnTo>
                    <a:pt x="28752" y="157657"/>
                  </a:lnTo>
                  <a:lnTo>
                    <a:pt x="28752" y="117157"/>
                  </a:lnTo>
                  <a:lnTo>
                    <a:pt x="59702" y="117157"/>
                  </a:lnTo>
                  <a:lnTo>
                    <a:pt x="59702" y="88773"/>
                  </a:lnTo>
                  <a:lnTo>
                    <a:pt x="5067" y="88925"/>
                  </a:lnTo>
                  <a:lnTo>
                    <a:pt x="0" y="157657"/>
                  </a:lnTo>
                  <a:lnTo>
                    <a:pt x="177" y="170853"/>
                  </a:lnTo>
                  <a:lnTo>
                    <a:pt x="368" y="181317"/>
                  </a:lnTo>
                  <a:lnTo>
                    <a:pt x="5575" y="186080"/>
                  </a:lnTo>
                  <a:lnTo>
                    <a:pt x="30365" y="186385"/>
                  </a:lnTo>
                  <a:lnTo>
                    <a:pt x="44284" y="186436"/>
                  </a:lnTo>
                  <a:lnTo>
                    <a:pt x="58331" y="186385"/>
                  </a:lnTo>
                  <a:lnTo>
                    <a:pt x="82778" y="186042"/>
                  </a:lnTo>
                  <a:lnTo>
                    <a:pt x="87718" y="180809"/>
                  </a:lnTo>
                  <a:lnTo>
                    <a:pt x="87909" y="170853"/>
                  </a:lnTo>
                  <a:lnTo>
                    <a:pt x="88036" y="157657"/>
                  </a:lnTo>
                  <a:lnTo>
                    <a:pt x="88049" y="117157"/>
                  </a:lnTo>
                  <a:close/>
                </a:path>
                <a:path w="307340" h="186690">
                  <a:moveTo>
                    <a:pt x="306946" y="57810"/>
                  </a:moveTo>
                  <a:lnTo>
                    <a:pt x="287375" y="42138"/>
                  </a:lnTo>
                  <a:lnTo>
                    <a:pt x="287070" y="41884"/>
                  </a:lnTo>
                  <a:lnTo>
                    <a:pt x="285648" y="41173"/>
                  </a:lnTo>
                  <a:lnTo>
                    <a:pt x="285597" y="7518"/>
                  </a:lnTo>
                  <a:lnTo>
                    <a:pt x="281559" y="1562"/>
                  </a:lnTo>
                  <a:lnTo>
                    <a:pt x="264147" y="0"/>
                  </a:lnTo>
                  <a:lnTo>
                    <a:pt x="257911" y="6858"/>
                  </a:lnTo>
                  <a:lnTo>
                    <a:pt x="257517" y="24853"/>
                  </a:lnTo>
                  <a:lnTo>
                    <a:pt x="257581" y="49415"/>
                  </a:lnTo>
                  <a:lnTo>
                    <a:pt x="258483" y="59893"/>
                  </a:lnTo>
                  <a:lnTo>
                    <a:pt x="261721" y="66306"/>
                  </a:lnTo>
                  <a:lnTo>
                    <a:pt x="268185" y="69519"/>
                  </a:lnTo>
                  <a:lnTo>
                    <a:pt x="278765" y="70421"/>
                  </a:lnTo>
                  <a:lnTo>
                    <a:pt x="299999" y="70370"/>
                  </a:lnTo>
                  <a:lnTo>
                    <a:pt x="306133" y="66649"/>
                  </a:lnTo>
                  <a:lnTo>
                    <a:pt x="306946" y="57810"/>
                  </a:lnTo>
                  <a:close/>
                </a:path>
              </a:pathLst>
            </a:custGeom>
            <a:solidFill>
              <a:srgbClr val="15395F"/>
            </a:solidFill>
          </p:spPr>
          <p:txBody>
            <a:bodyPr wrap="square" lIns="0" tIns="0" rIns="0" bIns="0" rtlCol="0"/>
            <a:lstStyle/>
            <a:p>
              <a:endParaRPr/>
            </a:p>
          </p:txBody>
        </p:sp>
      </p:grpSp>
      <p:grpSp>
        <p:nvGrpSpPr>
          <p:cNvPr id="231" name="object 231"/>
          <p:cNvGrpSpPr/>
          <p:nvPr/>
        </p:nvGrpSpPr>
        <p:grpSpPr>
          <a:xfrm>
            <a:off x="8588730" y="9314116"/>
            <a:ext cx="868680" cy="578485"/>
            <a:chOff x="8588730" y="9314116"/>
            <a:chExt cx="868680" cy="578485"/>
          </a:xfrm>
        </p:grpSpPr>
        <p:sp>
          <p:nvSpPr>
            <p:cNvPr id="232" name="object 232"/>
            <p:cNvSpPr/>
            <p:nvPr/>
          </p:nvSpPr>
          <p:spPr>
            <a:xfrm>
              <a:off x="8588731" y="9314116"/>
              <a:ext cx="868680" cy="578485"/>
            </a:xfrm>
            <a:custGeom>
              <a:avLst/>
              <a:gdLst/>
              <a:ahLst/>
              <a:cxnLst/>
              <a:rect l="l" t="t" r="r" b="b"/>
              <a:pathLst>
                <a:path w="868679" h="578484">
                  <a:moveTo>
                    <a:pt x="521157" y="258330"/>
                  </a:moveTo>
                  <a:lnTo>
                    <a:pt x="514248" y="224383"/>
                  </a:lnTo>
                  <a:lnTo>
                    <a:pt x="497205" y="199301"/>
                  </a:lnTo>
                  <a:lnTo>
                    <a:pt x="495515" y="196811"/>
                  </a:lnTo>
                  <a:lnTo>
                    <a:pt x="493458" y="195453"/>
                  </a:lnTo>
                  <a:lnTo>
                    <a:pt x="493458" y="259143"/>
                  </a:lnTo>
                  <a:lnTo>
                    <a:pt x="488670" y="282028"/>
                  </a:lnTo>
                  <a:lnTo>
                    <a:pt x="475894" y="300710"/>
                  </a:lnTo>
                  <a:lnTo>
                    <a:pt x="457060" y="313309"/>
                  </a:lnTo>
                  <a:lnTo>
                    <a:pt x="434035" y="317944"/>
                  </a:lnTo>
                  <a:lnTo>
                    <a:pt x="410667" y="313359"/>
                  </a:lnTo>
                  <a:lnTo>
                    <a:pt x="391795" y="300697"/>
                  </a:lnTo>
                  <a:lnTo>
                    <a:pt x="379196" y="281762"/>
                  </a:lnTo>
                  <a:lnTo>
                    <a:pt x="374675" y="258330"/>
                  </a:lnTo>
                  <a:lnTo>
                    <a:pt x="379374" y="235407"/>
                  </a:lnTo>
                  <a:lnTo>
                    <a:pt x="392074" y="216636"/>
                  </a:lnTo>
                  <a:lnTo>
                    <a:pt x="410845" y="203974"/>
                  </a:lnTo>
                  <a:lnTo>
                    <a:pt x="433781" y="199301"/>
                  </a:lnTo>
                  <a:lnTo>
                    <a:pt x="456984" y="204038"/>
                  </a:lnTo>
                  <a:lnTo>
                    <a:pt x="476008" y="216941"/>
                  </a:lnTo>
                  <a:lnTo>
                    <a:pt x="488848" y="235991"/>
                  </a:lnTo>
                  <a:lnTo>
                    <a:pt x="493458" y="259143"/>
                  </a:lnTo>
                  <a:lnTo>
                    <a:pt x="493458" y="195453"/>
                  </a:lnTo>
                  <a:lnTo>
                    <a:pt x="467664" y="178333"/>
                  </a:lnTo>
                  <a:lnTo>
                    <a:pt x="433463" y="171627"/>
                  </a:lnTo>
                  <a:lnTo>
                    <a:pt x="399415" y="178574"/>
                  </a:lnTo>
                  <a:lnTo>
                    <a:pt x="371754" y="197332"/>
                  </a:lnTo>
                  <a:lnTo>
                    <a:pt x="353225" y="225132"/>
                  </a:lnTo>
                  <a:lnTo>
                    <a:pt x="346608" y="259181"/>
                  </a:lnTo>
                  <a:lnTo>
                    <a:pt x="353644" y="293255"/>
                  </a:lnTo>
                  <a:lnTo>
                    <a:pt x="372414" y="320852"/>
                  </a:lnTo>
                  <a:lnTo>
                    <a:pt x="400215" y="339293"/>
                  </a:lnTo>
                  <a:lnTo>
                    <a:pt x="434327" y="345897"/>
                  </a:lnTo>
                  <a:lnTo>
                    <a:pt x="468426" y="338937"/>
                  </a:lnTo>
                  <a:lnTo>
                    <a:pt x="496011" y="320255"/>
                  </a:lnTo>
                  <a:lnTo>
                    <a:pt x="497547" y="317944"/>
                  </a:lnTo>
                  <a:lnTo>
                    <a:pt x="514477" y="292506"/>
                  </a:lnTo>
                  <a:lnTo>
                    <a:pt x="521157" y="258330"/>
                  </a:lnTo>
                  <a:close/>
                </a:path>
                <a:path w="868679" h="578484">
                  <a:moveTo>
                    <a:pt x="724535" y="378066"/>
                  </a:moveTo>
                  <a:lnTo>
                    <a:pt x="724509" y="346354"/>
                  </a:lnTo>
                  <a:lnTo>
                    <a:pt x="724471" y="330492"/>
                  </a:lnTo>
                  <a:lnTo>
                    <a:pt x="724535" y="378066"/>
                  </a:lnTo>
                  <a:close/>
                </a:path>
                <a:path w="868679" h="578484">
                  <a:moveTo>
                    <a:pt x="812965" y="326644"/>
                  </a:moveTo>
                  <a:lnTo>
                    <a:pt x="812863" y="314477"/>
                  </a:lnTo>
                  <a:lnTo>
                    <a:pt x="812711" y="303225"/>
                  </a:lnTo>
                  <a:lnTo>
                    <a:pt x="807745" y="298373"/>
                  </a:lnTo>
                  <a:lnTo>
                    <a:pt x="784072" y="298208"/>
                  </a:lnTo>
                  <a:lnTo>
                    <a:pt x="784072" y="326644"/>
                  </a:lnTo>
                  <a:lnTo>
                    <a:pt x="784072" y="367207"/>
                  </a:lnTo>
                  <a:lnTo>
                    <a:pt x="753097" y="367207"/>
                  </a:lnTo>
                  <a:lnTo>
                    <a:pt x="753097" y="326644"/>
                  </a:lnTo>
                  <a:lnTo>
                    <a:pt x="784072" y="326644"/>
                  </a:lnTo>
                  <a:lnTo>
                    <a:pt x="784072" y="298208"/>
                  </a:lnTo>
                  <a:lnTo>
                    <a:pt x="729297" y="298386"/>
                  </a:lnTo>
                  <a:lnTo>
                    <a:pt x="724547" y="378968"/>
                  </a:lnTo>
                  <a:lnTo>
                    <a:pt x="724674" y="390321"/>
                  </a:lnTo>
                  <a:lnTo>
                    <a:pt x="729653" y="395579"/>
                  </a:lnTo>
                  <a:lnTo>
                    <a:pt x="768718" y="395871"/>
                  </a:lnTo>
                  <a:lnTo>
                    <a:pt x="807351" y="395566"/>
                  </a:lnTo>
                  <a:lnTo>
                    <a:pt x="812711" y="390461"/>
                  </a:lnTo>
                  <a:lnTo>
                    <a:pt x="812863" y="378968"/>
                  </a:lnTo>
                  <a:lnTo>
                    <a:pt x="812965" y="367207"/>
                  </a:lnTo>
                  <a:lnTo>
                    <a:pt x="812965" y="326644"/>
                  </a:lnTo>
                  <a:close/>
                </a:path>
                <a:path w="868679" h="578484">
                  <a:moveTo>
                    <a:pt x="868260" y="549338"/>
                  </a:moveTo>
                  <a:lnTo>
                    <a:pt x="868172" y="288048"/>
                  </a:lnTo>
                  <a:lnTo>
                    <a:pt x="868121" y="268884"/>
                  </a:lnTo>
                  <a:lnTo>
                    <a:pt x="868083" y="251574"/>
                  </a:lnTo>
                  <a:lnTo>
                    <a:pt x="865581" y="245414"/>
                  </a:lnTo>
                  <a:lnTo>
                    <a:pt x="860272" y="239877"/>
                  </a:lnTo>
                  <a:lnTo>
                    <a:pt x="839266" y="217982"/>
                  </a:lnTo>
                  <a:lnTo>
                    <a:pt x="839266" y="268884"/>
                  </a:lnTo>
                  <a:lnTo>
                    <a:pt x="839266" y="549338"/>
                  </a:lnTo>
                  <a:lnTo>
                    <a:pt x="582041" y="549338"/>
                  </a:lnTo>
                  <a:lnTo>
                    <a:pt x="582041" y="549211"/>
                  </a:lnTo>
                  <a:lnTo>
                    <a:pt x="582041" y="548995"/>
                  </a:lnTo>
                  <a:lnTo>
                    <a:pt x="582041" y="268884"/>
                  </a:lnTo>
                  <a:lnTo>
                    <a:pt x="839266" y="268884"/>
                  </a:lnTo>
                  <a:lnTo>
                    <a:pt x="839266" y="217982"/>
                  </a:lnTo>
                  <a:lnTo>
                    <a:pt x="837031" y="215646"/>
                  </a:lnTo>
                  <a:lnTo>
                    <a:pt x="819823" y="197840"/>
                  </a:lnTo>
                  <a:lnTo>
                    <a:pt x="819823" y="238493"/>
                  </a:lnTo>
                  <a:lnTo>
                    <a:pt x="816000" y="238950"/>
                  </a:lnTo>
                  <a:lnTo>
                    <a:pt x="813549" y="239496"/>
                  </a:lnTo>
                  <a:lnTo>
                    <a:pt x="590804" y="239534"/>
                  </a:lnTo>
                  <a:lnTo>
                    <a:pt x="589749" y="239534"/>
                  </a:lnTo>
                  <a:lnTo>
                    <a:pt x="588530" y="239877"/>
                  </a:lnTo>
                  <a:lnTo>
                    <a:pt x="585546" y="238429"/>
                  </a:lnTo>
                  <a:lnTo>
                    <a:pt x="583615" y="237045"/>
                  </a:lnTo>
                  <a:lnTo>
                    <a:pt x="581609" y="235800"/>
                  </a:lnTo>
                  <a:lnTo>
                    <a:pt x="583526" y="234823"/>
                  </a:lnTo>
                  <a:lnTo>
                    <a:pt x="585444" y="233032"/>
                  </a:lnTo>
                  <a:lnTo>
                    <a:pt x="594804" y="232816"/>
                  </a:lnTo>
                  <a:lnTo>
                    <a:pt x="605688" y="232803"/>
                  </a:lnTo>
                  <a:lnTo>
                    <a:pt x="624865" y="232981"/>
                  </a:lnTo>
                  <a:lnTo>
                    <a:pt x="626211" y="232765"/>
                  </a:lnTo>
                  <a:lnTo>
                    <a:pt x="631863" y="231825"/>
                  </a:lnTo>
                  <a:lnTo>
                    <a:pt x="638873" y="215646"/>
                  </a:lnTo>
                  <a:lnTo>
                    <a:pt x="634441" y="210299"/>
                  </a:lnTo>
                  <a:lnTo>
                    <a:pt x="628637" y="203581"/>
                  </a:lnTo>
                  <a:lnTo>
                    <a:pt x="617842" y="191096"/>
                  </a:lnTo>
                  <a:lnTo>
                    <a:pt x="589635" y="158165"/>
                  </a:lnTo>
                  <a:lnTo>
                    <a:pt x="589635" y="202958"/>
                  </a:lnTo>
                  <a:lnTo>
                    <a:pt x="580872" y="203581"/>
                  </a:lnTo>
                  <a:lnTo>
                    <a:pt x="572998" y="202996"/>
                  </a:lnTo>
                  <a:lnTo>
                    <a:pt x="565785" y="200190"/>
                  </a:lnTo>
                  <a:lnTo>
                    <a:pt x="558990" y="194144"/>
                  </a:lnTo>
                  <a:lnTo>
                    <a:pt x="552792" y="186817"/>
                  </a:lnTo>
                  <a:lnTo>
                    <a:pt x="552792" y="544474"/>
                  </a:lnTo>
                  <a:lnTo>
                    <a:pt x="552564" y="546227"/>
                  </a:lnTo>
                  <a:lnTo>
                    <a:pt x="552373" y="548932"/>
                  </a:lnTo>
                  <a:lnTo>
                    <a:pt x="489292" y="548932"/>
                  </a:lnTo>
                  <a:lnTo>
                    <a:pt x="489292" y="548373"/>
                  </a:lnTo>
                  <a:lnTo>
                    <a:pt x="489292" y="420204"/>
                  </a:lnTo>
                  <a:lnTo>
                    <a:pt x="489292" y="411759"/>
                  </a:lnTo>
                  <a:lnTo>
                    <a:pt x="488442" y="401612"/>
                  </a:lnTo>
                  <a:lnTo>
                    <a:pt x="485317" y="395452"/>
                  </a:lnTo>
                  <a:lnTo>
                    <a:pt x="479018" y="392391"/>
                  </a:lnTo>
                  <a:lnTo>
                    <a:pt x="468642" y="391553"/>
                  </a:lnTo>
                  <a:lnTo>
                    <a:pt x="460933" y="391553"/>
                  </a:lnTo>
                  <a:lnTo>
                    <a:pt x="460933" y="420204"/>
                  </a:lnTo>
                  <a:lnTo>
                    <a:pt x="460933" y="548373"/>
                  </a:lnTo>
                  <a:lnTo>
                    <a:pt x="407454" y="548373"/>
                  </a:lnTo>
                  <a:lnTo>
                    <a:pt x="407454" y="420204"/>
                  </a:lnTo>
                  <a:lnTo>
                    <a:pt x="460933" y="420204"/>
                  </a:lnTo>
                  <a:lnTo>
                    <a:pt x="460933" y="391553"/>
                  </a:lnTo>
                  <a:lnTo>
                    <a:pt x="417017" y="391541"/>
                  </a:lnTo>
                  <a:lnTo>
                    <a:pt x="399821" y="391553"/>
                  </a:lnTo>
                  <a:lnTo>
                    <a:pt x="389229" y="392391"/>
                  </a:lnTo>
                  <a:lnTo>
                    <a:pt x="382968" y="395490"/>
                  </a:lnTo>
                  <a:lnTo>
                    <a:pt x="379933" y="401942"/>
                  </a:lnTo>
                  <a:lnTo>
                    <a:pt x="379209" y="411759"/>
                  </a:lnTo>
                  <a:lnTo>
                    <a:pt x="379145" y="548995"/>
                  </a:lnTo>
                  <a:lnTo>
                    <a:pt x="316077" y="548995"/>
                  </a:lnTo>
                  <a:lnTo>
                    <a:pt x="315887" y="545541"/>
                  </a:lnTo>
                  <a:lnTo>
                    <a:pt x="315607" y="542721"/>
                  </a:lnTo>
                  <a:lnTo>
                    <a:pt x="315696" y="269252"/>
                  </a:lnTo>
                  <a:lnTo>
                    <a:pt x="318185" y="227761"/>
                  </a:lnTo>
                  <a:lnTo>
                    <a:pt x="338734" y="203619"/>
                  </a:lnTo>
                  <a:lnTo>
                    <a:pt x="349377" y="191096"/>
                  </a:lnTo>
                  <a:lnTo>
                    <a:pt x="377342" y="158470"/>
                  </a:lnTo>
                  <a:lnTo>
                    <a:pt x="434009" y="92608"/>
                  </a:lnTo>
                  <a:lnTo>
                    <a:pt x="519087" y="191160"/>
                  </a:lnTo>
                  <a:lnTo>
                    <a:pt x="532307" y="206425"/>
                  </a:lnTo>
                  <a:lnTo>
                    <a:pt x="552678" y="268884"/>
                  </a:lnTo>
                  <a:lnTo>
                    <a:pt x="552792" y="544474"/>
                  </a:lnTo>
                  <a:lnTo>
                    <a:pt x="552792" y="186817"/>
                  </a:lnTo>
                  <a:lnTo>
                    <a:pt x="531698" y="161823"/>
                  </a:lnTo>
                  <a:lnTo>
                    <a:pt x="519684" y="147815"/>
                  </a:lnTo>
                  <a:lnTo>
                    <a:pt x="493623" y="117513"/>
                  </a:lnTo>
                  <a:lnTo>
                    <a:pt x="472109" y="92608"/>
                  </a:lnTo>
                  <a:lnTo>
                    <a:pt x="448856" y="65646"/>
                  </a:lnTo>
                  <a:lnTo>
                    <a:pt x="441223" y="58585"/>
                  </a:lnTo>
                  <a:lnTo>
                    <a:pt x="434136" y="56159"/>
                  </a:lnTo>
                  <a:lnTo>
                    <a:pt x="427075" y="58407"/>
                  </a:lnTo>
                  <a:lnTo>
                    <a:pt x="419531" y="65303"/>
                  </a:lnTo>
                  <a:lnTo>
                    <a:pt x="372821" y="119443"/>
                  </a:lnTo>
                  <a:lnTo>
                    <a:pt x="336740" y="161518"/>
                  </a:lnTo>
                  <a:lnTo>
                    <a:pt x="309473" y="193852"/>
                  </a:lnTo>
                  <a:lnTo>
                    <a:pt x="302895" y="199809"/>
                  </a:lnTo>
                  <a:lnTo>
                    <a:pt x="295732" y="202819"/>
                  </a:lnTo>
                  <a:lnTo>
                    <a:pt x="287705" y="203619"/>
                  </a:lnTo>
                  <a:lnTo>
                    <a:pt x="278485" y="202869"/>
                  </a:lnTo>
                  <a:lnTo>
                    <a:pt x="325691" y="147878"/>
                  </a:lnTo>
                  <a:lnTo>
                    <a:pt x="350100" y="119443"/>
                  </a:lnTo>
                  <a:lnTo>
                    <a:pt x="420725" y="37198"/>
                  </a:lnTo>
                  <a:lnTo>
                    <a:pt x="427824" y="30467"/>
                  </a:lnTo>
                  <a:lnTo>
                    <a:pt x="434251" y="28181"/>
                  </a:lnTo>
                  <a:lnTo>
                    <a:pt x="440690" y="30429"/>
                  </a:lnTo>
                  <a:lnTo>
                    <a:pt x="447903" y="37261"/>
                  </a:lnTo>
                  <a:lnTo>
                    <a:pt x="585927" y="197840"/>
                  </a:lnTo>
                  <a:lnTo>
                    <a:pt x="587260" y="199821"/>
                  </a:lnTo>
                  <a:lnTo>
                    <a:pt x="589635" y="202958"/>
                  </a:lnTo>
                  <a:lnTo>
                    <a:pt x="589635" y="158165"/>
                  </a:lnTo>
                  <a:lnTo>
                    <a:pt x="580783" y="147828"/>
                  </a:lnTo>
                  <a:lnTo>
                    <a:pt x="661949" y="147828"/>
                  </a:lnTo>
                  <a:lnTo>
                    <a:pt x="727290" y="148043"/>
                  </a:lnTo>
                  <a:lnTo>
                    <a:pt x="756767" y="173393"/>
                  </a:lnTo>
                  <a:lnTo>
                    <a:pt x="819823" y="238493"/>
                  </a:lnTo>
                  <a:lnTo>
                    <a:pt x="819823" y="197840"/>
                  </a:lnTo>
                  <a:lnTo>
                    <a:pt x="771486" y="147815"/>
                  </a:lnTo>
                  <a:lnTo>
                    <a:pt x="746861" y="122174"/>
                  </a:lnTo>
                  <a:lnTo>
                    <a:pt x="740816" y="119405"/>
                  </a:lnTo>
                  <a:lnTo>
                    <a:pt x="739965" y="119011"/>
                  </a:lnTo>
                  <a:lnTo>
                    <a:pt x="558533" y="119405"/>
                  </a:lnTo>
                  <a:lnTo>
                    <a:pt x="554088" y="117563"/>
                  </a:lnTo>
                  <a:lnTo>
                    <a:pt x="485101" y="37198"/>
                  </a:lnTo>
                  <a:lnTo>
                    <a:pt x="477316" y="28181"/>
                  </a:lnTo>
                  <a:lnTo>
                    <a:pt x="468388" y="17818"/>
                  </a:lnTo>
                  <a:lnTo>
                    <a:pt x="452005" y="4495"/>
                  </a:lnTo>
                  <a:lnTo>
                    <a:pt x="434340" y="0"/>
                  </a:lnTo>
                  <a:lnTo>
                    <a:pt x="416699" y="4368"/>
                  </a:lnTo>
                  <a:lnTo>
                    <a:pt x="400431" y="17576"/>
                  </a:lnTo>
                  <a:lnTo>
                    <a:pt x="383451" y="37261"/>
                  </a:lnTo>
                  <a:lnTo>
                    <a:pt x="339852" y="87909"/>
                  </a:lnTo>
                  <a:lnTo>
                    <a:pt x="314693" y="117513"/>
                  </a:lnTo>
                  <a:lnTo>
                    <a:pt x="309372" y="119443"/>
                  </a:lnTo>
                  <a:lnTo>
                    <a:pt x="286448" y="119392"/>
                  </a:lnTo>
                  <a:lnTo>
                    <a:pt x="286448" y="149313"/>
                  </a:lnTo>
                  <a:lnTo>
                    <a:pt x="250596" y="191160"/>
                  </a:lnTo>
                  <a:lnTo>
                    <a:pt x="239864" y="203619"/>
                  </a:lnTo>
                  <a:lnTo>
                    <a:pt x="234467" y="209842"/>
                  </a:lnTo>
                  <a:lnTo>
                    <a:pt x="229374" y="215303"/>
                  </a:lnTo>
                  <a:lnTo>
                    <a:pt x="236969" y="232448"/>
                  </a:lnTo>
                  <a:lnTo>
                    <a:pt x="244563" y="233006"/>
                  </a:lnTo>
                  <a:lnTo>
                    <a:pt x="260731" y="232714"/>
                  </a:lnTo>
                  <a:lnTo>
                    <a:pt x="268871" y="232486"/>
                  </a:lnTo>
                  <a:lnTo>
                    <a:pt x="280111" y="233197"/>
                  </a:lnTo>
                  <a:lnTo>
                    <a:pt x="283133" y="235292"/>
                  </a:lnTo>
                  <a:lnTo>
                    <a:pt x="286219" y="236524"/>
                  </a:lnTo>
                  <a:lnTo>
                    <a:pt x="285711" y="236702"/>
                  </a:lnTo>
                  <a:lnTo>
                    <a:pt x="285711" y="269252"/>
                  </a:lnTo>
                  <a:lnTo>
                    <a:pt x="285711" y="549211"/>
                  </a:lnTo>
                  <a:lnTo>
                    <a:pt x="29273" y="549211"/>
                  </a:lnTo>
                  <a:lnTo>
                    <a:pt x="29273" y="269252"/>
                  </a:lnTo>
                  <a:lnTo>
                    <a:pt x="285711" y="269252"/>
                  </a:lnTo>
                  <a:lnTo>
                    <a:pt x="285711" y="236702"/>
                  </a:lnTo>
                  <a:lnTo>
                    <a:pt x="283273" y="237528"/>
                  </a:lnTo>
                  <a:lnTo>
                    <a:pt x="280327" y="239356"/>
                  </a:lnTo>
                  <a:lnTo>
                    <a:pt x="250151" y="239572"/>
                  </a:lnTo>
                  <a:lnTo>
                    <a:pt x="248793" y="239572"/>
                  </a:lnTo>
                  <a:lnTo>
                    <a:pt x="47917" y="239534"/>
                  </a:lnTo>
                  <a:lnTo>
                    <a:pt x="94475" y="191096"/>
                  </a:lnTo>
                  <a:lnTo>
                    <a:pt x="122148" y="162471"/>
                  </a:lnTo>
                  <a:lnTo>
                    <a:pt x="267868" y="147955"/>
                  </a:lnTo>
                  <a:lnTo>
                    <a:pt x="282473" y="147967"/>
                  </a:lnTo>
                  <a:lnTo>
                    <a:pt x="283362" y="147967"/>
                  </a:lnTo>
                  <a:lnTo>
                    <a:pt x="284264" y="148551"/>
                  </a:lnTo>
                  <a:lnTo>
                    <a:pt x="286448" y="149313"/>
                  </a:lnTo>
                  <a:lnTo>
                    <a:pt x="286448" y="119392"/>
                  </a:lnTo>
                  <a:lnTo>
                    <a:pt x="129082" y="119024"/>
                  </a:lnTo>
                  <a:lnTo>
                    <a:pt x="122008" y="121754"/>
                  </a:lnTo>
                  <a:lnTo>
                    <a:pt x="95504" y="149339"/>
                  </a:lnTo>
                  <a:lnTo>
                    <a:pt x="55079" y="191160"/>
                  </a:lnTo>
                  <a:lnTo>
                    <a:pt x="0" y="247904"/>
                  </a:lnTo>
                  <a:lnTo>
                    <a:pt x="114" y="567613"/>
                  </a:lnTo>
                  <a:lnTo>
                    <a:pt x="4305" y="575386"/>
                  </a:lnTo>
                  <a:lnTo>
                    <a:pt x="10845" y="578002"/>
                  </a:lnTo>
                  <a:lnTo>
                    <a:pt x="848004" y="577824"/>
                  </a:lnTo>
                  <a:lnTo>
                    <a:pt x="857821" y="576910"/>
                  </a:lnTo>
                  <a:lnTo>
                    <a:pt x="864044" y="573709"/>
                  </a:lnTo>
                  <a:lnTo>
                    <a:pt x="867308" y="567613"/>
                  </a:lnTo>
                  <a:lnTo>
                    <a:pt x="868260" y="557974"/>
                  </a:lnTo>
                  <a:lnTo>
                    <a:pt x="868260" y="549338"/>
                  </a:lnTo>
                  <a:close/>
                </a:path>
              </a:pathLst>
            </a:custGeom>
            <a:solidFill>
              <a:srgbClr val="15395F"/>
            </a:solidFill>
          </p:spPr>
          <p:txBody>
            <a:bodyPr wrap="square" lIns="0" tIns="0" rIns="0" bIns="0" rtlCol="0"/>
            <a:lstStyle/>
            <a:p>
              <a:endParaRPr/>
            </a:p>
          </p:txBody>
        </p:sp>
        <p:pic>
          <p:nvPicPr>
            <p:cNvPr id="233" name="object 233"/>
            <p:cNvPicPr/>
            <p:nvPr/>
          </p:nvPicPr>
          <p:blipFill>
            <a:blip r:embed="rId40" cstate="print"/>
            <a:stretch>
              <a:fillRect/>
            </a:stretch>
          </p:blipFill>
          <p:spPr>
            <a:xfrm>
              <a:off x="9313392" y="9739800"/>
              <a:ext cx="88301" cy="97612"/>
            </a:xfrm>
            <a:prstGeom prst="rect">
              <a:avLst/>
            </a:prstGeom>
          </p:spPr>
        </p:pic>
        <p:pic>
          <p:nvPicPr>
            <p:cNvPr id="234" name="object 234"/>
            <p:cNvPicPr/>
            <p:nvPr/>
          </p:nvPicPr>
          <p:blipFill>
            <a:blip r:embed="rId41" cstate="print"/>
            <a:stretch>
              <a:fillRect/>
            </a:stretch>
          </p:blipFill>
          <p:spPr>
            <a:xfrm>
              <a:off x="9206234" y="9739798"/>
              <a:ext cx="88085" cy="97634"/>
            </a:xfrm>
            <a:prstGeom prst="rect">
              <a:avLst/>
            </a:prstGeom>
          </p:spPr>
        </p:pic>
        <p:sp>
          <p:nvSpPr>
            <p:cNvPr id="235" name="object 235"/>
            <p:cNvSpPr/>
            <p:nvPr/>
          </p:nvSpPr>
          <p:spPr>
            <a:xfrm>
              <a:off x="8643900" y="9612236"/>
              <a:ext cx="650875" cy="97790"/>
            </a:xfrm>
            <a:custGeom>
              <a:avLst/>
              <a:gdLst/>
              <a:ahLst/>
              <a:cxnLst/>
              <a:rect l="l" t="t" r="r" b="b"/>
              <a:pathLst>
                <a:path w="650875" h="97790">
                  <a:moveTo>
                    <a:pt x="88290" y="69062"/>
                  </a:moveTo>
                  <a:lnTo>
                    <a:pt x="88277" y="28536"/>
                  </a:lnTo>
                  <a:lnTo>
                    <a:pt x="88099" y="14643"/>
                  </a:lnTo>
                  <a:lnTo>
                    <a:pt x="87922" y="5067"/>
                  </a:lnTo>
                  <a:lnTo>
                    <a:pt x="82321" y="63"/>
                  </a:lnTo>
                  <a:lnTo>
                    <a:pt x="59410" y="63"/>
                  </a:lnTo>
                  <a:lnTo>
                    <a:pt x="59410" y="28536"/>
                  </a:lnTo>
                  <a:lnTo>
                    <a:pt x="59410" y="69062"/>
                  </a:lnTo>
                  <a:lnTo>
                    <a:pt x="28422" y="69062"/>
                  </a:lnTo>
                  <a:lnTo>
                    <a:pt x="28422" y="28536"/>
                  </a:lnTo>
                  <a:lnTo>
                    <a:pt x="59410" y="28536"/>
                  </a:lnTo>
                  <a:lnTo>
                    <a:pt x="59410" y="63"/>
                  </a:lnTo>
                  <a:lnTo>
                    <a:pt x="58318" y="63"/>
                  </a:lnTo>
                  <a:lnTo>
                    <a:pt x="30264" y="38"/>
                  </a:lnTo>
                  <a:lnTo>
                    <a:pt x="4445" y="254"/>
                  </a:lnTo>
                  <a:lnTo>
                    <a:pt x="101" y="4978"/>
                  </a:lnTo>
                  <a:lnTo>
                    <a:pt x="0" y="82283"/>
                  </a:lnTo>
                  <a:lnTo>
                    <a:pt x="203" y="91986"/>
                  </a:lnTo>
                  <a:lnTo>
                    <a:pt x="5295" y="97370"/>
                  </a:lnTo>
                  <a:lnTo>
                    <a:pt x="44221" y="97764"/>
                  </a:lnTo>
                  <a:lnTo>
                    <a:pt x="82486" y="97409"/>
                  </a:lnTo>
                  <a:lnTo>
                    <a:pt x="88011" y="91846"/>
                  </a:lnTo>
                  <a:lnTo>
                    <a:pt x="88150" y="81661"/>
                  </a:lnTo>
                  <a:lnTo>
                    <a:pt x="88290" y="69062"/>
                  </a:lnTo>
                  <a:close/>
                </a:path>
                <a:path w="650875" h="97790">
                  <a:moveTo>
                    <a:pt x="650379" y="73342"/>
                  </a:moveTo>
                  <a:lnTo>
                    <a:pt x="650290" y="28549"/>
                  </a:lnTo>
                  <a:lnTo>
                    <a:pt x="650278" y="26149"/>
                  </a:lnTo>
                  <a:lnTo>
                    <a:pt x="650189" y="5321"/>
                  </a:lnTo>
                  <a:lnTo>
                    <a:pt x="645236" y="241"/>
                  </a:lnTo>
                  <a:lnTo>
                    <a:pt x="621982" y="127"/>
                  </a:lnTo>
                  <a:lnTo>
                    <a:pt x="621982" y="28549"/>
                  </a:lnTo>
                  <a:lnTo>
                    <a:pt x="621982" y="68922"/>
                  </a:lnTo>
                  <a:lnTo>
                    <a:pt x="590994" y="68922"/>
                  </a:lnTo>
                  <a:lnTo>
                    <a:pt x="590994" y="28549"/>
                  </a:lnTo>
                  <a:lnTo>
                    <a:pt x="621982" y="28549"/>
                  </a:lnTo>
                  <a:lnTo>
                    <a:pt x="621982" y="127"/>
                  </a:lnTo>
                  <a:lnTo>
                    <a:pt x="606793" y="50"/>
                  </a:lnTo>
                  <a:lnTo>
                    <a:pt x="577710" y="76"/>
                  </a:lnTo>
                  <a:lnTo>
                    <a:pt x="567715" y="76"/>
                  </a:lnTo>
                  <a:lnTo>
                    <a:pt x="562546" y="5435"/>
                  </a:lnTo>
                  <a:lnTo>
                    <a:pt x="562444" y="14706"/>
                  </a:lnTo>
                  <a:lnTo>
                    <a:pt x="562343" y="68922"/>
                  </a:lnTo>
                  <a:lnTo>
                    <a:pt x="562483" y="82664"/>
                  </a:lnTo>
                  <a:lnTo>
                    <a:pt x="562610" y="92430"/>
                  </a:lnTo>
                  <a:lnTo>
                    <a:pt x="568413" y="97485"/>
                  </a:lnTo>
                  <a:lnTo>
                    <a:pt x="606056" y="97751"/>
                  </a:lnTo>
                  <a:lnTo>
                    <a:pt x="645160" y="97409"/>
                  </a:lnTo>
                  <a:lnTo>
                    <a:pt x="650113" y="92252"/>
                  </a:lnTo>
                  <a:lnTo>
                    <a:pt x="650278" y="82664"/>
                  </a:lnTo>
                  <a:lnTo>
                    <a:pt x="650278" y="71043"/>
                  </a:lnTo>
                  <a:lnTo>
                    <a:pt x="650290" y="81267"/>
                  </a:lnTo>
                  <a:lnTo>
                    <a:pt x="650379" y="73342"/>
                  </a:lnTo>
                  <a:close/>
                </a:path>
              </a:pathLst>
            </a:custGeom>
            <a:solidFill>
              <a:srgbClr val="15395F"/>
            </a:solidFill>
          </p:spPr>
          <p:txBody>
            <a:bodyPr wrap="square" lIns="0" tIns="0" rIns="0" bIns="0" rtlCol="0"/>
            <a:lstStyle/>
            <a:p>
              <a:endParaRPr/>
            </a:p>
          </p:txBody>
        </p:sp>
        <p:pic>
          <p:nvPicPr>
            <p:cNvPr id="236" name="object 236"/>
            <p:cNvPicPr/>
            <p:nvPr/>
          </p:nvPicPr>
          <p:blipFill>
            <a:blip r:embed="rId42" cstate="print"/>
            <a:stretch>
              <a:fillRect/>
            </a:stretch>
          </p:blipFill>
          <p:spPr>
            <a:xfrm>
              <a:off x="8643796" y="9739798"/>
              <a:ext cx="195097" cy="97697"/>
            </a:xfrm>
            <a:prstGeom prst="rect">
              <a:avLst/>
            </a:prstGeom>
          </p:spPr>
        </p:pic>
        <p:sp>
          <p:nvSpPr>
            <p:cNvPr id="237" name="object 237"/>
            <p:cNvSpPr/>
            <p:nvPr/>
          </p:nvSpPr>
          <p:spPr>
            <a:xfrm>
              <a:off x="8750859" y="9523577"/>
              <a:ext cx="307340" cy="186690"/>
            </a:xfrm>
            <a:custGeom>
              <a:avLst/>
              <a:gdLst/>
              <a:ahLst/>
              <a:cxnLst/>
              <a:rect l="l" t="t" r="r" b="b"/>
              <a:pathLst>
                <a:path w="307340" h="186690">
                  <a:moveTo>
                    <a:pt x="88049" y="117157"/>
                  </a:moveTo>
                  <a:lnTo>
                    <a:pt x="88036" y="109486"/>
                  </a:lnTo>
                  <a:lnTo>
                    <a:pt x="87693" y="93726"/>
                  </a:lnTo>
                  <a:lnTo>
                    <a:pt x="83121" y="88963"/>
                  </a:lnTo>
                  <a:lnTo>
                    <a:pt x="59702" y="88760"/>
                  </a:lnTo>
                  <a:lnTo>
                    <a:pt x="59702" y="117157"/>
                  </a:lnTo>
                  <a:lnTo>
                    <a:pt x="59702" y="157645"/>
                  </a:lnTo>
                  <a:lnTo>
                    <a:pt x="28752" y="157645"/>
                  </a:lnTo>
                  <a:lnTo>
                    <a:pt x="28752" y="117157"/>
                  </a:lnTo>
                  <a:lnTo>
                    <a:pt x="59702" y="117157"/>
                  </a:lnTo>
                  <a:lnTo>
                    <a:pt x="59702" y="88760"/>
                  </a:lnTo>
                  <a:lnTo>
                    <a:pt x="5067" y="88925"/>
                  </a:lnTo>
                  <a:lnTo>
                    <a:pt x="0" y="157645"/>
                  </a:lnTo>
                  <a:lnTo>
                    <a:pt x="177" y="170840"/>
                  </a:lnTo>
                  <a:lnTo>
                    <a:pt x="368" y="181305"/>
                  </a:lnTo>
                  <a:lnTo>
                    <a:pt x="5575" y="186067"/>
                  </a:lnTo>
                  <a:lnTo>
                    <a:pt x="44284" y="186436"/>
                  </a:lnTo>
                  <a:lnTo>
                    <a:pt x="82778" y="186029"/>
                  </a:lnTo>
                  <a:lnTo>
                    <a:pt x="87718" y="180809"/>
                  </a:lnTo>
                  <a:lnTo>
                    <a:pt x="87909" y="170840"/>
                  </a:lnTo>
                  <a:lnTo>
                    <a:pt x="88036" y="157645"/>
                  </a:lnTo>
                  <a:lnTo>
                    <a:pt x="88049" y="117157"/>
                  </a:lnTo>
                  <a:close/>
                </a:path>
                <a:path w="307340" h="186690">
                  <a:moveTo>
                    <a:pt x="306946" y="57810"/>
                  </a:moveTo>
                  <a:lnTo>
                    <a:pt x="287375" y="42138"/>
                  </a:lnTo>
                  <a:lnTo>
                    <a:pt x="285648" y="41173"/>
                  </a:lnTo>
                  <a:lnTo>
                    <a:pt x="285597" y="7518"/>
                  </a:lnTo>
                  <a:lnTo>
                    <a:pt x="281546" y="1562"/>
                  </a:lnTo>
                  <a:lnTo>
                    <a:pt x="264147" y="0"/>
                  </a:lnTo>
                  <a:lnTo>
                    <a:pt x="257911" y="6858"/>
                  </a:lnTo>
                  <a:lnTo>
                    <a:pt x="257517" y="24853"/>
                  </a:lnTo>
                  <a:lnTo>
                    <a:pt x="257581" y="49415"/>
                  </a:lnTo>
                  <a:lnTo>
                    <a:pt x="258483" y="59893"/>
                  </a:lnTo>
                  <a:lnTo>
                    <a:pt x="261721" y="66306"/>
                  </a:lnTo>
                  <a:lnTo>
                    <a:pt x="268185" y="69519"/>
                  </a:lnTo>
                  <a:lnTo>
                    <a:pt x="278765" y="70421"/>
                  </a:lnTo>
                  <a:lnTo>
                    <a:pt x="299999" y="70370"/>
                  </a:lnTo>
                  <a:lnTo>
                    <a:pt x="306120" y="66649"/>
                  </a:lnTo>
                  <a:lnTo>
                    <a:pt x="306946" y="57810"/>
                  </a:lnTo>
                  <a:close/>
                </a:path>
              </a:pathLst>
            </a:custGeom>
            <a:solidFill>
              <a:srgbClr val="15395F"/>
            </a:solidFill>
          </p:spPr>
          <p:txBody>
            <a:bodyPr wrap="square" lIns="0" tIns="0" rIns="0" bIns="0" rtlCol="0"/>
            <a:lstStyle/>
            <a:p>
              <a:endParaRPr/>
            </a:p>
          </p:txBody>
        </p:sp>
      </p:grpSp>
      <p:grpSp>
        <p:nvGrpSpPr>
          <p:cNvPr id="238" name="object 238"/>
          <p:cNvGrpSpPr/>
          <p:nvPr/>
        </p:nvGrpSpPr>
        <p:grpSpPr>
          <a:xfrm>
            <a:off x="7532052" y="9314116"/>
            <a:ext cx="868680" cy="578485"/>
            <a:chOff x="7532052" y="9314116"/>
            <a:chExt cx="868680" cy="578485"/>
          </a:xfrm>
        </p:grpSpPr>
        <p:sp>
          <p:nvSpPr>
            <p:cNvPr id="239" name="object 239"/>
            <p:cNvSpPr/>
            <p:nvPr/>
          </p:nvSpPr>
          <p:spPr>
            <a:xfrm>
              <a:off x="7532053" y="9314116"/>
              <a:ext cx="868680" cy="578485"/>
            </a:xfrm>
            <a:custGeom>
              <a:avLst/>
              <a:gdLst/>
              <a:ahLst/>
              <a:cxnLst/>
              <a:rect l="l" t="t" r="r" b="b"/>
              <a:pathLst>
                <a:path w="868679" h="578484">
                  <a:moveTo>
                    <a:pt x="521144" y="258330"/>
                  </a:moveTo>
                  <a:lnTo>
                    <a:pt x="514235" y="224383"/>
                  </a:lnTo>
                  <a:lnTo>
                    <a:pt x="497192" y="199301"/>
                  </a:lnTo>
                  <a:lnTo>
                    <a:pt x="495503" y="196811"/>
                  </a:lnTo>
                  <a:lnTo>
                    <a:pt x="493445" y="195453"/>
                  </a:lnTo>
                  <a:lnTo>
                    <a:pt x="493445" y="259143"/>
                  </a:lnTo>
                  <a:lnTo>
                    <a:pt x="488657" y="282028"/>
                  </a:lnTo>
                  <a:lnTo>
                    <a:pt x="475881" y="300710"/>
                  </a:lnTo>
                  <a:lnTo>
                    <a:pt x="457034" y="313309"/>
                  </a:lnTo>
                  <a:lnTo>
                    <a:pt x="434022" y="317944"/>
                  </a:lnTo>
                  <a:lnTo>
                    <a:pt x="410654" y="313359"/>
                  </a:lnTo>
                  <a:lnTo>
                    <a:pt x="391782" y="300697"/>
                  </a:lnTo>
                  <a:lnTo>
                    <a:pt x="379183" y="281762"/>
                  </a:lnTo>
                  <a:lnTo>
                    <a:pt x="374662" y="258330"/>
                  </a:lnTo>
                  <a:lnTo>
                    <a:pt x="379374" y="235407"/>
                  </a:lnTo>
                  <a:lnTo>
                    <a:pt x="392074" y="216636"/>
                  </a:lnTo>
                  <a:lnTo>
                    <a:pt x="410845" y="203974"/>
                  </a:lnTo>
                  <a:lnTo>
                    <a:pt x="433768" y="199301"/>
                  </a:lnTo>
                  <a:lnTo>
                    <a:pt x="456971" y="204038"/>
                  </a:lnTo>
                  <a:lnTo>
                    <a:pt x="475996" y="216941"/>
                  </a:lnTo>
                  <a:lnTo>
                    <a:pt x="488823" y="235991"/>
                  </a:lnTo>
                  <a:lnTo>
                    <a:pt x="493445" y="259143"/>
                  </a:lnTo>
                  <a:lnTo>
                    <a:pt x="493445" y="195453"/>
                  </a:lnTo>
                  <a:lnTo>
                    <a:pt x="467664" y="178333"/>
                  </a:lnTo>
                  <a:lnTo>
                    <a:pt x="433451" y="171627"/>
                  </a:lnTo>
                  <a:lnTo>
                    <a:pt x="399402" y="178574"/>
                  </a:lnTo>
                  <a:lnTo>
                    <a:pt x="371741" y="197332"/>
                  </a:lnTo>
                  <a:lnTo>
                    <a:pt x="353212" y="225132"/>
                  </a:lnTo>
                  <a:lnTo>
                    <a:pt x="346595" y="259181"/>
                  </a:lnTo>
                  <a:lnTo>
                    <a:pt x="353631" y="293255"/>
                  </a:lnTo>
                  <a:lnTo>
                    <a:pt x="372414" y="320852"/>
                  </a:lnTo>
                  <a:lnTo>
                    <a:pt x="400215" y="339293"/>
                  </a:lnTo>
                  <a:lnTo>
                    <a:pt x="434314" y="345897"/>
                  </a:lnTo>
                  <a:lnTo>
                    <a:pt x="468414" y="338937"/>
                  </a:lnTo>
                  <a:lnTo>
                    <a:pt x="495998" y="320255"/>
                  </a:lnTo>
                  <a:lnTo>
                    <a:pt x="497535" y="317944"/>
                  </a:lnTo>
                  <a:lnTo>
                    <a:pt x="514464" y="292506"/>
                  </a:lnTo>
                  <a:lnTo>
                    <a:pt x="521144" y="258330"/>
                  </a:lnTo>
                  <a:close/>
                </a:path>
                <a:path w="868679" h="578484">
                  <a:moveTo>
                    <a:pt x="724522" y="378066"/>
                  </a:moveTo>
                  <a:lnTo>
                    <a:pt x="724496" y="346354"/>
                  </a:lnTo>
                  <a:lnTo>
                    <a:pt x="724458" y="330492"/>
                  </a:lnTo>
                  <a:lnTo>
                    <a:pt x="724522" y="378066"/>
                  </a:lnTo>
                  <a:close/>
                </a:path>
                <a:path w="868679" h="578484">
                  <a:moveTo>
                    <a:pt x="812965" y="326644"/>
                  </a:moveTo>
                  <a:lnTo>
                    <a:pt x="812850" y="314477"/>
                  </a:lnTo>
                  <a:lnTo>
                    <a:pt x="812698" y="303225"/>
                  </a:lnTo>
                  <a:lnTo>
                    <a:pt x="807720" y="298373"/>
                  </a:lnTo>
                  <a:lnTo>
                    <a:pt x="784059" y="298208"/>
                  </a:lnTo>
                  <a:lnTo>
                    <a:pt x="784059" y="326644"/>
                  </a:lnTo>
                  <a:lnTo>
                    <a:pt x="784059" y="367207"/>
                  </a:lnTo>
                  <a:lnTo>
                    <a:pt x="753084" y="367207"/>
                  </a:lnTo>
                  <a:lnTo>
                    <a:pt x="753084" y="326644"/>
                  </a:lnTo>
                  <a:lnTo>
                    <a:pt x="784059" y="326644"/>
                  </a:lnTo>
                  <a:lnTo>
                    <a:pt x="784059" y="298208"/>
                  </a:lnTo>
                  <a:lnTo>
                    <a:pt x="729284" y="298386"/>
                  </a:lnTo>
                  <a:lnTo>
                    <a:pt x="724535" y="378053"/>
                  </a:lnTo>
                  <a:lnTo>
                    <a:pt x="724662" y="390321"/>
                  </a:lnTo>
                  <a:lnTo>
                    <a:pt x="729640" y="395579"/>
                  </a:lnTo>
                  <a:lnTo>
                    <a:pt x="768705" y="395871"/>
                  </a:lnTo>
                  <a:lnTo>
                    <a:pt x="807339" y="395566"/>
                  </a:lnTo>
                  <a:lnTo>
                    <a:pt x="812711" y="390461"/>
                  </a:lnTo>
                  <a:lnTo>
                    <a:pt x="812850" y="378968"/>
                  </a:lnTo>
                  <a:lnTo>
                    <a:pt x="812965" y="367207"/>
                  </a:lnTo>
                  <a:lnTo>
                    <a:pt x="812965" y="326644"/>
                  </a:lnTo>
                  <a:close/>
                </a:path>
                <a:path w="868679" h="578484">
                  <a:moveTo>
                    <a:pt x="868248" y="549338"/>
                  </a:moveTo>
                  <a:lnTo>
                    <a:pt x="868159" y="288048"/>
                  </a:lnTo>
                  <a:lnTo>
                    <a:pt x="868108" y="268884"/>
                  </a:lnTo>
                  <a:lnTo>
                    <a:pt x="868070" y="251574"/>
                  </a:lnTo>
                  <a:lnTo>
                    <a:pt x="865568" y="245414"/>
                  </a:lnTo>
                  <a:lnTo>
                    <a:pt x="860285" y="239877"/>
                  </a:lnTo>
                  <a:lnTo>
                    <a:pt x="839254" y="217970"/>
                  </a:lnTo>
                  <a:lnTo>
                    <a:pt x="839254" y="268884"/>
                  </a:lnTo>
                  <a:lnTo>
                    <a:pt x="839254" y="549338"/>
                  </a:lnTo>
                  <a:lnTo>
                    <a:pt x="582028" y="549338"/>
                  </a:lnTo>
                  <a:lnTo>
                    <a:pt x="582028" y="549211"/>
                  </a:lnTo>
                  <a:lnTo>
                    <a:pt x="582028" y="548995"/>
                  </a:lnTo>
                  <a:lnTo>
                    <a:pt x="582028" y="268884"/>
                  </a:lnTo>
                  <a:lnTo>
                    <a:pt x="839254" y="268884"/>
                  </a:lnTo>
                  <a:lnTo>
                    <a:pt x="839254" y="217970"/>
                  </a:lnTo>
                  <a:lnTo>
                    <a:pt x="837031" y="215646"/>
                  </a:lnTo>
                  <a:lnTo>
                    <a:pt x="819810" y="197827"/>
                  </a:lnTo>
                  <a:lnTo>
                    <a:pt x="819810" y="238493"/>
                  </a:lnTo>
                  <a:lnTo>
                    <a:pt x="815987" y="238950"/>
                  </a:lnTo>
                  <a:lnTo>
                    <a:pt x="813523" y="239496"/>
                  </a:lnTo>
                  <a:lnTo>
                    <a:pt x="590804" y="239534"/>
                  </a:lnTo>
                  <a:lnTo>
                    <a:pt x="589737" y="239534"/>
                  </a:lnTo>
                  <a:lnTo>
                    <a:pt x="588518" y="239877"/>
                  </a:lnTo>
                  <a:lnTo>
                    <a:pt x="585546" y="238429"/>
                  </a:lnTo>
                  <a:lnTo>
                    <a:pt x="583603" y="237045"/>
                  </a:lnTo>
                  <a:lnTo>
                    <a:pt x="581596" y="235800"/>
                  </a:lnTo>
                  <a:lnTo>
                    <a:pt x="583526" y="234823"/>
                  </a:lnTo>
                  <a:lnTo>
                    <a:pt x="585431" y="233032"/>
                  </a:lnTo>
                  <a:lnTo>
                    <a:pt x="594791" y="232816"/>
                  </a:lnTo>
                  <a:lnTo>
                    <a:pt x="605675" y="232803"/>
                  </a:lnTo>
                  <a:lnTo>
                    <a:pt x="624852" y="232981"/>
                  </a:lnTo>
                  <a:lnTo>
                    <a:pt x="626198" y="232765"/>
                  </a:lnTo>
                  <a:lnTo>
                    <a:pt x="631850" y="231825"/>
                  </a:lnTo>
                  <a:lnTo>
                    <a:pt x="638860" y="215646"/>
                  </a:lnTo>
                  <a:lnTo>
                    <a:pt x="634428" y="210299"/>
                  </a:lnTo>
                  <a:lnTo>
                    <a:pt x="628624" y="203581"/>
                  </a:lnTo>
                  <a:lnTo>
                    <a:pt x="617829" y="191096"/>
                  </a:lnTo>
                  <a:lnTo>
                    <a:pt x="589635" y="158178"/>
                  </a:lnTo>
                  <a:lnTo>
                    <a:pt x="589635" y="202958"/>
                  </a:lnTo>
                  <a:lnTo>
                    <a:pt x="580859" y="203581"/>
                  </a:lnTo>
                  <a:lnTo>
                    <a:pt x="572985" y="202996"/>
                  </a:lnTo>
                  <a:lnTo>
                    <a:pt x="565772" y="200190"/>
                  </a:lnTo>
                  <a:lnTo>
                    <a:pt x="558977" y="194144"/>
                  </a:lnTo>
                  <a:lnTo>
                    <a:pt x="552780" y="186817"/>
                  </a:lnTo>
                  <a:lnTo>
                    <a:pt x="552780" y="544474"/>
                  </a:lnTo>
                  <a:lnTo>
                    <a:pt x="552551" y="546227"/>
                  </a:lnTo>
                  <a:lnTo>
                    <a:pt x="552361" y="548932"/>
                  </a:lnTo>
                  <a:lnTo>
                    <a:pt x="489292" y="548932"/>
                  </a:lnTo>
                  <a:lnTo>
                    <a:pt x="489280" y="548373"/>
                  </a:lnTo>
                  <a:lnTo>
                    <a:pt x="489280" y="420204"/>
                  </a:lnTo>
                  <a:lnTo>
                    <a:pt x="489280" y="411759"/>
                  </a:lnTo>
                  <a:lnTo>
                    <a:pt x="488429" y="401612"/>
                  </a:lnTo>
                  <a:lnTo>
                    <a:pt x="485317" y="395452"/>
                  </a:lnTo>
                  <a:lnTo>
                    <a:pt x="479005" y="392391"/>
                  </a:lnTo>
                  <a:lnTo>
                    <a:pt x="468630" y="391553"/>
                  </a:lnTo>
                  <a:lnTo>
                    <a:pt x="460921" y="391553"/>
                  </a:lnTo>
                  <a:lnTo>
                    <a:pt x="460921" y="420204"/>
                  </a:lnTo>
                  <a:lnTo>
                    <a:pt x="460921" y="548373"/>
                  </a:lnTo>
                  <a:lnTo>
                    <a:pt x="407441" y="548373"/>
                  </a:lnTo>
                  <a:lnTo>
                    <a:pt x="407441" y="420204"/>
                  </a:lnTo>
                  <a:lnTo>
                    <a:pt x="460921" y="420204"/>
                  </a:lnTo>
                  <a:lnTo>
                    <a:pt x="460921" y="391553"/>
                  </a:lnTo>
                  <a:lnTo>
                    <a:pt x="417017" y="391541"/>
                  </a:lnTo>
                  <a:lnTo>
                    <a:pt x="399808" y="391553"/>
                  </a:lnTo>
                  <a:lnTo>
                    <a:pt x="389216" y="392391"/>
                  </a:lnTo>
                  <a:lnTo>
                    <a:pt x="382955" y="395490"/>
                  </a:lnTo>
                  <a:lnTo>
                    <a:pt x="379920" y="401942"/>
                  </a:lnTo>
                  <a:lnTo>
                    <a:pt x="379209" y="411759"/>
                  </a:lnTo>
                  <a:lnTo>
                    <a:pt x="379133" y="548995"/>
                  </a:lnTo>
                  <a:lnTo>
                    <a:pt x="316064" y="548995"/>
                  </a:lnTo>
                  <a:lnTo>
                    <a:pt x="315887" y="545541"/>
                  </a:lnTo>
                  <a:lnTo>
                    <a:pt x="315607" y="542721"/>
                  </a:lnTo>
                  <a:lnTo>
                    <a:pt x="315683" y="269252"/>
                  </a:lnTo>
                  <a:lnTo>
                    <a:pt x="318185" y="227761"/>
                  </a:lnTo>
                  <a:lnTo>
                    <a:pt x="349377" y="191096"/>
                  </a:lnTo>
                  <a:lnTo>
                    <a:pt x="377342" y="158470"/>
                  </a:lnTo>
                  <a:lnTo>
                    <a:pt x="433997" y="92608"/>
                  </a:lnTo>
                  <a:lnTo>
                    <a:pt x="519074" y="191160"/>
                  </a:lnTo>
                  <a:lnTo>
                    <a:pt x="532307" y="206425"/>
                  </a:lnTo>
                  <a:lnTo>
                    <a:pt x="552665" y="268884"/>
                  </a:lnTo>
                  <a:lnTo>
                    <a:pt x="552780" y="544474"/>
                  </a:lnTo>
                  <a:lnTo>
                    <a:pt x="552780" y="186817"/>
                  </a:lnTo>
                  <a:lnTo>
                    <a:pt x="531685" y="161823"/>
                  </a:lnTo>
                  <a:lnTo>
                    <a:pt x="519671" y="147815"/>
                  </a:lnTo>
                  <a:lnTo>
                    <a:pt x="493610" y="117513"/>
                  </a:lnTo>
                  <a:lnTo>
                    <a:pt x="472097" y="92608"/>
                  </a:lnTo>
                  <a:lnTo>
                    <a:pt x="448843" y="65646"/>
                  </a:lnTo>
                  <a:lnTo>
                    <a:pt x="441210" y="58585"/>
                  </a:lnTo>
                  <a:lnTo>
                    <a:pt x="434124" y="56159"/>
                  </a:lnTo>
                  <a:lnTo>
                    <a:pt x="427075" y="58407"/>
                  </a:lnTo>
                  <a:lnTo>
                    <a:pt x="419531" y="65303"/>
                  </a:lnTo>
                  <a:lnTo>
                    <a:pt x="372821" y="119443"/>
                  </a:lnTo>
                  <a:lnTo>
                    <a:pt x="336727" y="161518"/>
                  </a:lnTo>
                  <a:lnTo>
                    <a:pt x="309460" y="193852"/>
                  </a:lnTo>
                  <a:lnTo>
                    <a:pt x="302882" y="199809"/>
                  </a:lnTo>
                  <a:lnTo>
                    <a:pt x="295732" y="202819"/>
                  </a:lnTo>
                  <a:lnTo>
                    <a:pt x="287693" y="203619"/>
                  </a:lnTo>
                  <a:lnTo>
                    <a:pt x="278472" y="202869"/>
                  </a:lnTo>
                  <a:lnTo>
                    <a:pt x="325678" y="147878"/>
                  </a:lnTo>
                  <a:lnTo>
                    <a:pt x="350088" y="119443"/>
                  </a:lnTo>
                  <a:lnTo>
                    <a:pt x="420712" y="37198"/>
                  </a:lnTo>
                  <a:lnTo>
                    <a:pt x="427812" y="30467"/>
                  </a:lnTo>
                  <a:lnTo>
                    <a:pt x="434251" y="28181"/>
                  </a:lnTo>
                  <a:lnTo>
                    <a:pt x="440677" y="30429"/>
                  </a:lnTo>
                  <a:lnTo>
                    <a:pt x="447903" y="37261"/>
                  </a:lnTo>
                  <a:lnTo>
                    <a:pt x="585914" y="197840"/>
                  </a:lnTo>
                  <a:lnTo>
                    <a:pt x="587248" y="199821"/>
                  </a:lnTo>
                  <a:lnTo>
                    <a:pt x="589635" y="202958"/>
                  </a:lnTo>
                  <a:lnTo>
                    <a:pt x="589635" y="158178"/>
                  </a:lnTo>
                  <a:lnTo>
                    <a:pt x="580771" y="147828"/>
                  </a:lnTo>
                  <a:lnTo>
                    <a:pt x="661949" y="147828"/>
                  </a:lnTo>
                  <a:lnTo>
                    <a:pt x="727265" y="148043"/>
                  </a:lnTo>
                  <a:lnTo>
                    <a:pt x="756754" y="173393"/>
                  </a:lnTo>
                  <a:lnTo>
                    <a:pt x="819810" y="238493"/>
                  </a:lnTo>
                  <a:lnTo>
                    <a:pt x="819810" y="197827"/>
                  </a:lnTo>
                  <a:lnTo>
                    <a:pt x="771474" y="147815"/>
                  </a:lnTo>
                  <a:lnTo>
                    <a:pt x="746836" y="122174"/>
                  </a:lnTo>
                  <a:lnTo>
                    <a:pt x="740803" y="119405"/>
                  </a:lnTo>
                  <a:lnTo>
                    <a:pt x="739952" y="119011"/>
                  </a:lnTo>
                  <a:lnTo>
                    <a:pt x="558520" y="119405"/>
                  </a:lnTo>
                  <a:lnTo>
                    <a:pt x="554075" y="117563"/>
                  </a:lnTo>
                  <a:lnTo>
                    <a:pt x="529488" y="88747"/>
                  </a:lnTo>
                  <a:lnTo>
                    <a:pt x="477304" y="28181"/>
                  </a:lnTo>
                  <a:lnTo>
                    <a:pt x="468376" y="17818"/>
                  </a:lnTo>
                  <a:lnTo>
                    <a:pt x="451993" y="4495"/>
                  </a:lnTo>
                  <a:lnTo>
                    <a:pt x="434327" y="0"/>
                  </a:lnTo>
                  <a:lnTo>
                    <a:pt x="416687" y="4368"/>
                  </a:lnTo>
                  <a:lnTo>
                    <a:pt x="383438" y="37261"/>
                  </a:lnTo>
                  <a:lnTo>
                    <a:pt x="339826" y="87909"/>
                  </a:lnTo>
                  <a:lnTo>
                    <a:pt x="314693" y="117513"/>
                  </a:lnTo>
                  <a:lnTo>
                    <a:pt x="309359" y="119443"/>
                  </a:lnTo>
                  <a:lnTo>
                    <a:pt x="286435" y="119392"/>
                  </a:lnTo>
                  <a:lnTo>
                    <a:pt x="286435" y="149313"/>
                  </a:lnTo>
                  <a:lnTo>
                    <a:pt x="250583" y="191160"/>
                  </a:lnTo>
                  <a:lnTo>
                    <a:pt x="234454" y="209842"/>
                  </a:lnTo>
                  <a:lnTo>
                    <a:pt x="229362" y="215303"/>
                  </a:lnTo>
                  <a:lnTo>
                    <a:pt x="236956" y="232448"/>
                  </a:lnTo>
                  <a:lnTo>
                    <a:pt x="244551" y="233006"/>
                  </a:lnTo>
                  <a:lnTo>
                    <a:pt x="268871" y="232486"/>
                  </a:lnTo>
                  <a:lnTo>
                    <a:pt x="280098" y="233197"/>
                  </a:lnTo>
                  <a:lnTo>
                    <a:pt x="283133" y="235292"/>
                  </a:lnTo>
                  <a:lnTo>
                    <a:pt x="286207" y="236524"/>
                  </a:lnTo>
                  <a:lnTo>
                    <a:pt x="285699" y="236702"/>
                  </a:lnTo>
                  <a:lnTo>
                    <a:pt x="285699" y="269252"/>
                  </a:lnTo>
                  <a:lnTo>
                    <a:pt x="285699" y="549211"/>
                  </a:lnTo>
                  <a:lnTo>
                    <a:pt x="29273" y="549211"/>
                  </a:lnTo>
                  <a:lnTo>
                    <a:pt x="29273" y="269252"/>
                  </a:lnTo>
                  <a:lnTo>
                    <a:pt x="285699" y="269252"/>
                  </a:lnTo>
                  <a:lnTo>
                    <a:pt x="285699" y="236702"/>
                  </a:lnTo>
                  <a:lnTo>
                    <a:pt x="283273" y="237528"/>
                  </a:lnTo>
                  <a:lnTo>
                    <a:pt x="280327" y="239356"/>
                  </a:lnTo>
                  <a:lnTo>
                    <a:pt x="250139" y="239572"/>
                  </a:lnTo>
                  <a:lnTo>
                    <a:pt x="248780" y="239572"/>
                  </a:lnTo>
                  <a:lnTo>
                    <a:pt x="47917" y="239534"/>
                  </a:lnTo>
                  <a:lnTo>
                    <a:pt x="94462" y="191096"/>
                  </a:lnTo>
                  <a:lnTo>
                    <a:pt x="122135" y="162471"/>
                  </a:lnTo>
                  <a:lnTo>
                    <a:pt x="267855" y="147955"/>
                  </a:lnTo>
                  <a:lnTo>
                    <a:pt x="282460" y="147967"/>
                  </a:lnTo>
                  <a:lnTo>
                    <a:pt x="283349" y="147967"/>
                  </a:lnTo>
                  <a:lnTo>
                    <a:pt x="284251" y="148551"/>
                  </a:lnTo>
                  <a:lnTo>
                    <a:pt x="286435" y="149313"/>
                  </a:lnTo>
                  <a:lnTo>
                    <a:pt x="286435" y="119392"/>
                  </a:lnTo>
                  <a:lnTo>
                    <a:pt x="129070" y="119024"/>
                  </a:lnTo>
                  <a:lnTo>
                    <a:pt x="121996" y="121754"/>
                  </a:lnTo>
                  <a:lnTo>
                    <a:pt x="95491" y="149339"/>
                  </a:lnTo>
                  <a:lnTo>
                    <a:pt x="55079" y="191160"/>
                  </a:lnTo>
                  <a:lnTo>
                    <a:pt x="0" y="247904"/>
                  </a:lnTo>
                  <a:lnTo>
                    <a:pt x="114" y="567613"/>
                  </a:lnTo>
                  <a:lnTo>
                    <a:pt x="4292" y="575386"/>
                  </a:lnTo>
                  <a:lnTo>
                    <a:pt x="10833" y="578002"/>
                  </a:lnTo>
                  <a:lnTo>
                    <a:pt x="847991" y="577824"/>
                  </a:lnTo>
                  <a:lnTo>
                    <a:pt x="857808" y="576910"/>
                  </a:lnTo>
                  <a:lnTo>
                    <a:pt x="864031" y="573709"/>
                  </a:lnTo>
                  <a:lnTo>
                    <a:pt x="867295" y="567613"/>
                  </a:lnTo>
                  <a:lnTo>
                    <a:pt x="868248" y="557974"/>
                  </a:lnTo>
                  <a:lnTo>
                    <a:pt x="868248" y="549338"/>
                  </a:lnTo>
                  <a:close/>
                </a:path>
              </a:pathLst>
            </a:custGeom>
            <a:solidFill>
              <a:srgbClr val="15395F"/>
            </a:solidFill>
          </p:spPr>
          <p:txBody>
            <a:bodyPr wrap="square" lIns="0" tIns="0" rIns="0" bIns="0" rtlCol="0"/>
            <a:lstStyle/>
            <a:p>
              <a:endParaRPr/>
            </a:p>
          </p:txBody>
        </p:sp>
        <p:pic>
          <p:nvPicPr>
            <p:cNvPr id="240" name="object 240"/>
            <p:cNvPicPr/>
            <p:nvPr/>
          </p:nvPicPr>
          <p:blipFill>
            <a:blip r:embed="rId43" cstate="print"/>
            <a:stretch>
              <a:fillRect/>
            </a:stretch>
          </p:blipFill>
          <p:spPr>
            <a:xfrm>
              <a:off x="8256689" y="9739800"/>
              <a:ext cx="88322" cy="97612"/>
            </a:xfrm>
            <a:prstGeom prst="rect">
              <a:avLst/>
            </a:prstGeom>
          </p:spPr>
        </p:pic>
        <p:pic>
          <p:nvPicPr>
            <p:cNvPr id="241" name="object 241"/>
            <p:cNvPicPr/>
            <p:nvPr/>
          </p:nvPicPr>
          <p:blipFill>
            <a:blip r:embed="rId44" cstate="print"/>
            <a:stretch>
              <a:fillRect/>
            </a:stretch>
          </p:blipFill>
          <p:spPr>
            <a:xfrm>
              <a:off x="8149541" y="9739798"/>
              <a:ext cx="88071" cy="97634"/>
            </a:xfrm>
            <a:prstGeom prst="rect">
              <a:avLst/>
            </a:prstGeom>
          </p:spPr>
        </p:pic>
        <p:sp>
          <p:nvSpPr>
            <p:cNvPr id="242" name="object 242"/>
            <p:cNvSpPr/>
            <p:nvPr/>
          </p:nvSpPr>
          <p:spPr>
            <a:xfrm>
              <a:off x="7587221" y="9612236"/>
              <a:ext cx="650875" cy="97790"/>
            </a:xfrm>
            <a:custGeom>
              <a:avLst/>
              <a:gdLst/>
              <a:ahLst/>
              <a:cxnLst/>
              <a:rect l="l" t="t" r="r" b="b"/>
              <a:pathLst>
                <a:path w="650875" h="97790">
                  <a:moveTo>
                    <a:pt x="88277" y="69062"/>
                  </a:moveTo>
                  <a:lnTo>
                    <a:pt x="88265" y="28536"/>
                  </a:lnTo>
                  <a:lnTo>
                    <a:pt x="88087" y="14643"/>
                  </a:lnTo>
                  <a:lnTo>
                    <a:pt x="87896" y="5067"/>
                  </a:lnTo>
                  <a:lnTo>
                    <a:pt x="82308" y="63"/>
                  </a:lnTo>
                  <a:lnTo>
                    <a:pt x="59397" y="63"/>
                  </a:lnTo>
                  <a:lnTo>
                    <a:pt x="59397" y="28536"/>
                  </a:lnTo>
                  <a:lnTo>
                    <a:pt x="59397" y="69062"/>
                  </a:lnTo>
                  <a:lnTo>
                    <a:pt x="28422" y="69062"/>
                  </a:lnTo>
                  <a:lnTo>
                    <a:pt x="28422" y="28536"/>
                  </a:lnTo>
                  <a:lnTo>
                    <a:pt x="59397" y="28536"/>
                  </a:lnTo>
                  <a:lnTo>
                    <a:pt x="59397" y="63"/>
                  </a:lnTo>
                  <a:lnTo>
                    <a:pt x="58305" y="63"/>
                  </a:lnTo>
                  <a:lnTo>
                    <a:pt x="30264" y="38"/>
                  </a:lnTo>
                  <a:lnTo>
                    <a:pt x="4445" y="254"/>
                  </a:lnTo>
                  <a:lnTo>
                    <a:pt x="88" y="4978"/>
                  </a:lnTo>
                  <a:lnTo>
                    <a:pt x="0" y="82283"/>
                  </a:lnTo>
                  <a:lnTo>
                    <a:pt x="203" y="91986"/>
                  </a:lnTo>
                  <a:lnTo>
                    <a:pt x="5283" y="97370"/>
                  </a:lnTo>
                  <a:lnTo>
                    <a:pt x="44208" y="97764"/>
                  </a:lnTo>
                  <a:lnTo>
                    <a:pt x="82473" y="97409"/>
                  </a:lnTo>
                  <a:lnTo>
                    <a:pt x="87998" y="91846"/>
                  </a:lnTo>
                  <a:lnTo>
                    <a:pt x="88138" y="81661"/>
                  </a:lnTo>
                  <a:lnTo>
                    <a:pt x="88277" y="69062"/>
                  </a:lnTo>
                  <a:close/>
                </a:path>
                <a:path w="650875" h="97790">
                  <a:moveTo>
                    <a:pt x="650379" y="73342"/>
                  </a:moveTo>
                  <a:lnTo>
                    <a:pt x="650290" y="28549"/>
                  </a:lnTo>
                  <a:lnTo>
                    <a:pt x="650278" y="25971"/>
                  </a:lnTo>
                  <a:lnTo>
                    <a:pt x="650176" y="5321"/>
                  </a:lnTo>
                  <a:lnTo>
                    <a:pt x="645236" y="241"/>
                  </a:lnTo>
                  <a:lnTo>
                    <a:pt x="621969" y="127"/>
                  </a:lnTo>
                  <a:lnTo>
                    <a:pt x="621969" y="28549"/>
                  </a:lnTo>
                  <a:lnTo>
                    <a:pt x="621969" y="68922"/>
                  </a:lnTo>
                  <a:lnTo>
                    <a:pt x="590981" y="68922"/>
                  </a:lnTo>
                  <a:lnTo>
                    <a:pt x="590981" y="28549"/>
                  </a:lnTo>
                  <a:lnTo>
                    <a:pt x="621969" y="28549"/>
                  </a:lnTo>
                  <a:lnTo>
                    <a:pt x="621969" y="127"/>
                  </a:lnTo>
                  <a:lnTo>
                    <a:pt x="606780" y="50"/>
                  </a:lnTo>
                  <a:lnTo>
                    <a:pt x="577697" y="76"/>
                  </a:lnTo>
                  <a:lnTo>
                    <a:pt x="567715" y="76"/>
                  </a:lnTo>
                  <a:lnTo>
                    <a:pt x="562546" y="5435"/>
                  </a:lnTo>
                  <a:lnTo>
                    <a:pt x="562432" y="14706"/>
                  </a:lnTo>
                  <a:lnTo>
                    <a:pt x="562330" y="68922"/>
                  </a:lnTo>
                  <a:lnTo>
                    <a:pt x="562584" y="92430"/>
                  </a:lnTo>
                  <a:lnTo>
                    <a:pt x="568401" y="97485"/>
                  </a:lnTo>
                  <a:lnTo>
                    <a:pt x="606056" y="97751"/>
                  </a:lnTo>
                  <a:lnTo>
                    <a:pt x="645147" y="97409"/>
                  </a:lnTo>
                  <a:lnTo>
                    <a:pt x="650100" y="92252"/>
                  </a:lnTo>
                  <a:lnTo>
                    <a:pt x="650290" y="81267"/>
                  </a:lnTo>
                  <a:lnTo>
                    <a:pt x="650290" y="80276"/>
                  </a:lnTo>
                  <a:lnTo>
                    <a:pt x="650379" y="73342"/>
                  </a:lnTo>
                  <a:close/>
                </a:path>
              </a:pathLst>
            </a:custGeom>
            <a:solidFill>
              <a:srgbClr val="15395F"/>
            </a:solidFill>
          </p:spPr>
          <p:txBody>
            <a:bodyPr wrap="square" lIns="0" tIns="0" rIns="0" bIns="0" rtlCol="0"/>
            <a:lstStyle/>
            <a:p>
              <a:endParaRPr/>
            </a:p>
          </p:txBody>
        </p:sp>
        <p:pic>
          <p:nvPicPr>
            <p:cNvPr id="243" name="object 243"/>
            <p:cNvPicPr/>
            <p:nvPr/>
          </p:nvPicPr>
          <p:blipFill>
            <a:blip r:embed="rId45" cstate="print"/>
            <a:stretch>
              <a:fillRect/>
            </a:stretch>
          </p:blipFill>
          <p:spPr>
            <a:xfrm>
              <a:off x="7587104" y="9739798"/>
              <a:ext cx="194983" cy="97697"/>
            </a:xfrm>
            <a:prstGeom prst="rect">
              <a:avLst/>
            </a:prstGeom>
          </p:spPr>
        </p:pic>
        <p:sp>
          <p:nvSpPr>
            <p:cNvPr id="244" name="object 244"/>
            <p:cNvSpPr/>
            <p:nvPr/>
          </p:nvSpPr>
          <p:spPr>
            <a:xfrm>
              <a:off x="7694181" y="9523577"/>
              <a:ext cx="307340" cy="186690"/>
            </a:xfrm>
            <a:custGeom>
              <a:avLst/>
              <a:gdLst/>
              <a:ahLst/>
              <a:cxnLst/>
              <a:rect l="l" t="t" r="r" b="b"/>
              <a:pathLst>
                <a:path w="307340" h="186690">
                  <a:moveTo>
                    <a:pt x="88036" y="109486"/>
                  </a:moveTo>
                  <a:lnTo>
                    <a:pt x="87896" y="103860"/>
                  </a:lnTo>
                  <a:lnTo>
                    <a:pt x="87680" y="93726"/>
                  </a:lnTo>
                  <a:lnTo>
                    <a:pt x="83108" y="88963"/>
                  </a:lnTo>
                  <a:lnTo>
                    <a:pt x="59690" y="88760"/>
                  </a:lnTo>
                  <a:lnTo>
                    <a:pt x="59690" y="117157"/>
                  </a:lnTo>
                  <a:lnTo>
                    <a:pt x="59690" y="157645"/>
                  </a:lnTo>
                  <a:lnTo>
                    <a:pt x="28740" y="157645"/>
                  </a:lnTo>
                  <a:lnTo>
                    <a:pt x="28740" y="117157"/>
                  </a:lnTo>
                  <a:lnTo>
                    <a:pt x="59690" y="117157"/>
                  </a:lnTo>
                  <a:lnTo>
                    <a:pt x="59690" y="88760"/>
                  </a:lnTo>
                  <a:lnTo>
                    <a:pt x="5054" y="88925"/>
                  </a:lnTo>
                  <a:lnTo>
                    <a:pt x="0" y="157645"/>
                  </a:lnTo>
                  <a:lnTo>
                    <a:pt x="177" y="170840"/>
                  </a:lnTo>
                  <a:lnTo>
                    <a:pt x="355" y="181305"/>
                  </a:lnTo>
                  <a:lnTo>
                    <a:pt x="5562" y="186067"/>
                  </a:lnTo>
                  <a:lnTo>
                    <a:pt x="44272" y="186436"/>
                  </a:lnTo>
                  <a:lnTo>
                    <a:pt x="82765" y="186029"/>
                  </a:lnTo>
                  <a:lnTo>
                    <a:pt x="87706" y="180809"/>
                  </a:lnTo>
                  <a:lnTo>
                    <a:pt x="87896" y="170840"/>
                  </a:lnTo>
                  <a:lnTo>
                    <a:pt x="88023" y="157645"/>
                  </a:lnTo>
                  <a:lnTo>
                    <a:pt x="88036" y="117157"/>
                  </a:lnTo>
                  <a:lnTo>
                    <a:pt x="88036" y="109486"/>
                  </a:lnTo>
                  <a:close/>
                </a:path>
                <a:path w="307340" h="186690">
                  <a:moveTo>
                    <a:pt x="306933" y="57810"/>
                  </a:moveTo>
                  <a:lnTo>
                    <a:pt x="287362" y="42138"/>
                  </a:lnTo>
                  <a:lnTo>
                    <a:pt x="287058" y="41884"/>
                  </a:lnTo>
                  <a:lnTo>
                    <a:pt x="285635" y="41173"/>
                  </a:lnTo>
                  <a:lnTo>
                    <a:pt x="285584" y="7518"/>
                  </a:lnTo>
                  <a:lnTo>
                    <a:pt x="281546" y="1562"/>
                  </a:lnTo>
                  <a:lnTo>
                    <a:pt x="264134" y="0"/>
                  </a:lnTo>
                  <a:lnTo>
                    <a:pt x="257911" y="6858"/>
                  </a:lnTo>
                  <a:lnTo>
                    <a:pt x="257505" y="24853"/>
                  </a:lnTo>
                  <a:lnTo>
                    <a:pt x="257568" y="49415"/>
                  </a:lnTo>
                  <a:lnTo>
                    <a:pt x="258470" y="59893"/>
                  </a:lnTo>
                  <a:lnTo>
                    <a:pt x="261721" y="66306"/>
                  </a:lnTo>
                  <a:lnTo>
                    <a:pt x="268185" y="69519"/>
                  </a:lnTo>
                  <a:lnTo>
                    <a:pt x="278752" y="70421"/>
                  </a:lnTo>
                  <a:lnTo>
                    <a:pt x="299986" y="70370"/>
                  </a:lnTo>
                  <a:lnTo>
                    <a:pt x="306120" y="66649"/>
                  </a:lnTo>
                  <a:lnTo>
                    <a:pt x="306933" y="57810"/>
                  </a:lnTo>
                  <a:close/>
                </a:path>
              </a:pathLst>
            </a:custGeom>
            <a:solidFill>
              <a:srgbClr val="15395F"/>
            </a:solidFill>
          </p:spPr>
          <p:txBody>
            <a:bodyPr wrap="square" lIns="0" tIns="0" rIns="0" bIns="0" rtlCol="0"/>
            <a:lstStyle/>
            <a:p>
              <a:endParaRPr/>
            </a:p>
          </p:txBody>
        </p:sp>
      </p:grpSp>
      <p:grpSp>
        <p:nvGrpSpPr>
          <p:cNvPr id="245" name="object 245"/>
          <p:cNvGrpSpPr/>
          <p:nvPr/>
        </p:nvGrpSpPr>
        <p:grpSpPr>
          <a:xfrm>
            <a:off x="9645421" y="9314116"/>
            <a:ext cx="868680" cy="578485"/>
            <a:chOff x="9645421" y="9314116"/>
            <a:chExt cx="868680" cy="578485"/>
          </a:xfrm>
        </p:grpSpPr>
        <p:sp>
          <p:nvSpPr>
            <p:cNvPr id="246" name="object 246"/>
            <p:cNvSpPr/>
            <p:nvPr/>
          </p:nvSpPr>
          <p:spPr>
            <a:xfrm>
              <a:off x="9645421" y="9314116"/>
              <a:ext cx="868680" cy="578485"/>
            </a:xfrm>
            <a:custGeom>
              <a:avLst/>
              <a:gdLst/>
              <a:ahLst/>
              <a:cxnLst/>
              <a:rect l="l" t="t" r="r" b="b"/>
              <a:pathLst>
                <a:path w="868679" h="578484">
                  <a:moveTo>
                    <a:pt x="521144" y="258330"/>
                  </a:moveTo>
                  <a:lnTo>
                    <a:pt x="514248" y="224383"/>
                  </a:lnTo>
                  <a:lnTo>
                    <a:pt x="497192" y="199301"/>
                  </a:lnTo>
                  <a:lnTo>
                    <a:pt x="495503" y="196811"/>
                  </a:lnTo>
                  <a:lnTo>
                    <a:pt x="493458" y="195465"/>
                  </a:lnTo>
                  <a:lnTo>
                    <a:pt x="493458" y="259143"/>
                  </a:lnTo>
                  <a:lnTo>
                    <a:pt x="488670" y="282028"/>
                  </a:lnTo>
                  <a:lnTo>
                    <a:pt x="475894" y="300710"/>
                  </a:lnTo>
                  <a:lnTo>
                    <a:pt x="457047" y="313309"/>
                  </a:lnTo>
                  <a:lnTo>
                    <a:pt x="434022" y="317944"/>
                  </a:lnTo>
                  <a:lnTo>
                    <a:pt x="410667" y="313359"/>
                  </a:lnTo>
                  <a:lnTo>
                    <a:pt x="391795" y="300697"/>
                  </a:lnTo>
                  <a:lnTo>
                    <a:pt x="379196" y="281762"/>
                  </a:lnTo>
                  <a:lnTo>
                    <a:pt x="374675" y="258330"/>
                  </a:lnTo>
                  <a:lnTo>
                    <a:pt x="379374" y="235407"/>
                  </a:lnTo>
                  <a:lnTo>
                    <a:pt x="392074" y="216636"/>
                  </a:lnTo>
                  <a:lnTo>
                    <a:pt x="410845" y="203974"/>
                  </a:lnTo>
                  <a:lnTo>
                    <a:pt x="433781" y="199301"/>
                  </a:lnTo>
                  <a:lnTo>
                    <a:pt x="456984" y="204038"/>
                  </a:lnTo>
                  <a:lnTo>
                    <a:pt x="476008" y="216941"/>
                  </a:lnTo>
                  <a:lnTo>
                    <a:pt x="488848" y="235991"/>
                  </a:lnTo>
                  <a:lnTo>
                    <a:pt x="493458" y="259143"/>
                  </a:lnTo>
                  <a:lnTo>
                    <a:pt x="493458" y="195465"/>
                  </a:lnTo>
                  <a:lnTo>
                    <a:pt x="467664" y="178333"/>
                  </a:lnTo>
                  <a:lnTo>
                    <a:pt x="433463" y="171627"/>
                  </a:lnTo>
                  <a:lnTo>
                    <a:pt x="399415" y="178574"/>
                  </a:lnTo>
                  <a:lnTo>
                    <a:pt x="371741" y="197332"/>
                  </a:lnTo>
                  <a:lnTo>
                    <a:pt x="353225" y="225132"/>
                  </a:lnTo>
                  <a:lnTo>
                    <a:pt x="346595" y="259181"/>
                  </a:lnTo>
                  <a:lnTo>
                    <a:pt x="353644" y="293255"/>
                  </a:lnTo>
                  <a:lnTo>
                    <a:pt x="372414" y="320852"/>
                  </a:lnTo>
                  <a:lnTo>
                    <a:pt x="400215" y="339293"/>
                  </a:lnTo>
                  <a:lnTo>
                    <a:pt x="434314" y="345897"/>
                  </a:lnTo>
                  <a:lnTo>
                    <a:pt x="468414" y="338937"/>
                  </a:lnTo>
                  <a:lnTo>
                    <a:pt x="496011" y="320255"/>
                  </a:lnTo>
                  <a:lnTo>
                    <a:pt x="497547" y="317944"/>
                  </a:lnTo>
                  <a:lnTo>
                    <a:pt x="514464" y="292506"/>
                  </a:lnTo>
                  <a:lnTo>
                    <a:pt x="521144" y="258330"/>
                  </a:lnTo>
                  <a:close/>
                </a:path>
                <a:path w="868679" h="578484">
                  <a:moveTo>
                    <a:pt x="812965" y="326644"/>
                  </a:moveTo>
                  <a:lnTo>
                    <a:pt x="812863" y="314477"/>
                  </a:lnTo>
                  <a:lnTo>
                    <a:pt x="812711" y="303225"/>
                  </a:lnTo>
                  <a:lnTo>
                    <a:pt x="807732" y="298373"/>
                  </a:lnTo>
                  <a:lnTo>
                    <a:pt x="784059" y="298208"/>
                  </a:lnTo>
                  <a:lnTo>
                    <a:pt x="784059" y="326644"/>
                  </a:lnTo>
                  <a:lnTo>
                    <a:pt x="784059" y="367207"/>
                  </a:lnTo>
                  <a:lnTo>
                    <a:pt x="753097" y="367207"/>
                  </a:lnTo>
                  <a:lnTo>
                    <a:pt x="753097" y="326644"/>
                  </a:lnTo>
                  <a:lnTo>
                    <a:pt x="784059" y="326644"/>
                  </a:lnTo>
                  <a:lnTo>
                    <a:pt x="784059" y="298208"/>
                  </a:lnTo>
                  <a:lnTo>
                    <a:pt x="768527" y="298081"/>
                  </a:lnTo>
                  <a:lnTo>
                    <a:pt x="729297" y="298386"/>
                  </a:lnTo>
                  <a:lnTo>
                    <a:pt x="724738" y="303225"/>
                  </a:lnTo>
                  <a:lnTo>
                    <a:pt x="724547" y="314477"/>
                  </a:lnTo>
                  <a:lnTo>
                    <a:pt x="724547" y="378968"/>
                  </a:lnTo>
                  <a:lnTo>
                    <a:pt x="724687" y="390321"/>
                  </a:lnTo>
                  <a:lnTo>
                    <a:pt x="729640" y="395579"/>
                  </a:lnTo>
                  <a:lnTo>
                    <a:pt x="768718" y="395871"/>
                  </a:lnTo>
                  <a:lnTo>
                    <a:pt x="807351" y="395566"/>
                  </a:lnTo>
                  <a:lnTo>
                    <a:pt x="812711" y="390461"/>
                  </a:lnTo>
                  <a:lnTo>
                    <a:pt x="812863" y="378968"/>
                  </a:lnTo>
                  <a:lnTo>
                    <a:pt x="812965" y="367207"/>
                  </a:lnTo>
                  <a:lnTo>
                    <a:pt x="812965" y="326644"/>
                  </a:lnTo>
                  <a:close/>
                </a:path>
                <a:path w="868679" h="578484">
                  <a:moveTo>
                    <a:pt x="868260" y="549338"/>
                  </a:moveTo>
                  <a:lnTo>
                    <a:pt x="868133" y="268884"/>
                  </a:lnTo>
                  <a:lnTo>
                    <a:pt x="839266" y="217982"/>
                  </a:lnTo>
                  <a:lnTo>
                    <a:pt x="839266" y="268884"/>
                  </a:lnTo>
                  <a:lnTo>
                    <a:pt x="839266" y="549338"/>
                  </a:lnTo>
                  <a:lnTo>
                    <a:pt x="582041" y="549338"/>
                  </a:lnTo>
                  <a:lnTo>
                    <a:pt x="582041" y="549211"/>
                  </a:lnTo>
                  <a:lnTo>
                    <a:pt x="582041" y="548995"/>
                  </a:lnTo>
                  <a:lnTo>
                    <a:pt x="582041" y="268884"/>
                  </a:lnTo>
                  <a:lnTo>
                    <a:pt x="839266" y="268884"/>
                  </a:lnTo>
                  <a:lnTo>
                    <a:pt x="839266" y="217982"/>
                  </a:lnTo>
                  <a:lnTo>
                    <a:pt x="837031" y="215646"/>
                  </a:lnTo>
                  <a:lnTo>
                    <a:pt x="819823" y="197853"/>
                  </a:lnTo>
                  <a:lnTo>
                    <a:pt x="819823" y="238493"/>
                  </a:lnTo>
                  <a:lnTo>
                    <a:pt x="816000" y="238950"/>
                  </a:lnTo>
                  <a:lnTo>
                    <a:pt x="813536" y="239496"/>
                  </a:lnTo>
                  <a:lnTo>
                    <a:pt x="590816" y="239534"/>
                  </a:lnTo>
                  <a:lnTo>
                    <a:pt x="589762" y="239534"/>
                  </a:lnTo>
                  <a:lnTo>
                    <a:pt x="588530" y="239877"/>
                  </a:lnTo>
                  <a:lnTo>
                    <a:pt x="585558" y="238429"/>
                  </a:lnTo>
                  <a:lnTo>
                    <a:pt x="583615" y="237045"/>
                  </a:lnTo>
                  <a:lnTo>
                    <a:pt x="581609" y="235800"/>
                  </a:lnTo>
                  <a:lnTo>
                    <a:pt x="583526" y="234823"/>
                  </a:lnTo>
                  <a:lnTo>
                    <a:pt x="585444" y="233032"/>
                  </a:lnTo>
                  <a:lnTo>
                    <a:pt x="594804" y="232816"/>
                  </a:lnTo>
                  <a:lnTo>
                    <a:pt x="605688" y="232803"/>
                  </a:lnTo>
                  <a:lnTo>
                    <a:pt x="624865" y="232981"/>
                  </a:lnTo>
                  <a:lnTo>
                    <a:pt x="626211" y="232765"/>
                  </a:lnTo>
                  <a:lnTo>
                    <a:pt x="631863" y="231825"/>
                  </a:lnTo>
                  <a:lnTo>
                    <a:pt x="638873" y="215646"/>
                  </a:lnTo>
                  <a:lnTo>
                    <a:pt x="634441" y="210299"/>
                  </a:lnTo>
                  <a:lnTo>
                    <a:pt x="628637" y="203581"/>
                  </a:lnTo>
                  <a:lnTo>
                    <a:pt x="617842" y="191096"/>
                  </a:lnTo>
                  <a:lnTo>
                    <a:pt x="589635" y="158153"/>
                  </a:lnTo>
                  <a:lnTo>
                    <a:pt x="589635" y="202958"/>
                  </a:lnTo>
                  <a:lnTo>
                    <a:pt x="580872" y="203581"/>
                  </a:lnTo>
                  <a:lnTo>
                    <a:pt x="572998" y="202996"/>
                  </a:lnTo>
                  <a:lnTo>
                    <a:pt x="565785" y="200190"/>
                  </a:lnTo>
                  <a:lnTo>
                    <a:pt x="558990" y="194144"/>
                  </a:lnTo>
                  <a:lnTo>
                    <a:pt x="552780" y="186791"/>
                  </a:lnTo>
                  <a:lnTo>
                    <a:pt x="552780" y="544474"/>
                  </a:lnTo>
                  <a:lnTo>
                    <a:pt x="552564" y="546227"/>
                  </a:lnTo>
                  <a:lnTo>
                    <a:pt x="552373" y="548932"/>
                  </a:lnTo>
                  <a:lnTo>
                    <a:pt x="489292" y="548932"/>
                  </a:lnTo>
                  <a:lnTo>
                    <a:pt x="489292" y="548373"/>
                  </a:lnTo>
                  <a:lnTo>
                    <a:pt x="489292" y="420204"/>
                  </a:lnTo>
                  <a:lnTo>
                    <a:pt x="489292" y="411759"/>
                  </a:lnTo>
                  <a:lnTo>
                    <a:pt x="488442" y="401612"/>
                  </a:lnTo>
                  <a:lnTo>
                    <a:pt x="485317" y="395452"/>
                  </a:lnTo>
                  <a:lnTo>
                    <a:pt x="479018" y="392391"/>
                  </a:lnTo>
                  <a:lnTo>
                    <a:pt x="468642" y="391553"/>
                  </a:lnTo>
                  <a:lnTo>
                    <a:pt x="460933" y="391553"/>
                  </a:lnTo>
                  <a:lnTo>
                    <a:pt x="460933" y="420204"/>
                  </a:lnTo>
                  <a:lnTo>
                    <a:pt x="460933" y="548373"/>
                  </a:lnTo>
                  <a:lnTo>
                    <a:pt x="407441" y="548373"/>
                  </a:lnTo>
                  <a:lnTo>
                    <a:pt x="407441" y="420204"/>
                  </a:lnTo>
                  <a:lnTo>
                    <a:pt x="460933" y="420204"/>
                  </a:lnTo>
                  <a:lnTo>
                    <a:pt x="460933" y="391553"/>
                  </a:lnTo>
                  <a:lnTo>
                    <a:pt x="417017" y="391541"/>
                  </a:lnTo>
                  <a:lnTo>
                    <a:pt x="399821" y="391553"/>
                  </a:lnTo>
                  <a:lnTo>
                    <a:pt x="389216" y="392391"/>
                  </a:lnTo>
                  <a:lnTo>
                    <a:pt x="382968" y="395490"/>
                  </a:lnTo>
                  <a:lnTo>
                    <a:pt x="379933" y="401942"/>
                  </a:lnTo>
                  <a:lnTo>
                    <a:pt x="379222" y="411759"/>
                  </a:lnTo>
                  <a:lnTo>
                    <a:pt x="379158" y="548995"/>
                  </a:lnTo>
                  <a:lnTo>
                    <a:pt x="316077" y="548995"/>
                  </a:lnTo>
                  <a:lnTo>
                    <a:pt x="315887" y="545541"/>
                  </a:lnTo>
                  <a:lnTo>
                    <a:pt x="315607" y="542721"/>
                  </a:lnTo>
                  <a:lnTo>
                    <a:pt x="315696" y="269252"/>
                  </a:lnTo>
                  <a:lnTo>
                    <a:pt x="318185" y="227761"/>
                  </a:lnTo>
                  <a:lnTo>
                    <a:pt x="349377" y="191096"/>
                  </a:lnTo>
                  <a:lnTo>
                    <a:pt x="377355" y="158470"/>
                  </a:lnTo>
                  <a:lnTo>
                    <a:pt x="434009" y="92608"/>
                  </a:lnTo>
                  <a:lnTo>
                    <a:pt x="519087" y="191160"/>
                  </a:lnTo>
                  <a:lnTo>
                    <a:pt x="532307" y="206425"/>
                  </a:lnTo>
                  <a:lnTo>
                    <a:pt x="552665" y="268884"/>
                  </a:lnTo>
                  <a:lnTo>
                    <a:pt x="552780" y="544474"/>
                  </a:lnTo>
                  <a:lnTo>
                    <a:pt x="552780" y="186791"/>
                  </a:lnTo>
                  <a:lnTo>
                    <a:pt x="531698" y="161823"/>
                  </a:lnTo>
                  <a:lnTo>
                    <a:pt x="519684" y="147815"/>
                  </a:lnTo>
                  <a:lnTo>
                    <a:pt x="493623" y="117513"/>
                  </a:lnTo>
                  <a:lnTo>
                    <a:pt x="472109" y="92608"/>
                  </a:lnTo>
                  <a:lnTo>
                    <a:pt x="448856" y="65646"/>
                  </a:lnTo>
                  <a:lnTo>
                    <a:pt x="441223" y="58585"/>
                  </a:lnTo>
                  <a:lnTo>
                    <a:pt x="434136" y="56159"/>
                  </a:lnTo>
                  <a:lnTo>
                    <a:pt x="427075" y="58407"/>
                  </a:lnTo>
                  <a:lnTo>
                    <a:pt x="419531" y="65303"/>
                  </a:lnTo>
                  <a:lnTo>
                    <a:pt x="372821" y="119443"/>
                  </a:lnTo>
                  <a:lnTo>
                    <a:pt x="336727" y="161518"/>
                  </a:lnTo>
                  <a:lnTo>
                    <a:pt x="309460" y="193852"/>
                  </a:lnTo>
                  <a:lnTo>
                    <a:pt x="302882" y="199809"/>
                  </a:lnTo>
                  <a:lnTo>
                    <a:pt x="295732" y="202819"/>
                  </a:lnTo>
                  <a:lnTo>
                    <a:pt x="287705" y="203619"/>
                  </a:lnTo>
                  <a:lnTo>
                    <a:pt x="278485" y="202869"/>
                  </a:lnTo>
                  <a:lnTo>
                    <a:pt x="325653" y="147878"/>
                  </a:lnTo>
                  <a:lnTo>
                    <a:pt x="420725" y="37198"/>
                  </a:lnTo>
                  <a:lnTo>
                    <a:pt x="434263" y="28181"/>
                  </a:lnTo>
                  <a:lnTo>
                    <a:pt x="440690" y="30429"/>
                  </a:lnTo>
                  <a:lnTo>
                    <a:pt x="447903" y="37261"/>
                  </a:lnTo>
                  <a:lnTo>
                    <a:pt x="585927" y="197840"/>
                  </a:lnTo>
                  <a:lnTo>
                    <a:pt x="587260" y="199821"/>
                  </a:lnTo>
                  <a:lnTo>
                    <a:pt x="589635" y="202958"/>
                  </a:lnTo>
                  <a:lnTo>
                    <a:pt x="589635" y="158153"/>
                  </a:lnTo>
                  <a:lnTo>
                    <a:pt x="580796" y="147828"/>
                  </a:lnTo>
                  <a:lnTo>
                    <a:pt x="661949" y="147828"/>
                  </a:lnTo>
                  <a:lnTo>
                    <a:pt x="727290" y="148043"/>
                  </a:lnTo>
                  <a:lnTo>
                    <a:pt x="756767" y="173393"/>
                  </a:lnTo>
                  <a:lnTo>
                    <a:pt x="819823" y="238493"/>
                  </a:lnTo>
                  <a:lnTo>
                    <a:pt x="819823" y="197853"/>
                  </a:lnTo>
                  <a:lnTo>
                    <a:pt x="771474" y="147815"/>
                  </a:lnTo>
                  <a:lnTo>
                    <a:pt x="746848" y="122174"/>
                  </a:lnTo>
                  <a:lnTo>
                    <a:pt x="740816" y="119405"/>
                  </a:lnTo>
                  <a:lnTo>
                    <a:pt x="739965" y="119011"/>
                  </a:lnTo>
                  <a:lnTo>
                    <a:pt x="558533" y="119405"/>
                  </a:lnTo>
                  <a:lnTo>
                    <a:pt x="554088" y="117563"/>
                  </a:lnTo>
                  <a:lnTo>
                    <a:pt x="485101" y="37198"/>
                  </a:lnTo>
                  <a:lnTo>
                    <a:pt x="477316" y="28181"/>
                  </a:lnTo>
                  <a:lnTo>
                    <a:pt x="468388" y="17818"/>
                  </a:lnTo>
                  <a:lnTo>
                    <a:pt x="452005" y="4495"/>
                  </a:lnTo>
                  <a:lnTo>
                    <a:pt x="434327" y="0"/>
                  </a:lnTo>
                  <a:lnTo>
                    <a:pt x="416699" y="4368"/>
                  </a:lnTo>
                  <a:lnTo>
                    <a:pt x="400418" y="17576"/>
                  </a:lnTo>
                  <a:lnTo>
                    <a:pt x="383438" y="37261"/>
                  </a:lnTo>
                  <a:lnTo>
                    <a:pt x="339839" y="87909"/>
                  </a:lnTo>
                  <a:lnTo>
                    <a:pt x="314693" y="117513"/>
                  </a:lnTo>
                  <a:lnTo>
                    <a:pt x="309372" y="119443"/>
                  </a:lnTo>
                  <a:lnTo>
                    <a:pt x="286448" y="119392"/>
                  </a:lnTo>
                  <a:lnTo>
                    <a:pt x="286448" y="149313"/>
                  </a:lnTo>
                  <a:lnTo>
                    <a:pt x="250596" y="191160"/>
                  </a:lnTo>
                  <a:lnTo>
                    <a:pt x="239864" y="203619"/>
                  </a:lnTo>
                  <a:lnTo>
                    <a:pt x="234467" y="209842"/>
                  </a:lnTo>
                  <a:lnTo>
                    <a:pt x="229387" y="215303"/>
                  </a:lnTo>
                  <a:lnTo>
                    <a:pt x="236956" y="232448"/>
                  </a:lnTo>
                  <a:lnTo>
                    <a:pt x="244563" y="233006"/>
                  </a:lnTo>
                  <a:lnTo>
                    <a:pt x="260731" y="232714"/>
                  </a:lnTo>
                  <a:lnTo>
                    <a:pt x="268871" y="232486"/>
                  </a:lnTo>
                  <a:lnTo>
                    <a:pt x="280111" y="233197"/>
                  </a:lnTo>
                  <a:lnTo>
                    <a:pt x="283133" y="235292"/>
                  </a:lnTo>
                  <a:lnTo>
                    <a:pt x="286219" y="236524"/>
                  </a:lnTo>
                  <a:lnTo>
                    <a:pt x="285699" y="236702"/>
                  </a:lnTo>
                  <a:lnTo>
                    <a:pt x="285699" y="269252"/>
                  </a:lnTo>
                  <a:lnTo>
                    <a:pt x="285699" y="549211"/>
                  </a:lnTo>
                  <a:lnTo>
                    <a:pt x="29260" y="549211"/>
                  </a:lnTo>
                  <a:lnTo>
                    <a:pt x="29260" y="269252"/>
                  </a:lnTo>
                  <a:lnTo>
                    <a:pt x="285699" y="269252"/>
                  </a:lnTo>
                  <a:lnTo>
                    <a:pt x="285699" y="236702"/>
                  </a:lnTo>
                  <a:lnTo>
                    <a:pt x="283273" y="237528"/>
                  </a:lnTo>
                  <a:lnTo>
                    <a:pt x="280327" y="239356"/>
                  </a:lnTo>
                  <a:lnTo>
                    <a:pt x="250151" y="239572"/>
                  </a:lnTo>
                  <a:lnTo>
                    <a:pt x="248793" y="239572"/>
                  </a:lnTo>
                  <a:lnTo>
                    <a:pt x="47917" y="239534"/>
                  </a:lnTo>
                  <a:lnTo>
                    <a:pt x="94462" y="191096"/>
                  </a:lnTo>
                  <a:lnTo>
                    <a:pt x="122148" y="162471"/>
                  </a:lnTo>
                  <a:lnTo>
                    <a:pt x="267855" y="147955"/>
                  </a:lnTo>
                  <a:lnTo>
                    <a:pt x="282473" y="147967"/>
                  </a:lnTo>
                  <a:lnTo>
                    <a:pt x="283375" y="147967"/>
                  </a:lnTo>
                  <a:lnTo>
                    <a:pt x="284251" y="148551"/>
                  </a:lnTo>
                  <a:lnTo>
                    <a:pt x="286448" y="149313"/>
                  </a:lnTo>
                  <a:lnTo>
                    <a:pt x="286448" y="119392"/>
                  </a:lnTo>
                  <a:lnTo>
                    <a:pt x="129070" y="119024"/>
                  </a:lnTo>
                  <a:lnTo>
                    <a:pt x="122008" y="121754"/>
                  </a:lnTo>
                  <a:lnTo>
                    <a:pt x="95491" y="149339"/>
                  </a:lnTo>
                  <a:lnTo>
                    <a:pt x="55079" y="191160"/>
                  </a:lnTo>
                  <a:lnTo>
                    <a:pt x="0" y="247904"/>
                  </a:lnTo>
                  <a:lnTo>
                    <a:pt x="114" y="567613"/>
                  </a:lnTo>
                  <a:lnTo>
                    <a:pt x="4305" y="575386"/>
                  </a:lnTo>
                  <a:lnTo>
                    <a:pt x="10845" y="578002"/>
                  </a:lnTo>
                  <a:lnTo>
                    <a:pt x="848017" y="577824"/>
                  </a:lnTo>
                  <a:lnTo>
                    <a:pt x="857821" y="576910"/>
                  </a:lnTo>
                  <a:lnTo>
                    <a:pt x="864044" y="573709"/>
                  </a:lnTo>
                  <a:lnTo>
                    <a:pt x="867308" y="567613"/>
                  </a:lnTo>
                  <a:lnTo>
                    <a:pt x="868260" y="557974"/>
                  </a:lnTo>
                  <a:lnTo>
                    <a:pt x="868260" y="549338"/>
                  </a:lnTo>
                  <a:close/>
                </a:path>
              </a:pathLst>
            </a:custGeom>
            <a:solidFill>
              <a:srgbClr val="15395F"/>
            </a:solidFill>
          </p:spPr>
          <p:txBody>
            <a:bodyPr wrap="square" lIns="0" tIns="0" rIns="0" bIns="0" rtlCol="0"/>
            <a:lstStyle/>
            <a:p>
              <a:endParaRPr/>
            </a:p>
          </p:txBody>
        </p:sp>
        <p:pic>
          <p:nvPicPr>
            <p:cNvPr id="247" name="object 247"/>
            <p:cNvPicPr/>
            <p:nvPr/>
          </p:nvPicPr>
          <p:blipFill>
            <a:blip r:embed="rId46" cstate="print"/>
            <a:stretch>
              <a:fillRect/>
            </a:stretch>
          </p:blipFill>
          <p:spPr>
            <a:xfrm>
              <a:off x="10262923" y="9739798"/>
              <a:ext cx="195461" cy="97634"/>
            </a:xfrm>
            <a:prstGeom prst="rect">
              <a:avLst/>
            </a:prstGeom>
          </p:spPr>
        </p:pic>
        <p:sp>
          <p:nvSpPr>
            <p:cNvPr id="248" name="object 248"/>
            <p:cNvSpPr/>
            <p:nvPr/>
          </p:nvSpPr>
          <p:spPr>
            <a:xfrm>
              <a:off x="9700476" y="9612236"/>
              <a:ext cx="650875" cy="97790"/>
            </a:xfrm>
            <a:custGeom>
              <a:avLst/>
              <a:gdLst/>
              <a:ahLst/>
              <a:cxnLst/>
              <a:rect l="l" t="t" r="r" b="b"/>
              <a:pathLst>
                <a:path w="650875" h="97790">
                  <a:moveTo>
                    <a:pt x="63" y="17183"/>
                  </a:moveTo>
                  <a:lnTo>
                    <a:pt x="12" y="57302"/>
                  </a:lnTo>
                  <a:lnTo>
                    <a:pt x="50" y="48895"/>
                  </a:lnTo>
                  <a:lnTo>
                    <a:pt x="63" y="17183"/>
                  </a:lnTo>
                  <a:close/>
                </a:path>
                <a:path w="650875" h="97790">
                  <a:moveTo>
                    <a:pt x="101" y="81673"/>
                  </a:moveTo>
                  <a:lnTo>
                    <a:pt x="0" y="67995"/>
                  </a:lnTo>
                  <a:lnTo>
                    <a:pt x="0" y="73469"/>
                  </a:lnTo>
                  <a:lnTo>
                    <a:pt x="101" y="81673"/>
                  </a:lnTo>
                  <a:close/>
                </a:path>
                <a:path w="650875" h="97790">
                  <a:moveTo>
                    <a:pt x="88392" y="28536"/>
                  </a:moveTo>
                  <a:lnTo>
                    <a:pt x="88201" y="14643"/>
                  </a:lnTo>
                  <a:lnTo>
                    <a:pt x="88036" y="5067"/>
                  </a:lnTo>
                  <a:lnTo>
                    <a:pt x="82435" y="63"/>
                  </a:lnTo>
                  <a:lnTo>
                    <a:pt x="59524" y="63"/>
                  </a:lnTo>
                  <a:lnTo>
                    <a:pt x="59524" y="28536"/>
                  </a:lnTo>
                  <a:lnTo>
                    <a:pt x="59524" y="69062"/>
                  </a:lnTo>
                  <a:lnTo>
                    <a:pt x="28536" y="69062"/>
                  </a:lnTo>
                  <a:lnTo>
                    <a:pt x="28536" y="28536"/>
                  </a:lnTo>
                  <a:lnTo>
                    <a:pt x="59524" y="28536"/>
                  </a:lnTo>
                  <a:lnTo>
                    <a:pt x="59524" y="63"/>
                  </a:lnTo>
                  <a:lnTo>
                    <a:pt x="58420" y="63"/>
                  </a:lnTo>
                  <a:lnTo>
                    <a:pt x="30378" y="38"/>
                  </a:lnTo>
                  <a:lnTo>
                    <a:pt x="4559" y="254"/>
                  </a:lnTo>
                  <a:lnTo>
                    <a:pt x="215" y="4978"/>
                  </a:lnTo>
                  <a:lnTo>
                    <a:pt x="114" y="82283"/>
                  </a:lnTo>
                  <a:lnTo>
                    <a:pt x="317" y="91986"/>
                  </a:lnTo>
                  <a:lnTo>
                    <a:pt x="5397" y="97370"/>
                  </a:lnTo>
                  <a:lnTo>
                    <a:pt x="44335" y="97764"/>
                  </a:lnTo>
                  <a:lnTo>
                    <a:pt x="82600" y="97409"/>
                  </a:lnTo>
                  <a:lnTo>
                    <a:pt x="88125" y="91846"/>
                  </a:lnTo>
                  <a:lnTo>
                    <a:pt x="88392" y="69062"/>
                  </a:lnTo>
                  <a:lnTo>
                    <a:pt x="88392" y="28536"/>
                  </a:lnTo>
                  <a:close/>
                </a:path>
                <a:path w="650875" h="97790">
                  <a:moveTo>
                    <a:pt x="650494" y="73342"/>
                  </a:moveTo>
                  <a:lnTo>
                    <a:pt x="650405" y="28549"/>
                  </a:lnTo>
                  <a:lnTo>
                    <a:pt x="650392" y="26149"/>
                  </a:lnTo>
                  <a:lnTo>
                    <a:pt x="650303" y="5321"/>
                  </a:lnTo>
                  <a:lnTo>
                    <a:pt x="645350" y="241"/>
                  </a:lnTo>
                  <a:lnTo>
                    <a:pt x="622096" y="127"/>
                  </a:lnTo>
                  <a:lnTo>
                    <a:pt x="622096" y="28549"/>
                  </a:lnTo>
                  <a:lnTo>
                    <a:pt x="622096" y="68922"/>
                  </a:lnTo>
                  <a:lnTo>
                    <a:pt x="591108" y="68922"/>
                  </a:lnTo>
                  <a:lnTo>
                    <a:pt x="591108" y="28549"/>
                  </a:lnTo>
                  <a:lnTo>
                    <a:pt x="622096" y="28549"/>
                  </a:lnTo>
                  <a:lnTo>
                    <a:pt x="622096" y="127"/>
                  </a:lnTo>
                  <a:lnTo>
                    <a:pt x="606907" y="50"/>
                  </a:lnTo>
                  <a:lnTo>
                    <a:pt x="577811" y="76"/>
                  </a:lnTo>
                  <a:lnTo>
                    <a:pt x="567829" y="76"/>
                  </a:lnTo>
                  <a:lnTo>
                    <a:pt x="562660" y="5435"/>
                  </a:lnTo>
                  <a:lnTo>
                    <a:pt x="562559" y="14706"/>
                  </a:lnTo>
                  <a:lnTo>
                    <a:pt x="562457" y="68922"/>
                  </a:lnTo>
                  <a:lnTo>
                    <a:pt x="562597" y="82664"/>
                  </a:lnTo>
                  <a:lnTo>
                    <a:pt x="562724" y="92430"/>
                  </a:lnTo>
                  <a:lnTo>
                    <a:pt x="568528" y="97485"/>
                  </a:lnTo>
                  <a:lnTo>
                    <a:pt x="606171" y="97751"/>
                  </a:lnTo>
                  <a:lnTo>
                    <a:pt x="645287" y="97409"/>
                  </a:lnTo>
                  <a:lnTo>
                    <a:pt x="650214" y="92252"/>
                  </a:lnTo>
                  <a:lnTo>
                    <a:pt x="650379" y="82664"/>
                  </a:lnTo>
                  <a:lnTo>
                    <a:pt x="650392" y="70078"/>
                  </a:lnTo>
                  <a:lnTo>
                    <a:pt x="650405" y="81267"/>
                  </a:lnTo>
                  <a:lnTo>
                    <a:pt x="650494" y="73342"/>
                  </a:lnTo>
                  <a:close/>
                </a:path>
              </a:pathLst>
            </a:custGeom>
            <a:solidFill>
              <a:srgbClr val="15395F"/>
            </a:solidFill>
          </p:spPr>
          <p:txBody>
            <a:bodyPr wrap="square" lIns="0" tIns="0" rIns="0" bIns="0" rtlCol="0"/>
            <a:lstStyle/>
            <a:p>
              <a:endParaRPr/>
            </a:p>
          </p:txBody>
        </p:sp>
        <p:pic>
          <p:nvPicPr>
            <p:cNvPr id="249" name="object 249"/>
            <p:cNvPicPr/>
            <p:nvPr/>
          </p:nvPicPr>
          <p:blipFill>
            <a:blip r:embed="rId47" cstate="print"/>
            <a:stretch>
              <a:fillRect/>
            </a:stretch>
          </p:blipFill>
          <p:spPr>
            <a:xfrm>
              <a:off x="9700475" y="9739798"/>
              <a:ext cx="195003" cy="97697"/>
            </a:xfrm>
            <a:prstGeom prst="rect">
              <a:avLst/>
            </a:prstGeom>
          </p:spPr>
        </p:pic>
        <p:sp>
          <p:nvSpPr>
            <p:cNvPr id="250" name="object 250"/>
            <p:cNvSpPr/>
            <p:nvPr/>
          </p:nvSpPr>
          <p:spPr>
            <a:xfrm>
              <a:off x="9807550" y="9523577"/>
              <a:ext cx="307340" cy="186690"/>
            </a:xfrm>
            <a:custGeom>
              <a:avLst/>
              <a:gdLst/>
              <a:ahLst/>
              <a:cxnLst/>
              <a:rect l="l" t="t" r="r" b="b"/>
              <a:pathLst>
                <a:path w="307340" h="186690">
                  <a:moveTo>
                    <a:pt x="88036" y="117157"/>
                  </a:moveTo>
                  <a:lnTo>
                    <a:pt x="87922" y="104292"/>
                  </a:lnTo>
                  <a:lnTo>
                    <a:pt x="87693" y="93726"/>
                  </a:lnTo>
                  <a:lnTo>
                    <a:pt x="83121" y="88963"/>
                  </a:lnTo>
                  <a:lnTo>
                    <a:pt x="59690" y="88760"/>
                  </a:lnTo>
                  <a:lnTo>
                    <a:pt x="59690" y="117157"/>
                  </a:lnTo>
                  <a:lnTo>
                    <a:pt x="59690" y="157645"/>
                  </a:lnTo>
                  <a:lnTo>
                    <a:pt x="28740" y="157645"/>
                  </a:lnTo>
                  <a:lnTo>
                    <a:pt x="28740" y="117157"/>
                  </a:lnTo>
                  <a:lnTo>
                    <a:pt x="59690" y="117157"/>
                  </a:lnTo>
                  <a:lnTo>
                    <a:pt x="59690" y="88760"/>
                  </a:lnTo>
                  <a:lnTo>
                    <a:pt x="5054" y="88925"/>
                  </a:lnTo>
                  <a:lnTo>
                    <a:pt x="0" y="157645"/>
                  </a:lnTo>
                  <a:lnTo>
                    <a:pt x="177" y="170840"/>
                  </a:lnTo>
                  <a:lnTo>
                    <a:pt x="368" y="181305"/>
                  </a:lnTo>
                  <a:lnTo>
                    <a:pt x="5575" y="186067"/>
                  </a:lnTo>
                  <a:lnTo>
                    <a:pt x="44284" y="186436"/>
                  </a:lnTo>
                  <a:lnTo>
                    <a:pt x="82778" y="186029"/>
                  </a:lnTo>
                  <a:lnTo>
                    <a:pt x="87718" y="180809"/>
                  </a:lnTo>
                  <a:lnTo>
                    <a:pt x="87909" y="170840"/>
                  </a:lnTo>
                  <a:lnTo>
                    <a:pt x="88036" y="157645"/>
                  </a:lnTo>
                  <a:lnTo>
                    <a:pt x="88036" y="117157"/>
                  </a:lnTo>
                  <a:close/>
                </a:path>
                <a:path w="307340" h="186690">
                  <a:moveTo>
                    <a:pt x="306959" y="57810"/>
                  </a:moveTo>
                  <a:lnTo>
                    <a:pt x="287375" y="42138"/>
                  </a:lnTo>
                  <a:lnTo>
                    <a:pt x="287070" y="41884"/>
                  </a:lnTo>
                  <a:lnTo>
                    <a:pt x="285648" y="41173"/>
                  </a:lnTo>
                  <a:lnTo>
                    <a:pt x="285597" y="7518"/>
                  </a:lnTo>
                  <a:lnTo>
                    <a:pt x="281559" y="1562"/>
                  </a:lnTo>
                  <a:lnTo>
                    <a:pt x="264160" y="0"/>
                  </a:lnTo>
                  <a:lnTo>
                    <a:pt x="257924" y="6858"/>
                  </a:lnTo>
                  <a:lnTo>
                    <a:pt x="257517" y="24853"/>
                  </a:lnTo>
                  <a:lnTo>
                    <a:pt x="257581" y="49415"/>
                  </a:lnTo>
                  <a:lnTo>
                    <a:pt x="258483" y="59893"/>
                  </a:lnTo>
                  <a:lnTo>
                    <a:pt x="261721" y="66306"/>
                  </a:lnTo>
                  <a:lnTo>
                    <a:pt x="268185" y="69519"/>
                  </a:lnTo>
                  <a:lnTo>
                    <a:pt x="278765" y="70421"/>
                  </a:lnTo>
                  <a:lnTo>
                    <a:pt x="299999" y="70370"/>
                  </a:lnTo>
                  <a:lnTo>
                    <a:pt x="306133" y="66649"/>
                  </a:lnTo>
                  <a:lnTo>
                    <a:pt x="306959" y="57810"/>
                  </a:lnTo>
                  <a:close/>
                </a:path>
              </a:pathLst>
            </a:custGeom>
            <a:solidFill>
              <a:srgbClr val="15395F"/>
            </a:solidFill>
          </p:spPr>
          <p:txBody>
            <a:bodyPr wrap="square" lIns="0" tIns="0" rIns="0" bIns="0" rtlCol="0"/>
            <a:lstStyle/>
            <a:p>
              <a:endParaRPr/>
            </a:p>
          </p:txBody>
        </p:sp>
      </p:grpSp>
      <p:sp>
        <p:nvSpPr>
          <p:cNvPr id="251" name="object 251"/>
          <p:cNvSpPr txBox="1"/>
          <p:nvPr/>
        </p:nvSpPr>
        <p:spPr>
          <a:xfrm rot="17700000">
            <a:off x="5467230" y="5393220"/>
            <a:ext cx="874144"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DOCENTES</a:t>
            </a:r>
            <a:r>
              <a:rPr sz="1000" b="1" spc="-5" dirty="0">
                <a:solidFill>
                  <a:srgbClr val="15395F"/>
                </a:solidFill>
                <a:latin typeface="Arial"/>
                <a:cs typeface="Arial"/>
              </a:rPr>
              <a:t> </a:t>
            </a:r>
            <a:r>
              <a:rPr sz="1500" b="1" spc="67" baseline="5555" dirty="0">
                <a:solidFill>
                  <a:srgbClr val="15395F"/>
                </a:solidFill>
                <a:latin typeface="Arial"/>
                <a:cs typeface="Arial"/>
              </a:rPr>
              <a:t>Y</a:t>
            </a:r>
            <a:endParaRPr sz="1500" baseline="5555">
              <a:latin typeface="Arial"/>
              <a:cs typeface="Arial"/>
            </a:endParaRPr>
          </a:p>
        </p:txBody>
      </p:sp>
      <p:sp>
        <p:nvSpPr>
          <p:cNvPr id="252" name="object 252"/>
          <p:cNvSpPr txBox="1"/>
          <p:nvPr/>
        </p:nvSpPr>
        <p:spPr>
          <a:xfrm rot="17700000">
            <a:off x="5619912" y="5477087"/>
            <a:ext cx="827681"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DIRECTI</a:t>
            </a:r>
            <a:r>
              <a:rPr sz="1000" b="1" spc="-20" dirty="0">
                <a:solidFill>
                  <a:srgbClr val="15395F"/>
                </a:solidFill>
                <a:latin typeface="Arial"/>
                <a:cs typeface="Arial"/>
              </a:rPr>
              <a:t>V</a:t>
            </a:r>
            <a:r>
              <a:rPr sz="1500" b="1" spc="67" baseline="2777" dirty="0">
                <a:solidFill>
                  <a:srgbClr val="15395F"/>
                </a:solidFill>
                <a:latin typeface="Arial"/>
                <a:cs typeface="Arial"/>
              </a:rPr>
              <a:t>O</a:t>
            </a:r>
            <a:r>
              <a:rPr sz="1500" b="1" spc="-44" baseline="5555" dirty="0">
                <a:solidFill>
                  <a:srgbClr val="15395F"/>
                </a:solidFill>
                <a:latin typeface="Arial"/>
                <a:cs typeface="Arial"/>
              </a:rPr>
              <a:t>S</a:t>
            </a:r>
            <a:endParaRPr sz="1500" baseline="5555">
              <a:latin typeface="Arial"/>
              <a:cs typeface="Arial"/>
            </a:endParaRPr>
          </a:p>
        </p:txBody>
      </p:sp>
      <p:sp>
        <p:nvSpPr>
          <p:cNvPr id="253" name="object 253"/>
          <p:cNvSpPr txBox="1"/>
          <p:nvPr/>
        </p:nvSpPr>
        <p:spPr>
          <a:xfrm rot="19920000">
            <a:off x="6532900" y="6240472"/>
            <a:ext cx="944566" cy="127000"/>
          </a:xfrm>
          <a:prstGeom prst="rect">
            <a:avLst/>
          </a:prstGeom>
        </p:spPr>
        <p:txBody>
          <a:bodyPr vert="horz" wrap="square" lIns="0" tIns="0" rIns="0" bIns="0" rtlCol="0">
            <a:spAutoFit/>
          </a:bodyPr>
          <a:lstStyle/>
          <a:p>
            <a:pPr>
              <a:lnSpc>
                <a:spcPts val="1000"/>
              </a:lnSpc>
            </a:pPr>
            <a:r>
              <a:rPr sz="1000" b="1" spc="-15" dirty="0">
                <a:solidFill>
                  <a:srgbClr val="15395F"/>
                </a:solidFill>
                <a:latin typeface="Arial"/>
                <a:cs typeface="Arial"/>
              </a:rPr>
              <a:t>E</a:t>
            </a:r>
            <a:r>
              <a:rPr sz="1000" b="1" spc="-45" dirty="0">
                <a:solidFill>
                  <a:srgbClr val="15395F"/>
                </a:solidFill>
                <a:latin typeface="Arial"/>
                <a:cs typeface="Arial"/>
              </a:rPr>
              <a:t>S</a:t>
            </a:r>
            <a:r>
              <a:rPr sz="1000" b="1" spc="35" dirty="0">
                <a:solidFill>
                  <a:srgbClr val="15395F"/>
                </a:solidFill>
                <a:latin typeface="Arial"/>
                <a:cs typeface="Arial"/>
              </a:rPr>
              <a:t>TUDIANTES</a:t>
            </a:r>
            <a:endParaRPr sz="1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326162"/>
            <a:ext cx="10800080" cy="9451340"/>
            <a:chOff x="0" y="2326162"/>
            <a:chExt cx="10800080" cy="9451340"/>
          </a:xfrm>
        </p:grpSpPr>
        <p:sp>
          <p:nvSpPr>
            <p:cNvPr id="3" name="object 3"/>
            <p:cNvSpPr/>
            <p:nvPr/>
          </p:nvSpPr>
          <p:spPr>
            <a:xfrm>
              <a:off x="0" y="2326162"/>
              <a:ext cx="5406390" cy="4911090"/>
            </a:xfrm>
            <a:custGeom>
              <a:avLst/>
              <a:gdLst/>
              <a:ahLst/>
              <a:cxnLst/>
              <a:rect l="l" t="t" r="r" b="b"/>
              <a:pathLst>
                <a:path w="5406390" h="4911090">
                  <a:moveTo>
                    <a:pt x="5406351" y="0"/>
                  </a:moveTo>
                  <a:lnTo>
                    <a:pt x="0" y="0"/>
                  </a:lnTo>
                  <a:lnTo>
                    <a:pt x="0" y="3630396"/>
                  </a:lnTo>
                  <a:lnTo>
                    <a:pt x="5390489" y="4910810"/>
                  </a:lnTo>
                  <a:lnTo>
                    <a:pt x="5406351" y="2306713"/>
                  </a:lnTo>
                  <a:lnTo>
                    <a:pt x="5406351" y="0"/>
                  </a:lnTo>
                  <a:close/>
                </a:path>
              </a:pathLst>
            </a:custGeom>
            <a:solidFill>
              <a:srgbClr val="F39639"/>
            </a:solidFill>
          </p:spPr>
          <p:txBody>
            <a:bodyPr wrap="square" lIns="0" tIns="0" rIns="0" bIns="0" rtlCol="0"/>
            <a:lstStyle/>
            <a:p>
              <a:endParaRPr/>
            </a:p>
          </p:txBody>
        </p:sp>
        <p:sp>
          <p:nvSpPr>
            <p:cNvPr id="4" name="object 4"/>
            <p:cNvSpPr/>
            <p:nvPr/>
          </p:nvSpPr>
          <p:spPr>
            <a:xfrm>
              <a:off x="5390494" y="4320521"/>
              <a:ext cx="5409565" cy="7456805"/>
            </a:xfrm>
            <a:custGeom>
              <a:avLst/>
              <a:gdLst/>
              <a:ahLst/>
              <a:cxnLst/>
              <a:rect l="l" t="t" r="r" b="b"/>
              <a:pathLst>
                <a:path w="5409565" h="7456805">
                  <a:moveTo>
                    <a:pt x="5409501" y="0"/>
                  </a:moveTo>
                  <a:lnTo>
                    <a:pt x="2126856" y="2122716"/>
                  </a:lnTo>
                  <a:lnTo>
                    <a:pt x="0" y="2992666"/>
                  </a:lnTo>
                  <a:lnTo>
                    <a:pt x="3341077" y="7456703"/>
                  </a:lnTo>
                  <a:lnTo>
                    <a:pt x="5409501" y="7456703"/>
                  </a:lnTo>
                  <a:lnTo>
                    <a:pt x="5409501" y="0"/>
                  </a:lnTo>
                  <a:close/>
                </a:path>
              </a:pathLst>
            </a:custGeom>
            <a:solidFill>
              <a:srgbClr val="8FCDC1"/>
            </a:solidFill>
          </p:spPr>
          <p:txBody>
            <a:bodyPr wrap="square" lIns="0" tIns="0" rIns="0" bIns="0" rtlCol="0"/>
            <a:lstStyle/>
            <a:p>
              <a:endParaRPr/>
            </a:p>
          </p:txBody>
        </p:sp>
        <p:sp>
          <p:nvSpPr>
            <p:cNvPr id="5" name="object 5"/>
            <p:cNvSpPr/>
            <p:nvPr/>
          </p:nvSpPr>
          <p:spPr>
            <a:xfrm>
              <a:off x="5407670" y="2326162"/>
              <a:ext cx="5392420" cy="4911090"/>
            </a:xfrm>
            <a:custGeom>
              <a:avLst/>
              <a:gdLst/>
              <a:ahLst/>
              <a:cxnLst/>
              <a:rect l="l" t="t" r="r" b="b"/>
              <a:pathLst>
                <a:path w="5392420" h="4911090">
                  <a:moveTo>
                    <a:pt x="5392331" y="0"/>
                  </a:moveTo>
                  <a:lnTo>
                    <a:pt x="0" y="0"/>
                  </a:lnTo>
                  <a:lnTo>
                    <a:pt x="0" y="2306713"/>
                  </a:lnTo>
                  <a:lnTo>
                    <a:pt x="15849" y="4910810"/>
                  </a:lnTo>
                  <a:lnTo>
                    <a:pt x="5392331" y="3184131"/>
                  </a:lnTo>
                  <a:lnTo>
                    <a:pt x="5392331" y="0"/>
                  </a:lnTo>
                  <a:close/>
                </a:path>
              </a:pathLst>
            </a:custGeom>
            <a:solidFill>
              <a:srgbClr val="E5596D"/>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5088446" y="1331991"/>
            <a:ext cx="78422" cy="83578"/>
          </a:xfrm>
          <a:prstGeom prst="rect">
            <a:avLst/>
          </a:prstGeom>
        </p:spPr>
      </p:pic>
      <p:grpSp>
        <p:nvGrpSpPr>
          <p:cNvPr id="7" name="object 7"/>
          <p:cNvGrpSpPr/>
          <p:nvPr/>
        </p:nvGrpSpPr>
        <p:grpSpPr>
          <a:xfrm>
            <a:off x="5199733" y="1331184"/>
            <a:ext cx="186055" cy="86360"/>
            <a:chOff x="5199733" y="1331184"/>
            <a:chExt cx="186055" cy="86360"/>
          </a:xfrm>
        </p:grpSpPr>
        <p:pic>
          <p:nvPicPr>
            <p:cNvPr id="8" name="object 8"/>
            <p:cNvPicPr/>
            <p:nvPr/>
          </p:nvPicPr>
          <p:blipFill>
            <a:blip r:embed="rId3" cstate="print"/>
            <a:stretch>
              <a:fillRect/>
            </a:stretch>
          </p:blipFill>
          <p:spPr>
            <a:xfrm>
              <a:off x="5315892" y="1332438"/>
              <a:ext cx="69634" cy="82676"/>
            </a:xfrm>
            <a:prstGeom prst="rect">
              <a:avLst/>
            </a:prstGeom>
          </p:spPr>
        </p:pic>
        <p:pic>
          <p:nvPicPr>
            <p:cNvPr id="9" name="object 9"/>
            <p:cNvPicPr/>
            <p:nvPr/>
          </p:nvPicPr>
          <p:blipFill>
            <a:blip r:embed="rId4" cstate="print"/>
            <a:stretch>
              <a:fillRect/>
            </a:stretch>
          </p:blipFill>
          <p:spPr>
            <a:xfrm>
              <a:off x="5199733" y="1331184"/>
              <a:ext cx="74664" cy="85775"/>
            </a:xfrm>
            <a:prstGeom prst="rect">
              <a:avLst/>
            </a:prstGeom>
          </p:spPr>
        </p:pic>
      </p:grpSp>
      <p:pic>
        <p:nvPicPr>
          <p:cNvPr id="10" name="object 10"/>
          <p:cNvPicPr/>
          <p:nvPr/>
        </p:nvPicPr>
        <p:blipFill>
          <a:blip r:embed="rId5" cstate="print"/>
          <a:stretch>
            <a:fillRect/>
          </a:stretch>
        </p:blipFill>
        <p:spPr>
          <a:xfrm>
            <a:off x="5544898" y="1330680"/>
            <a:ext cx="74256" cy="84747"/>
          </a:xfrm>
          <a:prstGeom prst="rect">
            <a:avLst/>
          </a:prstGeom>
        </p:spPr>
      </p:pic>
      <p:pic>
        <p:nvPicPr>
          <p:cNvPr id="11" name="object 11"/>
          <p:cNvPicPr/>
          <p:nvPr/>
        </p:nvPicPr>
        <p:blipFill>
          <a:blip r:embed="rId6" cstate="print"/>
          <a:stretch>
            <a:fillRect/>
          </a:stretch>
        </p:blipFill>
        <p:spPr>
          <a:xfrm>
            <a:off x="2240931" y="4415264"/>
            <a:ext cx="6048792" cy="7361953"/>
          </a:xfrm>
          <a:prstGeom prst="rect">
            <a:avLst/>
          </a:prstGeom>
        </p:spPr>
      </p:pic>
      <p:sp>
        <p:nvSpPr>
          <p:cNvPr id="12" name="object 12"/>
          <p:cNvSpPr/>
          <p:nvPr/>
        </p:nvSpPr>
        <p:spPr>
          <a:xfrm>
            <a:off x="4799546" y="348932"/>
            <a:ext cx="1215390" cy="880110"/>
          </a:xfrm>
          <a:custGeom>
            <a:avLst/>
            <a:gdLst/>
            <a:ahLst/>
            <a:cxnLst/>
            <a:rect l="l" t="t" r="r" b="b"/>
            <a:pathLst>
              <a:path w="1215389" h="880110">
                <a:moveTo>
                  <a:pt x="1000201" y="124460"/>
                </a:moveTo>
                <a:close/>
              </a:path>
              <a:path w="1215389" h="880110">
                <a:moveTo>
                  <a:pt x="1055370" y="445770"/>
                </a:moveTo>
                <a:lnTo>
                  <a:pt x="1054760" y="446633"/>
                </a:lnTo>
                <a:lnTo>
                  <a:pt x="1055344" y="447040"/>
                </a:lnTo>
                <a:lnTo>
                  <a:pt x="1055370" y="445770"/>
                </a:lnTo>
                <a:close/>
              </a:path>
              <a:path w="1215389" h="880110">
                <a:moveTo>
                  <a:pt x="1214894" y="383540"/>
                </a:moveTo>
                <a:lnTo>
                  <a:pt x="1214780" y="382270"/>
                </a:lnTo>
                <a:lnTo>
                  <a:pt x="1214539" y="379730"/>
                </a:lnTo>
                <a:lnTo>
                  <a:pt x="1213256" y="377190"/>
                </a:lnTo>
                <a:lnTo>
                  <a:pt x="1211732" y="377190"/>
                </a:lnTo>
                <a:lnTo>
                  <a:pt x="1209522" y="375920"/>
                </a:lnTo>
                <a:lnTo>
                  <a:pt x="1207300" y="374650"/>
                </a:lnTo>
                <a:lnTo>
                  <a:pt x="1205255" y="372110"/>
                </a:lnTo>
                <a:lnTo>
                  <a:pt x="1204201" y="367030"/>
                </a:lnTo>
                <a:lnTo>
                  <a:pt x="1201039" y="360680"/>
                </a:lnTo>
                <a:lnTo>
                  <a:pt x="1195844" y="356870"/>
                </a:lnTo>
                <a:lnTo>
                  <a:pt x="1189431" y="356870"/>
                </a:lnTo>
                <a:lnTo>
                  <a:pt x="1182624" y="360680"/>
                </a:lnTo>
                <a:lnTo>
                  <a:pt x="1180960" y="361950"/>
                </a:lnTo>
                <a:lnTo>
                  <a:pt x="1179550" y="363220"/>
                </a:lnTo>
                <a:lnTo>
                  <a:pt x="1176362" y="367030"/>
                </a:lnTo>
                <a:lnTo>
                  <a:pt x="1174788" y="368300"/>
                </a:lnTo>
                <a:lnTo>
                  <a:pt x="1171054" y="372110"/>
                </a:lnTo>
                <a:lnTo>
                  <a:pt x="1169073" y="372110"/>
                </a:lnTo>
                <a:lnTo>
                  <a:pt x="1164158" y="369570"/>
                </a:lnTo>
                <a:lnTo>
                  <a:pt x="1161288" y="369570"/>
                </a:lnTo>
                <a:lnTo>
                  <a:pt x="1156144" y="370840"/>
                </a:lnTo>
                <a:lnTo>
                  <a:pt x="1153528" y="373380"/>
                </a:lnTo>
                <a:lnTo>
                  <a:pt x="1146797" y="375920"/>
                </a:lnTo>
                <a:lnTo>
                  <a:pt x="1142873" y="375920"/>
                </a:lnTo>
                <a:lnTo>
                  <a:pt x="1131824" y="368300"/>
                </a:lnTo>
                <a:lnTo>
                  <a:pt x="1125156" y="363220"/>
                </a:lnTo>
                <a:lnTo>
                  <a:pt x="1123492" y="355600"/>
                </a:lnTo>
                <a:lnTo>
                  <a:pt x="1122934" y="353060"/>
                </a:lnTo>
                <a:lnTo>
                  <a:pt x="1121994" y="350520"/>
                </a:lnTo>
                <a:lnTo>
                  <a:pt x="1118768" y="344170"/>
                </a:lnTo>
                <a:lnTo>
                  <a:pt x="1116418" y="344170"/>
                </a:lnTo>
                <a:lnTo>
                  <a:pt x="1111999" y="349250"/>
                </a:lnTo>
                <a:lnTo>
                  <a:pt x="1111224" y="350520"/>
                </a:lnTo>
                <a:lnTo>
                  <a:pt x="1108329" y="353060"/>
                </a:lnTo>
                <a:lnTo>
                  <a:pt x="1106119" y="355600"/>
                </a:lnTo>
                <a:lnTo>
                  <a:pt x="1103071" y="354330"/>
                </a:lnTo>
                <a:lnTo>
                  <a:pt x="1101877" y="351790"/>
                </a:lnTo>
                <a:lnTo>
                  <a:pt x="1101331" y="350520"/>
                </a:lnTo>
                <a:lnTo>
                  <a:pt x="1100239" y="347980"/>
                </a:lnTo>
                <a:lnTo>
                  <a:pt x="1100137" y="346710"/>
                </a:lnTo>
                <a:lnTo>
                  <a:pt x="1097927" y="337820"/>
                </a:lnTo>
                <a:lnTo>
                  <a:pt x="1093558" y="335280"/>
                </a:lnTo>
                <a:lnTo>
                  <a:pt x="1079715" y="336550"/>
                </a:lnTo>
                <a:lnTo>
                  <a:pt x="1074699" y="340360"/>
                </a:lnTo>
                <a:lnTo>
                  <a:pt x="1067308" y="349250"/>
                </a:lnTo>
                <a:lnTo>
                  <a:pt x="1063472" y="350520"/>
                </a:lnTo>
                <a:lnTo>
                  <a:pt x="1053947" y="349618"/>
                </a:lnTo>
                <a:lnTo>
                  <a:pt x="1053947" y="372110"/>
                </a:lnTo>
                <a:lnTo>
                  <a:pt x="1053477" y="374650"/>
                </a:lnTo>
                <a:lnTo>
                  <a:pt x="1049515" y="377190"/>
                </a:lnTo>
                <a:lnTo>
                  <a:pt x="1045781" y="378460"/>
                </a:lnTo>
                <a:lnTo>
                  <a:pt x="1033475" y="382270"/>
                </a:lnTo>
                <a:lnTo>
                  <a:pt x="1030198" y="379730"/>
                </a:lnTo>
                <a:lnTo>
                  <a:pt x="1028573" y="374650"/>
                </a:lnTo>
                <a:lnTo>
                  <a:pt x="1026134" y="377190"/>
                </a:lnTo>
                <a:lnTo>
                  <a:pt x="1024229" y="378460"/>
                </a:lnTo>
                <a:lnTo>
                  <a:pt x="1017473" y="386080"/>
                </a:lnTo>
                <a:lnTo>
                  <a:pt x="1016203" y="386080"/>
                </a:lnTo>
                <a:lnTo>
                  <a:pt x="1003312" y="381000"/>
                </a:lnTo>
                <a:lnTo>
                  <a:pt x="987196" y="377190"/>
                </a:lnTo>
                <a:lnTo>
                  <a:pt x="985393" y="378460"/>
                </a:lnTo>
                <a:lnTo>
                  <a:pt x="983424" y="386080"/>
                </a:lnTo>
                <a:lnTo>
                  <a:pt x="981214" y="388620"/>
                </a:lnTo>
                <a:lnTo>
                  <a:pt x="977201" y="391160"/>
                </a:lnTo>
                <a:lnTo>
                  <a:pt x="973099" y="391160"/>
                </a:lnTo>
                <a:lnTo>
                  <a:pt x="969276" y="386080"/>
                </a:lnTo>
                <a:lnTo>
                  <a:pt x="968311" y="384810"/>
                </a:lnTo>
                <a:lnTo>
                  <a:pt x="964603" y="379730"/>
                </a:lnTo>
                <a:lnTo>
                  <a:pt x="961263" y="374827"/>
                </a:lnTo>
                <a:lnTo>
                  <a:pt x="961263" y="381000"/>
                </a:lnTo>
                <a:lnTo>
                  <a:pt x="958227" y="384810"/>
                </a:lnTo>
                <a:lnTo>
                  <a:pt x="954836" y="386080"/>
                </a:lnTo>
                <a:lnTo>
                  <a:pt x="950226" y="386080"/>
                </a:lnTo>
                <a:lnTo>
                  <a:pt x="944562" y="383540"/>
                </a:lnTo>
                <a:lnTo>
                  <a:pt x="942454" y="384810"/>
                </a:lnTo>
                <a:lnTo>
                  <a:pt x="940181" y="389890"/>
                </a:lnTo>
                <a:lnTo>
                  <a:pt x="939634" y="391160"/>
                </a:lnTo>
                <a:lnTo>
                  <a:pt x="936790" y="396240"/>
                </a:lnTo>
                <a:lnTo>
                  <a:pt x="934148" y="397510"/>
                </a:lnTo>
                <a:lnTo>
                  <a:pt x="925652" y="393700"/>
                </a:lnTo>
                <a:lnTo>
                  <a:pt x="921334" y="389890"/>
                </a:lnTo>
                <a:lnTo>
                  <a:pt x="916520" y="386727"/>
                </a:lnTo>
                <a:lnTo>
                  <a:pt x="916520" y="434340"/>
                </a:lnTo>
                <a:lnTo>
                  <a:pt x="916254" y="436880"/>
                </a:lnTo>
                <a:lnTo>
                  <a:pt x="914793" y="438150"/>
                </a:lnTo>
                <a:lnTo>
                  <a:pt x="913676" y="439420"/>
                </a:lnTo>
                <a:lnTo>
                  <a:pt x="910386" y="440690"/>
                </a:lnTo>
                <a:lnTo>
                  <a:pt x="906995" y="441960"/>
                </a:lnTo>
                <a:lnTo>
                  <a:pt x="902487" y="444500"/>
                </a:lnTo>
                <a:lnTo>
                  <a:pt x="899845" y="444500"/>
                </a:lnTo>
                <a:lnTo>
                  <a:pt x="899045" y="441960"/>
                </a:lnTo>
                <a:lnTo>
                  <a:pt x="902716" y="438150"/>
                </a:lnTo>
                <a:lnTo>
                  <a:pt x="905052" y="435610"/>
                </a:lnTo>
                <a:lnTo>
                  <a:pt x="906221" y="434340"/>
                </a:lnTo>
                <a:lnTo>
                  <a:pt x="907453" y="433070"/>
                </a:lnTo>
                <a:lnTo>
                  <a:pt x="911161" y="429260"/>
                </a:lnTo>
                <a:lnTo>
                  <a:pt x="914488" y="429260"/>
                </a:lnTo>
                <a:lnTo>
                  <a:pt x="916381" y="431800"/>
                </a:lnTo>
                <a:lnTo>
                  <a:pt x="916520" y="434340"/>
                </a:lnTo>
                <a:lnTo>
                  <a:pt x="916520" y="386727"/>
                </a:lnTo>
                <a:lnTo>
                  <a:pt x="913625" y="384810"/>
                </a:lnTo>
                <a:lnTo>
                  <a:pt x="912520" y="382270"/>
                </a:lnTo>
                <a:lnTo>
                  <a:pt x="911961" y="381000"/>
                </a:lnTo>
                <a:lnTo>
                  <a:pt x="911682" y="372110"/>
                </a:lnTo>
                <a:lnTo>
                  <a:pt x="909396" y="370840"/>
                </a:lnTo>
                <a:lnTo>
                  <a:pt x="903135" y="367030"/>
                </a:lnTo>
                <a:lnTo>
                  <a:pt x="901052" y="365760"/>
                </a:lnTo>
                <a:lnTo>
                  <a:pt x="898956" y="364490"/>
                </a:lnTo>
                <a:lnTo>
                  <a:pt x="899083" y="360680"/>
                </a:lnTo>
                <a:lnTo>
                  <a:pt x="901204" y="359410"/>
                </a:lnTo>
                <a:lnTo>
                  <a:pt x="911809" y="353060"/>
                </a:lnTo>
                <a:lnTo>
                  <a:pt x="917384" y="351790"/>
                </a:lnTo>
                <a:lnTo>
                  <a:pt x="925537" y="353060"/>
                </a:lnTo>
                <a:lnTo>
                  <a:pt x="928331" y="354330"/>
                </a:lnTo>
                <a:lnTo>
                  <a:pt x="929678" y="356870"/>
                </a:lnTo>
                <a:lnTo>
                  <a:pt x="927989" y="360680"/>
                </a:lnTo>
                <a:lnTo>
                  <a:pt x="925283" y="364490"/>
                </a:lnTo>
                <a:lnTo>
                  <a:pt x="923201" y="365760"/>
                </a:lnTo>
                <a:lnTo>
                  <a:pt x="921397" y="367030"/>
                </a:lnTo>
                <a:lnTo>
                  <a:pt x="921626" y="368300"/>
                </a:lnTo>
                <a:lnTo>
                  <a:pt x="923874" y="368300"/>
                </a:lnTo>
                <a:lnTo>
                  <a:pt x="926020" y="369570"/>
                </a:lnTo>
                <a:lnTo>
                  <a:pt x="931659" y="369570"/>
                </a:lnTo>
                <a:lnTo>
                  <a:pt x="936409" y="370840"/>
                </a:lnTo>
                <a:lnTo>
                  <a:pt x="938987" y="370840"/>
                </a:lnTo>
                <a:lnTo>
                  <a:pt x="936599" y="375920"/>
                </a:lnTo>
                <a:lnTo>
                  <a:pt x="942721" y="377190"/>
                </a:lnTo>
                <a:lnTo>
                  <a:pt x="948486" y="377190"/>
                </a:lnTo>
                <a:lnTo>
                  <a:pt x="956525" y="375920"/>
                </a:lnTo>
                <a:lnTo>
                  <a:pt x="959510" y="374650"/>
                </a:lnTo>
                <a:lnTo>
                  <a:pt x="961263" y="381000"/>
                </a:lnTo>
                <a:lnTo>
                  <a:pt x="961263" y="374827"/>
                </a:lnTo>
                <a:lnTo>
                  <a:pt x="961148" y="374650"/>
                </a:lnTo>
                <a:lnTo>
                  <a:pt x="959408" y="372110"/>
                </a:lnTo>
                <a:lnTo>
                  <a:pt x="959370" y="369570"/>
                </a:lnTo>
                <a:lnTo>
                  <a:pt x="963561" y="365760"/>
                </a:lnTo>
                <a:lnTo>
                  <a:pt x="964361" y="364490"/>
                </a:lnTo>
                <a:lnTo>
                  <a:pt x="966254" y="358140"/>
                </a:lnTo>
                <a:lnTo>
                  <a:pt x="966635" y="356870"/>
                </a:lnTo>
                <a:lnTo>
                  <a:pt x="964501" y="355600"/>
                </a:lnTo>
                <a:lnTo>
                  <a:pt x="954709" y="356870"/>
                </a:lnTo>
                <a:lnTo>
                  <a:pt x="952639" y="355600"/>
                </a:lnTo>
                <a:lnTo>
                  <a:pt x="951826" y="349250"/>
                </a:lnTo>
                <a:lnTo>
                  <a:pt x="951014" y="342900"/>
                </a:lnTo>
                <a:lnTo>
                  <a:pt x="953274" y="339090"/>
                </a:lnTo>
                <a:lnTo>
                  <a:pt x="954773" y="336550"/>
                </a:lnTo>
                <a:lnTo>
                  <a:pt x="964831" y="331470"/>
                </a:lnTo>
                <a:lnTo>
                  <a:pt x="967346" y="331470"/>
                </a:lnTo>
                <a:lnTo>
                  <a:pt x="971003" y="336550"/>
                </a:lnTo>
                <a:lnTo>
                  <a:pt x="972642" y="340360"/>
                </a:lnTo>
                <a:lnTo>
                  <a:pt x="978027" y="336550"/>
                </a:lnTo>
                <a:lnTo>
                  <a:pt x="979690" y="334010"/>
                </a:lnTo>
                <a:lnTo>
                  <a:pt x="980897" y="331470"/>
                </a:lnTo>
                <a:lnTo>
                  <a:pt x="981506" y="330200"/>
                </a:lnTo>
                <a:lnTo>
                  <a:pt x="982713" y="327660"/>
                </a:lnTo>
                <a:lnTo>
                  <a:pt x="983322" y="323850"/>
                </a:lnTo>
                <a:lnTo>
                  <a:pt x="985469" y="320040"/>
                </a:lnTo>
                <a:lnTo>
                  <a:pt x="986891" y="317500"/>
                </a:lnTo>
                <a:lnTo>
                  <a:pt x="993889" y="317500"/>
                </a:lnTo>
                <a:lnTo>
                  <a:pt x="1018438" y="340360"/>
                </a:lnTo>
                <a:lnTo>
                  <a:pt x="1019390" y="341630"/>
                </a:lnTo>
                <a:lnTo>
                  <a:pt x="1022845" y="350520"/>
                </a:lnTo>
                <a:lnTo>
                  <a:pt x="1026502" y="355600"/>
                </a:lnTo>
                <a:lnTo>
                  <a:pt x="1039723" y="359410"/>
                </a:lnTo>
                <a:lnTo>
                  <a:pt x="1045184" y="364490"/>
                </a:lnTo>
                <a:lnTo>
                  <a:pt x="1053947" y="372110"/>
                </a:lnTo>
                <a:lnTo>
                  <a:pt x="1053947" y="349618"/>
                </a:lnTo>
                <a:lnTo>
                  <a:pt x="1050213" y="349250"/>
                </a:lnTo>
                <a:lnTo>
                  <a:pt x="1043012" y="345440"/>
                </a:lnTo>
                <a:lnTo>
                  <a:pt x="1036904" y="335280"/>
                </a:lnTo>
                <a:lnTo>
                  <a:pt x="1035977" y="332740"/>
                </a:lnTo>
                <a:lnTo>
                  <a:pt x="1034669" y="327660"/>
                </a:lnTo>
                <a:lnTo>
                  <a:pt x="1035799" y="323850"/>
                </a:lnTo>
                <a:lnTo>
                  <a:pt x="1038898" y="322580"/>
                </a:lnTo>
                <a:lnTo>
                  <a:pt x="1041984" y="321310"/>
                </a:lnTo>
                <a:lnTo>
                  <a:pt x="1044956" y="322580"/>
                </a:lnTo>
                <a:lnTo>
                  <a:pt x="1050074" y="327660"/>
                </a:lnTo>
                <a:lnTo>
                  <a:pt x="1053642" y="328930"/>
                </a:lnTo>
                <a:lnTo>
                  <a:pt x="1060323" y="323850"/>
                </a:lnTo>
                <a:lnTo>
                  <a:pt x="1060907" y="321310"/>
                </a:lnTo>
                <a:lnTo>
                  <a:pt x="1061199" y="320040"/>
                </a:lnTo>
                <a:lnTo>
                  <a:pt x="1058608" y="314960"/>
                </a:lnTo>
                <a:lnTo>
                  <a:pt x="1056665" y="311150"/>
                </a:lnTo>
                <a:lnTo>
                  <a:pt x="1057160" y="308610"/>
                </a:lnTo>
                <a:lnTo>
                  <a:pt x="1068070" y="304800"/>
                </a:lnTo>
                <a:lnTo>
                  <a:pt x="1073404" y="303530"/>
                </a:lnTo>
                <a:lnTo>
                  <a:pt x="1077226" y="302260"/>
                </a:lnTo>
                <a:lnTo>
                  <a:pt x="1084846" y="299720"/>
                </a:lnTo>
                <a:lnTo>
                  <a:pt x="1091158" y="298450"/>
                </a:lnTo>
                <a:lnTo>
                  <a:pt x="1099032" y="295910"/>
                </a:lnTo>
                <a:lnTo>
                  <a:pt x="1100328" y="293370"/>
                </a:lnTo>
                <a:lnTo>
                  <a:pt x="1101839" y="292100"/>
                </a:lnTo>
                <a:lnTo>
                  <a:pt x="1100340" y="290830"/>
                </a:lnTo>
                <a:lnTo>
                  <a:pt x="1099108" y="288290"/>
                </a:lnTo>
                <a:lnTo>
                  <a:pt x="1093952" y="287020"/>
                </a:lnTo>
                <a:lnTo>
                  <a:pt x="1090218" y="285750"/>
                </a:lnTo>
                <a:lnTo>
                  <a:pt x="1078572" y="285750"/>
                </a:lnTo>
                <a:lnTo>
                  <a:pt x="1072743" y="284480"/>
                </a:lnTo>
                <a:lnTo>
                  <a:pt x="1068311" y="280670"/>
                </a:lnTo>
                <a:lnTo>
                  <a:pt x="1066304" y="276860"/>
                </a:lnTo>
                <a:lnTo>
                  <a:pt x="1065644" y="275590"/>
                </a:lnTo>
                <a:lnTo>
                  <a:pt x="1064310" y="273050"/>
                </a:lnTo>
                <a:lnTo>
                  <a:pt x="1061339" y="265430"/>
                </a:lnTo>
                <a:lnTo>
                  <a:pt x="1056843" y="264160"/>
                </a:lnTo>
                <a:lnTo>
                  <a:pt x="1049388" y="274320"/>
                </a:lnTo>
                <a:lnTo>
                  <a:pt x="1046695" y="275590"/>
                </a:lnTo>
                <a:lnTo>
                  <a:pt x="1036891" y="274320"/>
                </a:lnTo>
                <a:lnTo>
                  <a:pt x="1032014" y="270510"/>
                </a:lnTo>
                <a:lnTo>
                  <a:pt x="1029042" y="266700"/>
                </a:lnTo>
                <a:lnTo>
                  <a:pt x="1026071" y="262890"/>
                </a:lnTo>
                <a:lnTo>
                  <a:pt x="1027023" y="259080"/>
                </a:lnTo>
                <a:lnTo>
                  <a:pt x="1034783" y="256540"/>
                </a:lnTo>
                <a:lnTo>
                  <a:pt x="1039291" y="255270"/>
                </a:lnTo>
                <a:lnTo>
                  <a:pt x="1046492" y="260350"/>
                </a:lnTo>
                <a:lnTo>
                  <a:pt x="1048435" y="259080"/>
                </a:lnTo>
                <a:lnTo>
                  <a:pt x="1051242" y="255270"/>
                </a:lnTo>
                <a:lnTo>
                  <a:pt x="1054036" y="251460"/>
                </a:lnTo>
                <a:lnTo>
                  <a:pt x="1054887" y="250190"/>
                </a:lnTo>
                <a:lnTo>
                  <a:pt x="1059103" y="243840"/>
                </a:lnTo>
                <a:lnTo>
                  <a:pt x="1063396" y="242570"/>
                </a:lnTo>
                <a:lnTo>
                  <a:pt x="1070914" y="243840"/>
                </a:lnTo>
                <a:lnTo>
                  <a:pt x="1073137" y="243840"/>
                </a:lnTo>
                <a:lnTo>
                  <a:pt x="1075372" y="245110"/>
                </a:lnTo>
                <a:lnTo>
                  <a:pt x="1097902" y="248920"/>
                </a:lnTo>
                <a:lnTo>
                  <a:pt x="1108951" y="248920"/>
                </a:lnTo>
                <a:lnTo>
                  <a:pt x="1111961" y="251460"/>
                </a:lnTo>
                <a:lnTo>
                  <a:pt x="1113282" y="252730"/>
                </a:lnTo>
                <a:lnTo>
                  <a:pt x="1114780" y="254000"/>
                </a:lnTo>
                <a:lnTo>
                  <a:pt x="1113205" y="255270"/>
                </a:lnTo>
                <a:lnTo>
                  <a:pt x="1111783" y="256540"/>
                </a:lnTo>
                <a:lnTo>
                  <a:pt x="1107719" y="259080"/>
                </a:lnTo>
                <a:lnTo>
                  <a:pt x="1104988" y="259080"/>
                </a:lnTo>
                <a:lnTo>
                  <a:pt x="1098359" y="261620"/>
                </a:lnTo>
                <a:lnTo>
                  <a:pt x="1097381" y="266700"/>
                </a:lnTo>
                <a:lnTo>
                  <a:pt x="1102614" y="275590"/>
                </a:lnTo>
                <a:lnTo>
                  <a:pt x="1105242" y="276860"/>
                </a:lnTo>
                <a:lnTo>
                  <a:pt x="1112342" y="271780"/>
                </a:lnTo>
                <a:lnTo>
                  <a:pt x="1114577" y="270510"/>
                </a:lnTo>
                <a:lnTo>
                  <a:pt x="1121003" y="266700"/>
                </a:lnTo>
                <a:lnTo>
                  <a:pt x="1124927" y="265430"/>
                </a:lnTo>
                <a:lnTo>
                  <a:pt x="1131925" y="270510"/>
                </a:lnTo>
                <a:lnTo>
                  <a:pt x="1152715" y="270510"/>
                </a:lnTo>
                <a:lnTo>
                  <a:pt x="1159687" y="271780"/>
                </a:lnTo>
                <a:lnTo>
                  <a:pt x="1166444" y="274320"/>
                </a:lnTo>
                <a:lnTo>
                  <a:pt x="1168146" y="275590"/>
                </a:lnTo>
                <a:lnTo>
                  <a:pt x="1170216" y="276860"/>
                </a:lnTo>
                <a:lnTo>
                  <a:pt x="1177264" y="276860"/>
                </a:lnTo>
                <a:lnTo>
                  <a:pt x="1184084" y="273050"/>
                </a:lnTo>
                <a:lnTo>
                  <a:pt x="1195158" y="266700"/>
                </a:lnTo>
                <a:lnTo>
                  <a:pt x="1197749" y="266700"/>
                </a:lnTo>
                <a:lnTo>
                  <a:pt x="1198473" y="265430"/>
                </a:lnTo>
                <a:lnTo>
                  <a:pt x="1200658" y="261620"/>
                </a:lnTo>
                <a:lnTo>
                  <a:pt x="1201940" y="259080"/>
                </a:lnTo>
                <a:lnTo>
                  <a:pt x="1201229" y="255270"/>
                </a:lnTo>
                <a:lnTo>
                  <a:pt x="1197851" y="254000"/>
                </a:lnTo>
                <a:lnTo>
                  <a:pt x="1194968" y="252730"/>
                </a:lnTo>
                <a:lnTo>
                  <a:pt x="1193901" y="252730"/>
                </a:lnTo>
                <a:lnTo>
                  <a:pt x="1186205" y="251460"/>
                </a:lnTo>
                <a:lnTo>
                  <a:pt x="1180553" y="248920"/>
                </a:lnTo>
                <a:lnTo>
                  <a:pt x="1179893" y="247650"/>
                </a:lnTo>
                <a:lnTo>
                  <a:pt x="1174559" y="237490"/>
                </a:lnTo>
                <a:lnTo>
                  <a:pt x="1169936" y="234950"/>
                </a:lnTo>
                <a:lnTo>
                  <a:pt x="1157084" y="237490"/>
                </a:lnTo>
                <a:lnTo>
                  <a:pt x="1149527" y="238760"/>
                </a:lnTo>
                <a:lnTo>
                  <a:pt x="1142250" y="241300"/>
                </a:lnTo>
                <a:lnTo>
                  <a:pt x="1135430" y="245110"/>
                </a:lnTo>
                <a:lnTo>
                  <a:pt x="1133030" y="247650"/>
                </a:lnTo>
                <a:lnTo>
                  <a:pt x="1130261" y="247650"/>
                </a:lnTo>
                <a:lnTo>
                  <a:pt x="1126388" y="242570"/>
                </a:lnTo>
                <a:lnTo>
                  <a:pt x="1125410" y="241300"/>
                </a:lnTo>
                <a:lnTo>
                  <a:pt x="1126401" y="238760"/>
                </a:lnTo>
                <a:lnTo>
                  <a:pt x="1132649" y="233680"/>
                </a:lnTo>
                <a:lnTo>
                  <a:pt x="1136599" y="231140"/>
                </a:lnTo>
                <a:lnTo>
                  <a:pt x="1145286" y="224790"/>
                </a:lnTo>
                <a:lnTo>
                  <a:pt x="1150226" y="222250"/>
                </a:lnTo>
                <a:lnTo>
                  <a:pt x="1153706" y="219710"/>
                </a:lnTo>
                <a:lnTo>
                  <a:pt x="1157173" y="217170"/>
                </a:lnTo>
                <a:lnTo>
                  <a:pt x="1159014" y="214630"/>
                </a:lnTo>
                <a:lnTo>
                  <a:pt x="1158252" y="212090"/>
                </a:lnTo>
                <a:lnTo>
                  <a:pt x="1157871" y="210820"/>
                </a:lnTo>
                <a:lnTo>
                  <a:pt x="1151661" y="212090"/>
                </a:lnTo>
                <a:lnTo>
                  <a:pt x="1149375" y="209550"/>
                </a:lnTo>
                <a:lnTo>
                  <a:pt x="1147508" y="203200"/>
                </a:lnTo>
                <a:lnTo>
                  <a:pt x="1146009" y="198120"/>
                </a:lnTo>
                <a:lnTo>
                  <a:pt x="1142504" y="196850"/>
                </a:lnTo>
                <a:lnTo>
                  <a:pt x="1136980" y="198120"/>
                </a:lnTo>
                <a:lnTo>
                  <a:pt x="1123670" y="198120"/>
                </a:lnTo>
                <a:lnTo>
                  <a:pt x="1117498" y="195580"/>
                </a:lnTo>
                <a:lnTo>
                  <a:pt x="1111592" y="191770"/>
                </a:lnTo>
                <a:lnTo>
                  <a:pt x="1105535" y="186690"/>
                </a:lnTo>
                <a:lnTo>
                  <a:pt x="1101801" y="187960"/>
                </a:lnTo>
                <a:lnTo>
                  <a:pt x="1091730" y="195580"/>
                </a:lnTo>
                <a:lnTo>
                  <a:pt x="1087716" y="199390"/>
                </a:lnTo>
                <a:lnTo>
                  <a:pt x="1076007" y="203200"/>
                </a:lnTo>
                <a:lnTo>
                  <a:pt x="1067993" y="201930"/>
                </a:lnTo>
                <a:lnTo>
                  <a:pt x="1063777" y="187960"/>
                </a:lnTo>
                <a:lnTo>
                  <a:pt x="1060754" y="184150"/>
                </a:lnTo>
                <a:lnTo>
                  <a:pt x="1056055" y="176530"/>
                </a:lnTo>
                <a:lnTo>
                  <a:pt x="1056170" y="173990"/>
                </a:lnTo>
                <a:lnTo>
                  <a:pt x="1056195" y="172720"/>
                </a:lnTo>
                <a:lnTo>
                  <a:pt x="1057211" y="170180"/>
                </a:lnTo>
                <a:lnTo>
                  <a:pt x="1059827" y="167640"/>
                </a:lnTo>
                <a:lnTo>
                  <a:pt x="1062951" y="168910"/>
                </a:lnTo>
                <a:lnTo>
                  <a:pt x="1066241" y="171450"/>
                </a:lnTo>
                <a:lnTo>
                  <a:pt x="1067447" y="173990"/>
                </a:lnTo>
                <a:lnTo>
                  <a:pt x="1070127" y="177800"/>
                </a:lnTo>
                <a:lnTo>
                  <a:pt x="1071156" y="180340"/>
                </a:lnTo>
                <a:lnTo>
                  <a:pt x="1075575" y="186690"/>
                </a:lnTo>
                <a:lnTo>
                  <a:pt x="1077556" y="186690"/>
                </a:lnTo>
                <a:lnTo>
                  <a:pt x="1084872" y="181610"/>
                </a:lnTo>
                <a:lnTo>
                  <a:pt x="1088021" y="179070"/>
                </a:lnTo>
                <a:lnTo>
                  <a:pt x="1098918" y="171450"/>
                </a:lnTo>
                <a:lnTo>
                  <a:pt x="1104569" y="172720"/>
                </a:lnTo>
                <a:lnTo>
                  <a:pt x="1114145" y="180340"/>
                </a:lnTo>
                <a:lnTo>
                  <a:pt x="1116444" y="181610"/>
                </a:lnTo>
                <a:lnTo>
                  <a:pt x="1120508" y="184150"/>
                </a:lnTo>
                <a:lnTo>
                  <a:pt x="1123124" y="184150"/>
                </a:lnTo>
                <a:lnTo>
                  <a:pt x="1128420" y="180340"/>
                </a:lnTo>
                <a:lnTo>
                  <a:pt x="1132420" y="177800"/>
                </a:lnTo>
                <a:lnTo>
                  <a:pt x="1135964" y="173990"/>
                </a:lnTo>
                <a:lnTo>
                  <a:pt x="1137539" y="172720"/>
                </a:lnTo>
                <a:lnTo>
                  <a:pt x="1137653" y="171450"/>
                </a:lnTo>
                <a:lnTo>
                  <a:pt x="1137881" y="168910"/>
                </a:lnTo>
                <a:lnTo>
                  <a:pt x="1138783" y="167640"/>
                </a:lnTo>
                <a:lnTo>
                  <a:pt x="1134694" y="165100"/>
                </a:lnTo>
                <a:lnTo>
                  <a:pt x="1127569" y="163830"/>
                </a:lnTo>
                <a:lnTo>
                  <a:pt x="1122387" y="162560"/>
                </a:lnTo>
                <a:lnTo>
                  <a:pt x="1114336" y="160020"/>
                </a:lnTo>
                <a:lnTo>
                  <a:pt x="1114386" y="157480"/>
                </a:lnTo>
                <a:lnTo>
                  <a:pt x="1118857" y="154940"/>
                </a:lnTo>
                <a:lnTo>
                  <a:pt x="1120749" y="153670"/>
                </a:lnTo>
                <a:lnTo>
                  <a:pt x="1126731" y="149860"/>
                </a:lnTo>
                <a:lnTo>
                  <a:pt x="1127086" y="147320"/>
                </a:lnTo>
                <a:lnTo>
                  <a:pt x="1120724" y="142240"/>
                </a:lnTo>
                <a:lnTo>
                  <a:pt x="1117473" y="140970"/>
                </a:lnTo>
                <a:lnTo>
                  <a:pt x="1113294" y="137160"/>
                </a:lnTo>
                <a:lnTo>
                  <a:pt x="1112050" y="135890"/>
                </a:lnTo>
                <a:lnTo>
                  <a:pt x="1110107" y="133350"/>
                </a:lnTo>
                <a:lnTo>
                  <a:pt x="1109840" y="130810"/>
                </a:lnTo>
                <a:lnTo>
                  <a:pt x="1106170" y="125730"/>
                </a:lnTo>
                <a:lnTo>
                  <a:pt x="1104328" y="123190"/>
                </a:lnTo>
                <a:lnTo>
                  <a:pt x="1098638" y="123190"/>
                </a:lnTo>
                <a:lnTo>
                  <a:pt x="1083068" y="125730"/>
                </a:lnTo>
                <a:lnTo>
                  <a:pt x="1078839" y="121920"/>
                </a:lnTo>
                <a:lnTo>
                  <a:pt x="1078979" y="115570"/>
                </a:lnTo>
                <a:lnTo>
                  <a:pt x="1079042" y="105410"/>
                </a:lnTo>
                <a:lnTo>
                  <a:pt x="1075715" y="106680"/>
                </a:lnTo>
                <a:lnTo>
                  <a:pt x="1073137" y="109220"/>
                </a:lnTo>
                <a:lnTo>
                  <a:pt x="1066076" y="109220"/>
                </a:lnTo>
                <a:lnTo>
                  <a:pt x="1062850" y="110490"/>
                </a:lnTo>
                <a:lnTo>
                  <a:pt x="1055954" y="115570"/>
                </a:lnTo>
                <a:lnTo>
                  <a:pt x="1054112" y="115570"/>
                </a:lnTo>
                <a:lnTo>
                  <a:pt x="1052004" y="110490"/>
                </a:lnTo>
                <a:lnTo>
                  <a:pt x="1051788" y="109220"/>
                </a:lnTo>
                <a:lnTo>
                  <a:pt x="1049858" y="104140"/>
                </a:lnTo>
                <a:lnTo>
                  <a:pt x="1046962" y="102870"/>
                </a:lnTo>
                <a:lnTo>
                  <a:pt x="1036675" y="107950"/>
                </a:lnTo>
                <a:lnTo>
                  <a:pt x="1030719" y="111760"/>
                </a:lnTo>
                <a:lnTo>
                  <a:pt x="1025436" y="120650"/>
                </a:lnTo>
                <a:lnTo>
                  <a:pt x="1022629" y="123190"/>
                </a:lnTo>
                <a:lnTo>
                  <a:pt x="1021816" y="123190"/>
                </a:lnTo>
                <a:lnTo>
                  <a:pt x="1021816" y="316230"/>
                </a:lnTo>
                <a:lnTo>
                  <a:pt x="1021676" y="320040"/>
                </a:lnTo>
                <a:lnTo>
                  <a:pt x="1018133" y="322580"/>
                </a:lnTo>
                <a:lnTo>
                  <a:pt x="1014768" y="322580"/>
                </a:lnTo>
                <a:lnTo>
                  <a:pt x="1013383" y="320040"/>
                </a:lnTo>
                <a:lnTo>
                  <a:pt x="1015098" y="317500"/>
                </a:lnTo>
                <a:lnTo>
                  <a:pt x="1016800" y="316230"/>
                </a:lnTo>
                <a:lnTo>
                  <a:pt x="1018806" y="314960"/>
                </a:lnTo>
                <a:lnTo>
                  <a:pt x="1019175" y="314960"/>
                </a:lnTo>
                <a:lnTo>
                  <a:pt x="1021118" y="316230"/>
                </a:lnTo>
                <a:lnTo>
                  <a:pt x="1021816" y="316230"/>
                </a:lnTo>
                <a:lnTo>
                  <a:pt x="1021816" y="123190"/>
                </a:lnTo>
                <a:lnTo>
                  <a:pt x="1014260" y="123190"/>
                </a:lnTo>
                <a:lnTo>
                  <a:pt x="1009726" y="125730"/>
                </a:lnTo>
                <a:lnTo>
                  <a:pt x="1003642" y="129540"/>
                </a:lnTo>
                <a:lnTo>
                  <a:pt x="1002004" y="130810"/>
                </a:lnTo>
                <a:lnTo>
                  <a:pt x="1000531" y="130810"/>
                </a:lnTo>
                <a:lnTo>
                  <a:pt x="1000290" y="127000"/>
                </a:lnTo>
                <a:lnTo>
                  <a:pt x="1000163" y="124472"/>
                </a:lnTo>
                <a:lnTo>
                  <a:pt x="982319" y="130810"/>
                </a:lnTo>
                <a:lnTo>
                  <a:pt x="981430" y="132080"/>
                </a:lnTo>
                <a:lnTo>
                  <a:pt x="977303" y="134620"/>
                </a:lnTo>
                <a:lnTo>
                  <a:pt x="976299" y="138430"/>
                </a:lnTo>
                <a:lnTo>
                  <a:pt x="980706" y="144780"/>
                </a:lnTo>
                <a:lnTo>
                  <a:pt x="982929" y="147320"/>
                </a:lnTo>
                <a:lnTo>
                  <a:pt x="987793" y="151130"/>
                </a:lnTo>
                <a:lnTo>
                  <a:pt x="990993" y="153670"/>
                </a:lnTo>
                <a:lnTo>
                  <a:pt x="995426" y="157480"/>
                </a:lnTo>
                <a:lnTo>
                  <a:pt x="996683" y="160020"/>
                </a:lnTo>
                <a:lnTo>
                  <a:pt x="998258" y="162560"/>
                </a:lnTo>
                <a:lnTo>
                  <a:pt x="995654" y="163830"/>
                </a:lnTo>
                <a:lnTo>
                  <a:pt x="993165" y="165100"/>
                </a:lnTo>
                <a:lnTo>
                  <a:pt x="990409" y="166370"/>
                </a:lnTo>
                <a:lnTo>
                  <a:pt x="969124" y="171450"/>
                </a:lnTo>
                <a:lnTo>
                  <a:pt x="967536" y="175260"/>
                </a:lnTo>
                <a:lnTo>
                  <a:pt x="971194" y="182880"/>
                </a:lnTo>
                <a:lnTo>
                  <a:pt x="972972" y="185420"/>
                </a:lnTo>
                <a:lnTo>
                  <a:pt x="977328" y="191770"/>
                </a:lnTo>
                <a:lnTo>
                  <a:pt x="977277" y="194310"/>
                </a:lnTo>
                <a:lnTo>
                  <a:pt x="973061" y="201930"/>
                </a:lnTo>
                <a:lnTo>
                  <a:pt x="969543" y="201930"/>
                </a:lnTo>
                <a:lnTo>
                  <a:pt x="966254" y="198120"/>
                </a:lnTo>
                <a:lnTo>
                  <a:pt x="965161" y="196850"/>
                </a:lnTo>
                <a:lnTo>
                  <a:pt x="964171" y="194310"/>
                </a:lnTo>
                <a:lnTo>
                  <a:pt x="959878" y="186690"/>
                </a:lnTo>
                <a:lnTo>
                  <a:pt x="957110" y="186690"/>
                </a:lnTo>
                <a:lnTo>
                  <a:pt x="949794" y="191770"/>
                </a:lnTo>
                <a:lnTo>
                  <a:pt x="947293" y="194310"/>
                </a:lnTo>
                <a:lnTo>
                  <a:pt x="945489" y="195961"/>
                </a:lnTo>
                <a:lnTo>
                  <a:pt x="945489" y="354330"/>
                </a:lnTo>
                <a:lnTo>
                  <a:pt x="942213" y="356870"/>
                </a:lnTo>
                <a:lnTo>
                  <a:pt x="938352" y="358140"/>
                </a:lnTo>
                <a:lnTo>
                  <a:pt x="937996" y="356870"/>
                </a:lnTo>
                <a:lnTo>
                  <a:pt x="936561" y="355600"/>
                </a:lnTo>
                <a:lnTo>
                  <a:pt x="937425" y="354355"/>
                </a:lnTo>
                <a:lnTo>
                  <a:pt x="943254" y="350647"/>
                </a:lnTo>
                <a:lnTo>
                  <a:pt x="944295" y="351790"/>
                </a:lnTo>
                <a:lnTo>
                  <a:pt x="944778" y="351790"/>
                </a:lnTo>
                <a:lnTo>
                  <a:pt x="944930" y="353060"/>
                </a:lnTo>
                <a:lnTo>
                  <a:pt x="945489" y="354330"/>
                </a:lnTo>
                <a:lnTo>
                  <a:pt x="945489" y="195961"/>
                </a:lnTo>
                <a:lnTo>
                  <a:pt x="943127" y="198107"/>
                </a:lnTo>
                <a:lnTo>
                  <a:pt x="943127" y="245110"/>
                </a:lnTo>
                <a:lnTo>
                  <a:pt x="937348" y="250190"/>
                </a:lnTo>
                <a:lnTo>
                  <a:pt x="935786" y="248920"/>
                </a:lnTo>
                <a:lnTo>
                  <a:pt x="934275" y="247650"/>
                </a:lnTo>
                <a:lnTo>
                  <a:pt x="936091" y="245110"/>
                </a:lnTo>
                <a:lnTo>
                  <a:pt x="937945" y="243840"/>
                </a:lnTo>
                <a:lnTo>
                  <a:pt x="939990" y="241300"/>
                </a:lnTo>
                <a:lnTo>
                  <a:pt x="940181" y="241300"/>
                </a:lnTo>
                <a:lnTo>
                  <a:pt x="942047" y="243840"/>
                </a:lnTo>
                <a:lnTo>
                  <a:pt x="943127" y="245110"/>
                </a:lnTo>
                <a:lnTo>
                  <a:pt x="943127" y="198107"/>
                </a:lnTo>
                <a:lnTo>
                  <a:pt x="941298" y="198120"/>
                </a:lnTo>
                <a:lnTo>
                  <a:pt x="939380" y="193040"/>
                </a:lnTo>
                <a:lnTo>
                  <a:pt x="940663" y="190500"/>
                </a:lnTo>
                <a:lnTo>
                  <a:pt x="941946" y="187960"/>
                </a:lnTo>
                <a:lnTo>
                  <a:pt x="948207" y="186690"/>
                </a:lnTo>
                <a:lnTo>
                  <a:pt x="949680" y="185420"/>
                </a:lnTo>
                <a:lnTo>
                  <a:pt x="952017" y="179070"/>
                </a:lnTo>
                <a:lnTo>
                  <a:pt x="953046" y="176530"/>
                </a:lnTo>
                <a:lnTo>
                  <a:pt x="957275" y="166370"/>
                </a:lnTo>
                <a:lnTo>
                  <a:pt x="955865" y="161290"/>
                </a:lnTo>
                <a:lnTo>
                  <a:pt x="954443" y="158750"/>
                </a:lnTo>
                <a:lnTo>
                  <a:pt x="951598" y="153670"/>
                </a:lnTo>
                <a:lnTo>
                  <a:pt x="950302" y="151130"/>
                </a:lnTo>
                <a:lnTo>
                  <a:pt x="945286" y="146050"/>
                </a:lnTo>
                <a:lnTo>
                  <a:pt x="944029" y="144780"/>
                </a:lnTo>
                <a:lnTo>
                  <a:pt x="939292" y="139700"/>
                </a:lnTo>
                <a:lnTo>
                  <a:pt x="934618" y="134620"/>
                </a:lnTo>
                <a:lnTo>
                  <a:pt x="931849" y="130746"/>
                </a:lnTo>
                <a:lnTo>
                  <a:pt x="931849" y="234950"/>
                </a:lnTo>
                <a:lnTo>
                  <a:pt x="929538" y="241300"/>
                </a:lnTo>
                <a:lnTo>
                  <a:pt x="926287" y="246380"/>
                </a:lnTo>
                <a:lnTo>
                  <a:pt x="920470" y="250190"/>
                </a:lnTo>
                <a:lnTo>
                  <a:pt x="917816" y="250190"/>
                </a:lnTo>
                <a:lnTo>
                  <a:pt x="918895" y="247650"/>
                </a:lnTo>
                <a:lnTo>
                  <a:pt x="919772" y="246380"/>
                </a:lnTo>
                <a:lnTo>
                  <a:pt x="922324" y="240030"/>
                </a:lnTo>
                <a:lnTo>
                  <a:pt x="921016" y="237490"/>
                </a:lnTo>
                <a:lnTo>
                  <a:pt x="916990" y="236220"/>
                </a:lnTo>
                <a:lnTo>
                  <a:pt x="914019" y="235292"/>
                </a:lnTo>
                <a:lnTo>
                  <a:pt x="914019" y="332740"/>
                </a:lnTo>
                <a:lnTo>
                  <a:pt x="912444" y="335280"/>
                </a:lnTo>
                <a:lnTo>
                  <a:pt x="910653" y="336550"/>
                </a:lnTo>
                <a:lnTo>
                  <a:pt x="908939" y="339090"/>
                </a:lnTo>
                <a:lnTo>
                  <a:pt x="906754" y="339090"/>
                </a:lnTo>
                <a:lnTo>
                  <a:pt x="906259" y="337820"/>
                </a:lnTo>
                <a:lnTo>
                  <a:pt x="905002" y="336550"/>
                </a:lnTo>
                <a:lnTo>
                  <a:pt x="906856" y="334010"/>
                </a:lnTo>
                <a:lnTo>
                  <a:pt x="908773" y="331470"/>
                </a:lnTo>
                <a:lnTo>
                  <a:pt x="910882" y="330200"/>
                </a:lnTo>
                <a:lnTo>
                  <a:pt x="914019" y="332740"/>
                </a:lnTo>
                <a:lnTo>
                  <a:pt x="914019" y="235292"/>
                </a:lnTo>
                <a:lnTo>
                  <a:pt x="912952" y="234950"/>
                </a:lnTo>
                <a:lnTo>
                  <a:pt x="909535" y="234950"/>
                </a:lnTo>
                <a:lnTo>
                  <a:pt x="905116" y="233680"/>
                </a:lnTo>
                <a:lnTo>
                  <a:pt x="922566" y="219710"/>
                </a:lnTo>
                <a:lnTo>
                  <a:pt x="922566" y="223520"/>
                </a:lnTo>
                <a:lnTo>
                  <a:pt x="921550" y="227330"/>
                </a:lnTo>
                <a:lnTo>
                  <a:pt x="924140" y="231140"/>
                </a:lnTo>
                <a:lnTo>
                  <a:pt x="927849" y="231140"/>
                </a:lnTo>
                <a:lnTo>
                  <a:pt x="931075" y="233680"/>
                </a:lnTo>
                <a:lnTo>
                  <a:pt x="931849" y="234950"/>
                </a:lnTo>
                <a:lnTo>
                  <a:pt x="931849" y="130746"/>
                </a:lnTo>
                <a:lnTo>
                  <a:pt x="930084" y="128270"/>
                </a:lnTo>
                <a:lnTo>
                  <a:pt x="927747" y="125730"/>
                </a:lnTo>
                <a:lnTo>
                  <a:pt x="926655" y="121920"/>
                </a:lnTo>
                <a:lnTo>
                  <a:pt x="923823" y="114300"/>
                </a:lnTo>
                <a:lnTo>
                  <a:pt x="923112" y="111760"/>
                </a:lnTo>
                <a:lnTo>
                  <a:pt x="921016" y="107950"/>
                </a:lnTo>
                <a:lnTo>
                  <a:pt x="918210" y="102870"/>
                </a:lnTo>
                <a:lnTo>
                  <a:pt x="914361" y="101600"/>
                </a:lnTo>
                <a:lnTo>
                  <a:pt x="904163" y="107950"/>
                </a:lnTo>
                <a:lnTo>
                  <a:pt x="901293" y="107950"/>
                </a:lnTo>
                <a:lnTo>
                  <a:pt x="901293" y="223520"/>
                </a:lnTo>
                <a:lnTo>
                  <a:pt x="900899" y="227330"/>
                </a:lnTo>
                <a:lnTo>
                  <a:pt x="900125" y="229870"/>
                </a:lnTo>
                <a:lnTo>
                  <a:pt x="898245" y="235788"/>
                </a:lnTo>
                <a:lnTo>
                  <a:pt x="898245" y="455930"/>
                </a:lnTo>
                <a:lnTo>
                  <a:pt x="897801" y="457200"/>
                </a:lnTo>
                <a:lnTo>
                  <a:pt x="897293" y="458470"/>
                </a:lnTo>
                <a:lnTo>
                  <a:pt x="895692" y="459740"/>
                </a:lnTo>
                <a:lnTo>
                  <a:pt x="890092" y="466090"/>
                </a:lnTo>
                <a:lnTo>
                  <a:pt x="889025" y="471170"/>
                </a:lnTo>
                <a:lnTo>
                  <a:pt x="892403" y="477520"/>
                </a:lnTo>
                <a:lnTo>
                  <a:pt x="892695" y="478790"/>
                </a:lnTo>
                <a:lnTo>
                  <a:pt x="892848" y="478790"/>
                </a:lnTo>
                <a:lnTo>
                  <a:pt x="893343" y="480060"/>
                </a:lnTo>
                <a:lnTo>
                  <a:pt x="886866" y="474980"/>
                </a:lnTo>
                <a:lnTo>
                  <a:pt x="882738" y="468630"/>
                </a:lnTo>
                <a:lnTo>
                  <a:pt x="881354" y="461010"/>
                </a:lnTo>
                <a:lnTo>
                  <a:pt x="882027" y="458470"/>
                </a:lnTo>
                <a:lnTo>
                  <a:pt x="883056" y="454660"/>
                </a:lnTo>
                <a:lnTo>
                  <a:pt x="885532" y="450850"/>
                </a:lnTo>
                <a:lnTo>
                  <a:pt x="893343" y="448310"/>
                </a:lnTo>
                <a:lnTo>
                  <a:pt x="897966" y="453390"/>
                </a:lnTo>
                <a:lnTo>
                  <a:pt x="898245" y="455930"/>
                </a:lnTo>
                <a:lnTo>
                  <a:pt x="898245" y="235788"/>
                </a:lnTo>
                <a:lnTo>
                  <a:pt x="898105" y="236220"/>
                </a:lnTo>
                <a:lnTo>
                  <a:pt x="896531" y="236220"/>
                </a:lnTo>
                <a:lnTo>
                  <a:pt x="896416" y="334010"/>
                </a:lnTo>
                <a:lnTo>
                  <a:pt x="891184" y="347980"/>
                </a:lnTo>
                <a:lnTo>
                  <a:pt x="889825" y="350520"/>
                </a:lnTo>
                <a:lnTo>
                  <a:pt x="888072" y="358140"/>
                </a:lnTo>
                <a:lnTo>
                  <a:pt x="886599" y="359410"/>
                </a:lnTo>
                <a:lnTo>
                  <a:pt x="876554" y="358140"/>
                </a:lnTo>
                <a:lnTo>
                  <a:pt x="873658" y="355600"/>
                </a:lnTo>
                <a:lnTo>
                  <a:pt x="874483" y="350520"/>
                </a:lnTo>
                <a:lnTo>
                  <a:pt x="875030" y="347980"/>
                </a:lnTo>
                <a:lnTo>
                  <a:pt x="875334" y="346710"/>
                </a:lnTo>
                <a:lnTo>
                  <a:pt x="875919" y="344170"/>
                </a:lnTo>
                <a:lnTo>
                  <a:pt x="879170" y="336550"/>
                </a:lnTo>
                <a:lnTo>
                  <a:pt x="881087" y="331470"/>
                </a:lnTo>
                <a:lnTo>
                  <a:pt x="881570" y="330200"/>
                </a:lnTo>
                <a:lnTo>
                  <a:pt x="883805" y="325120"/>
                </a:lnTo>
                <a:lnTo>
                  <a:pt x="886028" y="320040"/>
                </a:lnTo>
                <a:lnTo>
                  <a:pt x="888365" y="320040"/>
                </a:lnTo>
                <a:lnTo>
                  <a:pt x="893559" y="327660"/>
                </a:lnTo>
                <a:lnTo>
                  <a:pt x="894753" y="331470"/>
                </a:lnTo>
                <a:lnTo>
                  <a:pt x="896416" y="334010"/>
                </a:lnTo>
                <a:lnTo>
                  <a:pt x="896416" y="236118"/>
                </a:lnTo>
                <a:lnTo>
                  <a:pt x="893838" y="233680"/>
                </a:lnTo>
                <a:lnTo>
                  <a:pt x="892619" y="232410"/>
                </a:lnTo>
                <a:lnTo>
                  <a:pt x="891400" y="231140"/>
                </a:lnTo>
                <a:lnTo>
                  <a:pt x="888834" y="228600"/>
                </a:lnTo>
                <a:lnTo>
                  <a:pt x="884097" y="226060"/>
                </a:lnTo>
                <a:lnTo>
                  <a:pt x="885063" y="220980"/>
                </a:lnTo>
                <a:lnTo>
                  <a:pt x="885304" y="219710"/>
                </a:lnTo>
                <a:lnTo>
                  <a:pt x="889419" y="218440"/>
                </a:lnTo>
                <a:lnTo>
                  <a:pt x="890638" y="217170"/>
                </a:lnTo>
                <a:lnTo>
                  <a:pt x="892314" y="217170"/>
                </a:lnTo>
                <a:lnTo>
                  <a:pt x="894588" y="218440"/>
                </a:lnTo>
                <a:lnTo>
                  <a:pt x="897382" y="218440"/>
                </a:lnTo>
                <a:lnTo>
                  <a:pt x="900709" y="220980"/>
                </a:lnTo>
                <a:lnTo>
                  <a:pt x="901293" y="223520"/>
                </a:lnTo>
                <a:lnTo>
                  <a:pt x="901293" y="107950"/>
                </a:lnTo>
                <a:lnTo>
                  <a:pt x="900087" y="107950"/>
                </a:lnTo>
                <a:lnTo>
                  <a:pt x="894930" y="104140"/>
                </a:lnTo>
                <a:lnTo>
                  <a:pt x="893216" y="102870"/>
                </a:lnTo>
                <a:lnTo>
                  <a:pt x="891120" y="100330"/>
                </a:lnTo>
                <a:lnTo>
                  <a:pt x="886015" y="95250"/>
                </a:lnTo>
                <a:lnTo>
                  <a:pt x="883170" y="95250"/>
                </a:lnTo>
                <a:lnTo>
                  <a:pt x="878014" y="101600"/>
                </a:lnTo>
                <a:lnTo>
                  <a:pt x="876058" y="103263"/>
                </a:lnTo>
                <a:lnTo>
                  <a:pt x="876058" y="335280"/>
                </a:lnTo>
                <a:lnTo>
                  <a:pt x="875957" y="342900"/>
                </a:lnTo>
                <a:lnTo>
                  <a:pt x="871689" y="346710"/>
                </a:lnTo>
                <a:lnTo>
                  <a:pt x="868273" y="346710"/>
                </a:lnTo>
                <a:lnTo>
                  <a:pt x="868273" y="476250"/>
                </a:lnTo>
                <a:lnTo>
                  <a:pt x="867105" y="477520"/>
                </a:lnTo>
                <a:lnTo>
                  <a:pt x="866622" y="480060"/>
                </a:lnTo>
                <a:lnTo>
                  <a:pt x="865543" y="478790"/>
                </a:lnTo>
                <a:lnTo>
                  <a:pt x="864844" y="478790"/>
                </a:lnTo>
                <a:lnTo>
                  <a:pt x="861364" y="472440"/>
                </a:lnTo>
                <a:lnTo>
                  <a:pt x="855522" y="471170"/>
                </a:lnTo>
                <a:lnTo>
                  <a:pt x="846340" y="469900"/>
                </a:lnTo>
                <a:lnTo>
                  <a:pt x="843534" y="468630"/>
                </a:lnTo>
                <a:lnTo>
                  <a:pt x="839673" y="463550"/>
                </a:lnTo>
                <a:lnTo>
                  <a:pt x="841717" y="459740"/>
                </a:lnTo>
                <a:lnTo>
                  <a:pt x="845540" y="458470"/>
                </a:lnTo>
                <a:lnTo>
                  <a:pt x="854240" y="458470"/>
                </a:lnTo>
                <a:lnTo>
                  <a:pt x="860450" y="461010"/>
                </a:lnTo>
                <a:lnTo>
                  <a:pt x="864781" y="467360"/>
                </a:lnTo>
                <a:lnTo>
                  <a:pt x="867867" y="474980"/>
                </a:lnTo>
                <a:lnTo>
                  <a:pt x="868273" y="476250"/>
                </a:lnTo>
                <a:lnTo>
                  <a:pt x="868273" y="346710"/>
                </a:lnTo>
                <a:lnTo>
                  <a:pt x="864044" y="346710"/>
                </a:lnTo>
                <a:lnTo>
                  <a:pt x="864044" y="363220"/>
                </a:lnTo>
                <a:lnTo>
                  <a:pt x="861593" y="364490"/>
                </a:lnTo>
                <a:lnTo>
                  <a:pt x="845400" y="350520"/>
                </a:lnTo>
                <a:lnTo>
                  <a:pt x="842987" y="345440"/>
                </a:lnTo>
                <a:lnTo>
                  <a:pt x="842098" y="342900"/>
                </a:lnTo>
                <a:lnTo>
                  <a:pt x="839203" y="344170"/>
                </a:lnTo>
                <a:lnTo>
                  <a:pt x="838581" y="345440"/>
                </a:lnTo>
                <a:lnTo>
                  <a:pt x="837539" y="344170"/>
                </a:lnTo>
                <a:lnTo>
                  <a:pt x="834212" y="343408"/>
                </a:lnTo>
                <a:lnTo>
                  <a:pt x="834212" y="565150"/>
                </a:lnTo>
                <a:lnTo>
                  <a:pt x="832510" y="566420"/>
                </a:lnTo>
                <a:lnTo>
                  <a:pt x="830338" y="566420"/>
                </a:lnTo>
                <a:lnTo>
                  <a:pt x="830338" y="622300"/>
                </a:lnTo>
                <a:lnTo>
                  <a:pt x="830313" y="626110"/>
                </a:lnTo>
                <a:lnTo>
                  <a:pt x="830110" y="626110"/>
                </a:lnTo>
                <a:lnTo>
                  <a:pt x="829716" y="627380"/>
                </a:lnTo>
                <a:lnTo>
                  <a:pt x="817232" y="627380"/>
                </a:lnTo>
                <a:lnTo>
                  <a:pt x="817232" y="624840"/>
                </a:lnTo>
                <a:lnTo>
                  <a:pt x="817219" y="623570"/>
                </a:lnTo>
                <a:lnTo>
                  <a:pt x="821677" y="619760"/>
                </a:lnTo>
                <a:lnTo>
                  <a:pt x="827417" y="619760"/>
                </a:lnTo>
                <a:lnTo>
                  <a:pt x="830338" y="622300"/>
                </a:lnTo>
                <a:lnTo>
                  <a:pt x="830338" y="566420"/>
                </a:lnTo>
                <a:lnTo>
                  <a:pt x="826719" y="566420"/>
                </a:lnTo>
                <a:lnTo>
                  <a:pt x="820102" y="561340"/>
                </a:lnTo>
                <a:lnTo>
                  <a:pt x="819404" y="557530"/>
                </a:lnTo>
                <a:lnTo>
                  <a:pt x="820635" y="554990"/>
                </a:lnTo>
                <a:lnTo>
                  <a:pt x="827519" y="554990"/>
                </a:lnTo>
                <a:lnTo>
                  <a:pt x="831723" y="557530"/>
                </a:lnTo>
                <a:lnTo>
                  <a:pt x="833170" y="560070"/>
                </a:lnTo>
                <a:lnTo>
                  <a:pt x="834212" y="565150"/>
                </a:lnTo>
                <a:lnTo>
                  <a:pt x="834212" y="343408"/>
                </a:lnTo>
                <a:lnTo>
                  <a:pt x="832065" y="342900"/>
                </a:lnTo>
                <a:lnTo>
                  <a:pt x="829691" y="343636"/>
                </a:lnTo>
                <a:lnTo>
                  <a:pt x="829691" y="538480"/>
                </a:lnTo>
                <a:lnTo>
                  <a:pt x="820661" y="543560"/>
                </a:lnTo>
                <a:lnTo>
                  <a:pt x="815492" y="544779"/>
                </a:lnTo>
                <a:lnTo>
                  <a:pt x="815492" y="622300"/>
                </a:lnTo>
                <a:lnTo>
                  <a:pt x="813282" y="624840"/>
                </a:lnTo>
                <a:lnTo>
                  <a:pt x="807313" y="624840"/>
                </a:lnTo>
                <a:lnTo>
                  <a:pt x="802792" y="621030"/>
                </a:lnTo>
                <a:lnTo>
                  <a:pt x="803097" y="618490"/>
                </a:lnTo>
                <a:lnTo>
                  <a:pt x="803236" y="617220"/>
                </a:lnTo>
                <a:lnTo>
                  <a:pt x="803465" y="615950"/>
                </a:lnTo>
                <a:lnTo>
                  <a:pt x="805281" y="614680"/>
                </a:lnTo>
                <a:lnTo>
                  <a:pt x="805840" y="613410"/>
                </a:lnTo>
                <a:lnTo>
                  <a:pt x="811860" y="613410"/>
                </a:lnTo>
                <a:lnTo>
                  <a:pt x="815365" y="615950"/>
                </a:lnTo>
                <a:lnTo>
                  <a:pt x="815492" y="622300"/>
                </a:lnTo>
                <a:lnTo>
                  <a:pt x="815492" y="544779"/>
                </a:lnTo>
                <a:lnTo>
                  <a:pt x="815263" y="544830"/>
                </a:lnTo>
                <a:lnTo>
                  <a:pt x="810602" y="546100"/>
                </a:lnTo>
                <a:lnTo>
                  <a:pt x="807186" y="544830"/>
                </a:lnTo>
                <a:lnTo>
                  <a:pt x="804697" y="544830"/>
                </a:lnTo>
                <a:lnTo>
                  <a:pt x="803021" y="544093"/>
                </a:lnTo>
                <a:lnTo>
                  <a:pt x="803021" y="548640"/>
                </a:lnTo>
                <a:lnTo>
                  <a:pt x="802386" y="554990"/>
                </a:lnTo>
                <a:lnTo>
                  <a:pt x="802157" y="556260"/>
                </a:lnTo>
                <a:lnTo>
                  <a:pt x="801585" y="558800"/>
                </a:lnTo>
                <a:lnTo>
                  <a:pt x="799541" y="564184"/>
                </a:lnTo>
                <a:lnTo>
                  <a:pt x="799541" y="601980"/>
                </a:lnTo>
                <a:lnTo>
                  <a:pt x="797534" y="609600"/>
                </a:lnTo>
                <a:lnTo>
                  <a:pt x="797483" y="612140"/>
                </a:lnTo>
                <a:lnTo>
                  <a:pt x="796632" y="617220"/>
                </a:lnTo>
                <a:lnTo>
                  <a:pt x="795794" y="618490"/>
                </a:lnTo>
                <a:lnTo>
                  <a:pt x="794270" y="618490"/>
                </a:lnTo>
                <a:lnTo>
                  <a:pt x="792746" y="617220"/>
                </a:lnTo>
                <a:lnTo>
                  <a:pt x="791337" y="614680"/>
                </a:lnTo>
                <a:lnTo>
                  <a:pt x="790168" y="609600"/>
                </a:lnTo>
                <a:lnTo>
                  <a:pt x="790587" y="607060"/>
                </a:lnTo>
                <a:lnTo>
                  <a:pt x="790689" y="604520"/>
                </a:lnTo>
                <a:lnTo>
                  <a:pt x="791832" y="601980"/>
                </a:lnTo>
                <a:lnTo>
                  <a:pt x="792695" y="599440"/>
                </a:lnTo>
                <a:lnTo>
                  <a:pt x="797712" y="600710"/>
                </a:lnTo>
                <a:lnTo>
                  <a:pt x="799541" y="601980"/>
                </a:lnTo>
                <a:lnTo>
                  <a:pt x="799541" y="564184"/>
                </a:lnTo>
                <a:lnTo>
                  <a:pt x="798690" y="566420"/>
                </a:lnTo>
                <a:lnTo>
                  <a:pt x="797407" y="566420"/>
                </a:lnTo>
                <a:lnTo>
                  <a:pt x="786142" y="562610"/>
                </a:lnTo>
                <a:lnTo>
                  <a:pt x="781392" y="563880"/>
                </a:lnTo>
                <a:lnTo>
                  <a:pt x="775804" y="574040"/>
                </a:lnTo>
                <a:lnTo>
                  <a:pt x="771194" y="577850"/>
                </a:lnTo>
                <a:lnTo>
                  <a:pt x="762584" y="575310"/>
                </a:lnTo>
                <a:lnTo>
                  <a:pt x="759345" y="570230"/>
                </a:lnTo>
                <a:lnTo>
                  <a:pt x="759371" y="556260"/>
                </a:lnTo>
                <a:lnTo>
                  <a:pt x="763612" y="553720"/>
                </a:lnTo>
                <a:lnTo>
                  <a:pt x="773201" y="557530"/>
                </a:lnTo>
                <a:lnTo>
                  <a:pt x="776135" y="557530"/>
                </a:lnTo>
                <a:lnTo>
                  <a:pt x="784275" y="554990"/>
                </a:lnTo>
                <a:lnTo>
                  <a:pt x="786180" y="553720"/>
                </a:lnTo>
                <a:lnTo>
                  <a:pt x="788073" y="552450"/>
                </a:lnTo>
                <a:lnTo>
                  <a:pt x="789965" y="551180"/>
                </a:lnTo>
                <a:lnTo>
                  <a:pt x="801293" y="547370"/>
                </a:lnTo>
                <a:lnTo>
                  <a:pt x="803021" y="548640"/>
                </a:lnTo>
                <a:lnTo>
                  <a:pt x="803021" y="544093"/>
                </a:lnTo>
                <a:lnTo>
                  <a:pt x="798957" y="542290"/>
                </a:lnTo>
                <a:lnTo>
                  <a:pt x="795718" y="539750"/>
                </a:lnTo>
                <a:lnTo>
                  <a:pt x="792708" y="538480"/>
                </a:lnTo>
                <a:lnTo>
                  <a:pt x="786676" y="535940"/>
                </a:lnTo>
                <a:lnTo>
                  <a:pt x="780770" y="535940"/>
                </a:lnTo>
                <a:lnTo>
                  <a:pt x="773569" y="537210"/>
                </a:lnTo>
                <a:lnTo>
                  <a:pt x="772274" y="538480"/>
                </a:lnTo>
                <a:lnTo>
                  <a:pt x="769315" y="537210"/>
                </a:lnTo>
                <a:lnTo>
                  <a:pt x="766610" y="537210"/>
                </a:lnTo>
                <a:lnTo>
                  <a:pt x="765200" y="534670"/>
                </a:lnTo>
                <a:lnTo>
                  <a:pt x="765390" y="530860"/>
                </a:lnTo>
                <a:lnTo>
                  <a:pt x="769937" y="527050"/>
                </a:lnTo>
                <a:lnTo>
                  <a:pt x="773950" y="524510"/>
                </a:lnTo>
                <a:lnTo>
                  <a:pt x="781011" y="519430"/>
                </a:lnTo>
                <a:lnTo>
                  <a:pt x="784669" y="518160"/>
                </a:lnTo>
                <a:lnTo>
                  <a:pt x="790244" y="514350"/>
                </a:lnTo>
                <a:lnTo>
                  <a:pt x="790867" y="513080"/>
                </a:lnTo>
                <a:lnTo>
                  <a:pt x="791489" y="511810"/>
                </a:lnTo>
                <a:lnTo>
                  <a:pt x="792099" y="510540"/>
                </a:lnTo>
                <a:lnTo>
                  <a:pt x="795934" y="506730"/>
                </a:lnTo>
                <a:lnTo>
                  <a:pt x="797788" y="505460"/>
                </a:lnTo>
                <a:lnTo>
                  <a:pt x="800963" y="505460"/>
                </a:lnTo>
                <a:lnTo>
                  <a:pt x="803516" y="506730"/>
                </a:lnTo>
                <a:lnTo>
                  <a:pt x="805408" y="516890"/>
                </a:lnTo>
                <a:lnTo>
                  <a:pt x="811771" y="520700"/>
                </a:lnTo>
                <a:lnTo>
                  <a:pt x="820801" y="527050"/>
                </a:lnTo>
                <a:lnTo>
                  <a:pt x="823556" y="529590"/>
                </a:lnTo>
                <a:lnTo>
                  <a:pt x="829652" y="534670"/>
                </a:lnTo>
                <a:lnTo>
                  <a:pt x="829691" y="538480"/>
                </a:lnTo>
                <a:lnTo>
                  <a:pt x="829691" y="343636"/>
                </a:lnTo>
                <a:lnTo>
                  <a:pt x="827913" y="344170"/>
                </a:lnTo>
                <a:lnTo>
                  <a:pt x="821347" y="347980"/>
                </a:lnTo>
                <a:lnTo>
                  <a:pt x="818946" y="349250"/>
                </a:lnTo>
                <a:lnTo>
                  <a:pt x="811987" y="350520"/>
                </a:lnTo>
                <a:lnTo>
                  <a:pt x="809472" y="349250"/>
                </a:lnTo>
                <a:lnTo>
                  <a:pt x="809485" y="347980"/>
                </a:lnTo>
                <a:lnTo>
                  <a:pt x="809625" y="336550"/>
                </a:lnTo>
                <a:lnTo>
                  <a:pt x="817892" y="328930"/>
                </a:lnTo>
                <a:lnTo>
                  <a:pt x="830135" y="327660"/>
                </a:lnTo>
                <a:lnTo>
                  <a:pt x="835177" y="327660"/>
                </a:lnTo>
                <a:lnTo>
                  <a:pt x="847394" y="325120"/>
                </a:lnTo>
                <a:lnTo>
                  <a:pt x="850519" y="327660"/>
                </a:lnTo>
                <a:lnTo>
                  <a:pt x="855027" y="341630"/>
                </a:lnTo>
                <a:lnTo>
                  <a:pt x="858113" y="346710"/>
                </a:lnTo>
                <a:lnTo>
                  <a:pt x="861593" y="354330"/>
                </a:lnTo>
                <a:lnTo>
                  <a:pt x="862660" y="356870"/>
                </a:lnTo>
                <a:lnTo>
                  <a:pt x="863561" y="360680"/>
                </a:lnTo>
                <a:lnTo>
                  <a:pt x="864044" y="363220"/>
                </a:lnTo>
                <a:lnTo>
                  <a:pt x="864044" y="346710"/>
                </a:lnTo>
                <a:lnTo>
                  <a:pt x="862977" y="346710"/>
                </a:lnTo>
                <a:lnTo>
                  <a:pt x="858748" y="342900"/>
                </a:lnTo>
                <a:lnTo>
                  <a:pt x="859104" y="335280"/>
                </a:lnTo>
                <a:lnTo>
                  <a:pt x="863422" y="331470"/>
                </a:lnTo>
                <a:lnTo>
                  <a:pt x="871956" y="331470"/>
                </a:lnTo>
                <a:lnTo>
                  <a:pt x="876058" y="335280"/>
                </a:lnTo>
                <a:lnTo>
                  <a:pt x="876058" y="103263"/>
                </a:lnTo>
                <a:lnTo>
                  <a:pt x="875017" y="104140"/>
                </a:lnTo>
                <a:lnTo>
                  <a:pt x="869683" y="101600"/>
                </a:lnTo>
                <a:lnTo>
                  <a:pt x="868260" y="101600"/>
                </a:lnTo>
                <a:lnTo>
                  <a:pt x="860501" y="104140"/>
                </a:lnTo>
                <a:lnTo>
                  <a:pt x="853554" y="106680"/>
                </a:lnTo>
                <a:lnTo>
                  <a:pt x="847318" y="110490"/>
                </a:lnTo>
                <a:lnTo>
                  <a:pt x="841717" y="116840"/>
                </a:lnTo>
                <a:lnTo>
                  <a:pt x="838111" y="120650"/>
                </a:lnTo>
                <a:lnTo>
                  <a:pt x="838974" y="123190"/>
                </a:lnTo>
                <a:lnTo>
                  <a:pt x="848156" y="127000"/>
                </a:lnTo>
                <a:lnTo>
                  <a:pt x="852398" y="127000"/>
                </a:lnTo>
                <a:lnTo>
                  <a:pt x="861428" y="129540"/>
                </a:lnTo>
                <a:lnTo>
                  <a:pt x="864539" y="132080"/>
                </a:lnTo>
                <a:lnTo>
                  <a:pt x="866609" y="138430"/>
                </a:lnTo>
                <a:lnTo>
                  <a:pt x="866444" y="142240"/>
                </a:lnTo>
                <a:lnTo>
                  <a:pt x="863879" y="144780"/>
                </a:lnTo>
                <a:lnTo>
                  <a:pt x="860640" y="146050"/>
                </a:lnTo>
                <a:lnTo>
                  <a:pt x="855713" y="143510"/>
                </a:lnTo>
                <a:lnTo>
                  <a:pt x="852500" y="140970"/>
                </a:lnTo>
                <a:lnTo>
                  <a:pt x="847674" y="137160"/>
                </a:lnTo>
                <a:lnTo>
                  <a:pt x="845261" y="135890"/>
                </a:lnTo>
                <a:lnTo>
                  <a:pt x="844499" y="136461"/>
                </a:lnTo>
                <a:lnTo>
                  <a:pt x="844499" y="293370"/>
                </a:lnTo>
                <a:lnTo>
                  <a:pt x="842873" y="295910"/>
                </a:lnTo>
                <a:lnTo>
                  <a:pt x="841057" y="297180"/>
                </a:lnTo>
                <a:lnTo>
                  <a:pt x="838682" y="299720"/>
                </a:lnTo>
                <a:lnTo>
                  <a:pt x="837247" y="298450"/>
                </a:lnTo>
                <a:lnTo>
                  <a:pt x="835888" y="297180"/>
                </a:lnTo>
                <a:lnTo>
                  <a:pt x="836815" y="295910"/>
                </a:lnTo>
                <a:lnTo>
                  <a:pt x="837742" y="294640"/>
                </a:lnTo>
                <a:lnTo>
                  <a:pt x="839685" y="293370"/>
                </a:lnTo>
                <a:lnTo>
                  <a:pt x="841540" y="290830"/>
                </a:lnTo>
                <a:lnTo>
                  <a:pt x="842530" y="292100"/>
                </a:lnTo>
                <a:lnTo>
                  <a:pt x="844499" y="293370"/>
                </a:lnTo>
                <a:lnTo>
                  <a:pt x="844499" y="136461"/>
                </a:lnTo>
                <a:lnTo>
                  <a:pt x="838441" y="140970"/>
                </a:lnTo>
                <a:lnTo>
                  <a:pt x="834593" y="140970"/>
                </a:lnTo>
                <a:lnTo>
                  <a:pt x="834555" y="283210"/>
                </a:lnTo>
                <a:lnTo>
                  <a:pt x="833094" y="284480"/>
                </a:lnTo>
                <a:lnTo>
                  <a:pt x="828776" y="285750"/>
                </a:lnTo>
                <a:lnTo>
                  <a:pt x="825284" y="285750"/>
                </a:lnTo>
                <a:lnTo>
                  <a:pt x="819315" y="288290"/>
                </a:lnTo>
                <a:lnTo>
                  <a:pt x="816686" y="289560"/>
                </a:lnTo>
                <a:lnTo>
                  <a:pt x="809256" y="294640"/>
                </a:lnTo>
                <a:lnTo>
                  <a:pt x="803579" y="295910"/>
                </a:lnTo>
                <a:lnTo>
                  <a:pt x="796150" y="292100"/>
                </a:lnTo>
                <a:lnTo>
                  <a:pt x="795070" y="288290"/>
                </a:lnTo>
                <a:lnTo>
                  <a:pt x="794702" y="287020"/>
                </a:lnTo>
                <a:lnTo>
                  <a:pt x="794296" y="281940"/>
                </a:lnTo>
                <a:lnTo>
                  <a:pt x="818019" y="281940"/>
                </a:lnTo>
                <a:lnTo>
                  <a:pt x="820547" y="280670"/>
                </a:lnTo>
                <a:lnTo>
                  <a:pt x="825944" y="276860"/>
                </a:lnTo>
                <a:lnTo>
                  <a:pt x="829106" y="276860"/>
                </a:lnTo>
                <a:lnTo>
                  <a:pt x="833488" y="279400"/>
                </a:lnTo>
                <a:lnTo>
                  <a:pt x="834478" y="280670"/>
                </a:lnTo>
                <a:lnTo>
                  <a:pt x="834555" y="283210"/>
                </a:lnTo>
                <a:lnTo>
                  <a:pt x="834555" y="140957"/>
                </a:lnTo>
                <a:lnTo>
                  <a:pt x="834123" y="140665"/>
                </a:lnTo>
                <a:lnTo>
                  <a:pt x="834123" y="227330"/>
                </a:lnTo>
                <a:lnTo>
                  <a:pt x="833183" y="229870"/>
                </a:lnTo>
                <a:lnTo>
                  <a:pt x="831773" y="230187"/>
                </a:lnTo>
                <a:lnTo>
                  <a:pt x="831773" y="256540"/>
                </a:lnTo>
                <a:lnTo>
                  <a:pt x="831202" y="257810"/>
                </a:lnTo>
                <a:lnTo>
                  <a:pt x="824890" y="260350"/>
                </a:lnTo>
                <a:lnTo>
                  <a:pt x="821029" y="261620"/>
                </a:lnTo>
                <a:lnTo>
                  <a:pt x="810094" y="266700"/>
                </a:lnTo>
                <a:lnTo>
                  <a:pt x="805319" y="266700"/>
                </a:lnTo>
                <a:lnTo>
                  <a:pt x="797521" y="257810"/>
                </a:lnTo>
                <a:lnTo>
                  <a:pt x="796404" y="256540"/>
                </a:lnTo>
                <a:lnTo>
                  <a:pt x="795286" y="255270"/>
                </a:lnTo>
                <a:lnTo>
                  <a:pt x="793343" y="248920"/>
                </a:lnTo>
                <a:lnTo>
                  <a:pt x="792568" y="241300"/>
                </a:lnTo>
                <a:lnTo>
                  <a:pt x="792302" y="238760"/>
                </a:lnTo>
                <a:lnTo>
                  <a:pt x="794943" y="234950"/>
                </a:lnTo>
                <a:lnTo>
                  <a:pt x="801738" y="233680"/>
                </a:lnTo>
                <a:lnTo>
                  <a:pt x="809993" y="233680"/>
                </a:lnTo>
                <a:lnTo>
                  <a:pt x="812838" y="232410"/>
                </a:lnTo>
                <a:lnTo>
                  <a:pt x="821004" y="232410"/>
                </a:lnTo>
                <a:lnTo>
                  <a:pt x="821270" y="234950"/>
                </a:lnTo>
                <a:lnTo>
                  <a:pt x="817664" y="237490"/>
                </a:lnTo>
                <a:lnTo>
                  <a:pt x="813206" y="240030"/>
                </a:lnTo>
                <a:lnTo>
                  <a:pt x="813079" y="241300"/>
                </a:lnTo>
                <a:lnTo>
                  <a:pt x="817918" y="245110"/>
                </a:lnTo>
                <a:lnTo>
                  <a:pt x="820864" y="246380"/>
                </a:lnTo>
                <a:lnTo>
                  <a:pt x="825893" y="250190"/>
                </a:lnTo>
                <a:lnTo>
                  <a:pt x="828268" y="252730"/>
                </a:lnTo>
                <a:lnTo>
                  <a:pt x="831773" y="256540"/>
                </a:lnTo>
                <a:lnTo>
                  <a:pt x="831773" y="230187"/>
                </a:lnTo>
                <a:lnTo>
                  <a:pt x="827405" y="231140"/>
                </a:lnTo>
                <a:lnTo>
                  <a:pt x="824738" y="229870"/>
                </a:lnTo>
                <a:lnTo>
                  <a:pt x="821728" y="228600"/>
                </a:lnTo>
                <a:lnTo>
                  <a:pt x="823785" y="227330"/>
                </a:lnTo>
                <a:lnTo>
                  <a:pt x="824407" y="226060"/>
                </a:lnTo>
                <a:lnTo>
                  <a:pt x="825017" y="224790"/>
                </a:lnTo>
                <a:lnTo>
                  <a:pt x="828446" y="222250"/>
                </a:lnTo>
                <a:lnTo>
                  <a:pt x="830656" y="222250"/>
                </a:lnTo>
                <a:lnTo>
                  <a:pt x="832624" y="220980"/>
                </a:lnTo>
                <a:lnTo>
                  <a:pt x="833145" y="222250"/>
                </a:lnTo>
                <a:lnTo>
                  <a:pt x="834047" y="223520"/>
                </a:lnTo>
                <a:lnTo>
                  <a:pt x="834123" y="227330"/>
                </a:lnTo>
                <a:lnTo>
                  <a:pt x="834123" y="140665"/>
                </a:lnTo>
                <a:lnTo>
                  <a:pt x="826909" y="135890"/>
                </a:lnTo>
                <a:lnTo>
                  <a:pt x="824484" y="133515"/>
                </a:lnTo>
                <a:lnTo>
                  <a:pt x="824484" y="148590"/>
                </a:lnTo>
                <a:lnTo>
                  <a:pt x="824217" y="149860"/>
                </a:lnTo>
                <a:lnTo>
                  <a:pt x="820039" y="154940"/>
                </a:lnTo>
                <a:lnTo>
                  <a:pt x="815581" y="157480"/>
                </a:lnTo>
                <a:lnTo>
                  <a:pt x="810044" y="158750"/>
                </a:lnTo>
                <a:lnTo>
                  <a:pt x="805751" y="158750"/>
                </a:lnTo>
                <a:lnTo>
                  <a:pt x="804252" y="154940"/>
                </a:lnTo>
                <a:lnTo>
                  <a:pt x="804151" y="152400"/>
                </a:lnTo>
                <a:lnTo>
                  <a:pt x="804100" y="151130"/>
                </a:lnTo>
                <a:lnTo>
                  <a:pt x="803846" y="144780"/>
                </a:lnTo>
                <a:lnTo>
                  <a:pt x="805243" y="143510"/>
                </a:lnTo>
                <a:lnTo>
                  <a:pt x="808012" y="140970"/>
                </a:lnTo>
                <a:lnTo>
                  <a:pt x="813409" y="140970"/>
                </a:lnTo>
                <a:lnTo>
                  <a:pt x="818540" y="139700"/>
                </a:lnTo>
                <a:lnTo>
                  <a:pt x="823239" y="143510"/>
                </a:lnTo>
                <a:lnTo>
                  <a:pt x="824484" y="148590"/>
                </a:lnTo>
                <a:lnTo>
                  <a:pt x="824484" y="133515"/>
                </a:lnTo>
                <a:lnTo>
                  <a:pt x="823023" y="132080"/>
                </a:lnTo>
                <a:lnTo>
                  <a:pt x="819061" y="128270"/>
                </a:lnTo>
                <a:lnTo>
                  <a:pt x="812609" y="123190"/>
                </a:lnTo>
                <a:lnTo>
                  <a:pt x="808228" y="124472"/>
                </a:lnTo>
                <a:lnTo>
                  <a:pt x="799249" y="134378"/>
                </a:lnTo>
                <a:lnTo>
                  <a:pt x="799249" y="172720"/>
                </a:lnTo>
                <a:lnTo>
                  <a:pt x="798537" y="175260"/>
                </a:lnTo>
                <a:lnTo>
                  <a:pt x="791476" y="179070"/>
                </a:lnTo>
                <a:lnTo>
                  <a:pt x="787641" y="182880"/>
                </a:lnTo>
                <a:lnTo>
                  <a:pt x="783602" y="185305"/>
                </a:lnTo>
                <a:lnTo>
                  <a:pt x="783602" y="229870"/>
                </a:lnTo>
                <a:lnTo>
                  <a:pt x="780008" y="237490"/>
                </a:lnTo>
                <a:lnTo>
                  <a:pt x="776744" y="240030"/>
                </a:lnTo>
                <a:lnTo>
                  <a:pt x="772769" y="240665"/>
                </a:lnTo>
                <a:lnTo>
                  <a:pt x="772769" y="273050"/>
                </a:lnTo>
                <a:lnTo>
                  <a:pt x="772198" y="279400"/>
                </a:lnTo>
                <a:lnTo>
                  <a:pt x="766013" y="285750"/>
                </a:lnTo>
                <a:lnTo>
                  <a:pt x="763930" y="287020"/>
                </a:lnTo>
                <a:lnTo>
                  <a:pt x="762241" y="288290"/>
                </a:lnTo>
                <a:lnTo>
                  <a:pt x="761923" y="287020"/>
                </a:lnTo>
                <a:lnTo>
                  <a:pt x="761593" y="285750"/>
                </a:lnTo>
                <a:lnTo>
                  <a:pt x="760552" y="284480"/>
                </a:lnTo>
                <a:lnTo>
                  <a:pt x="760437" y="283210"/>
                </a:lnTo>
                <a:lnTo>
                  <a:pt x="760196" y="280670"/>
                </a:lnTo>
                <a:lnTo>
                  <a:pt x="760196" y="278130"/>
                </a:lnTo>
                <a:lnTo>
                  <a:pt x="760310" y="271780"/>
                </a:lnTo>
                <a:lnTo>
                  <a:pt x="758024" y="273050"/>
                </a:lnTo>
                <a:lnTo>
                  <a:pt x="756767" y="273050"/>
                </a:lnTo>
                <a:lnTo>
                  <a:pt x="755548" y="274320"/>
                </a:lnTo>
                <a:lnTo>
                  <a:pt x="751128" y="276860"/>
                </a:lnTo>
                <a:lnTo>
                  <a:pt x="746645" y="278130"/>
                </a:lnTo>
                <a:lnTo>
                  <a:pt x="742378" y="277342"/>
                </a:lnTo>
                <a:lnTo>
                  <a:pt x="742378" y="544830"/>
                </a:lnTo>
                <a:lnTo>
                  <a:pt x="739851" y="547370"/>
                </a:lnTo>
                <a:lnTo>
                  <a:pt x="739533" y="547370"/>
                </a:lnTo>
                <a:lnTo>
                  <a:pt x="739533" y="590550"/>
                </a:lnTo>
                <a:lnTo>
                  <a:pt x="736612" y="594360"/>
                </a:lnTo>
                <a:lnTo>
                  <a:pt x="735431" y="595630"/>
                </a:lnTo>
                <a:lnTo>
                  <a:pt x="732370" y="595630"/>
                </a:lnTo>
                <a:lnTo>
                  <a:pt x="727138" y="593090"/>
                </a:lnTo>
                <a:lnTo>
                  <a:pt x="724522" y="591820"/>
                </a:lnTo>
                <a:lnTo>
                  <a:pt x="720445" y="586740"/>
                </a:lnTo>
                <a:lnTo>
                  <a:pt x="717562" y="580390"/>
                </a:lnTo>
                <a:lnTo>
                  <a:pt x="721842" y="579120"/>
                </a:lnTo>
                <a:lnTo>
                  <a:pt x="725551" y="577850"/>
                </a:lnTo>
                <a:lnTo>
                  <a:pt x="733209" y="577850"/>
                </a:lnTo>
                <a:lnTo>
                  <a:pt x="735990" y="579120"/>
                </a:lnTo>
                <a:lnTo>
                  <a:pt x="739063" y="586740"/>
                </a:lnTo>
                <a:lnTo>
                  <a:pt x="739533" y="590550"/>
                </a:lnTo>
                <a:lnTo>
                  <a:pt x="739533" y="547370"/>
                </a:lnTo>
                <a:lnTo>
                  <a:pt x="736371" y="547370"/>
                </a:lnTo>
                <a:lnTo>
                  <a:pt x="730262" y="546100"/>
                </a:lnTo>
                <a:lnTo>
                  <a:pt x="724128" y="546100"/>
                </a:lnTo>
                <a:lnTo>
                  <a:pt x="716191" y="544830"/>
                </a:lnTo>
                <a:lnTo>
                  <a:pt x="712660" y="542290"/>
                </a:lnTo>
                <a:lnTo>
                  <a:pt x="713244" y="541020"/>
                </a:lnTo>
                <a:lnTo>
                  <a:pt x="713587" y="539750"/>
                </a:lnTo>
                <a:lnTo>
                  <a:pt x="715289" y="537210"/>
                </a:lnTo>
                <a:lnTo>
                  <a:pt x="721245" y="528320"/>
                </a:lnTo>
                <a:lnTo>
                  <a:pt x="727887" y="519430"/>
                </a:lnTo>
                <a:lnTo>
                  <a:pt x="730643" y="519430"/>
                </a:lnTo>
                <a:lnTo>
                  <a:pt x="738124" y="528320"/>
                </a:lnTo>
                <a:lnTo>
                  <a:pt x="741337" y="534670"/>
                </a:lnTo>
                <a:lnTo>
                  <a:pt x="742264" y="539750"/>
                </a:lnTo>
                <a:lnTo>
                  <a:pt x="742378" y="544830"/>
                </a:lnTo>
                <a:lnTo>
                  <a:pt x="742378" y="277342"/>
                </a:lnTo>
                <a:lnTo>
                  <a:pt x="741781" y="277241"/>
                </a:lnTo>
                <a:lnTo>
                  <a:pt x="741781" y="290830"/>
                </a:lnTo>
                <a:lnTo>
                  <a:pt x="741743" y="295910"/>
                </a:lnTo>
                <a:lnTo>
                  <a:pt x="738047" y="299720"/>
                </a:lnTo>
                <a:lnTo>
                  <a:pt x="735380" y="299021"/>
                </a:lnTo>
                <a:lnTo>
                  <a:pt x="735380" y="416560"/>
                </a:lnTo>
                <a:lnTo>
                  <a:pt x="731177" y="420370"/>
                </a:lnTo>
                <a:lnTo>
                  <a:pt x="723861" y="416560"/>
                </a:lnTo>
                <a:lnTo>
                  <a:pt x="721804" y="414020"/>
                </a:lnTo>
                <a:lnTo>
                  <a:pt x="718083" y="410210"/>
                </a:lnTo>
                <a:lnTo>
                  <a:pt x="715594" y="407670"/>
                </a:lnTo>
                <a:lnTo>
                  <a:pt x="714349" y="406400"/>
                </a:lnTo>
                <a:lnTo>
                  <a:pt x="711847" y="405955"/>
                </a:lnTo>
                <a:lnTo>
                  <a:pt x="711847" y="613410"/>
                </a:lnTo>
                <a:lnTo>
                  <a:pt x="709688" y="621030"/>
                </a:lnTo>
                <a:lnTo>
                  <a:pt x="705281" y="627380"/>
                </a:lnTo>
                <a:lnTo>
                  <a:pt x="699630" y="635000"/>
                </a:lnTo>
                <a:lnTo>
                  <a:pt x="693775" y="638810"/>
                </a:lnTo>
                <a:lnTo>
                  <a:pt x="688568" y="640080"/>
                </a:lnTo>
                <a:lnTo>
                  <a:pt x="681202" y="638810"/>
                </a:lnTo>
                <a:lnTo>
                  <a:pt x="675805" y="628650"/>
                </a:lnTo>
                <a:lnTo>
                  <a:pt x="675386" y="627380"/>
                </a:lnTo>
                <a:lnTo>
                  <a:pt x="674535" y="624840"/>
                </a:lnTo>
                <a:lnTo>
                  <a:pt x="674116" y="623570"/>
                </a:lnTo>
                <a:lnTo>
                  <a:pt x="671791" y="612140"/>
                </a:lnTo>
                <a:lnTo>
                  <a:pt x="674077" y="608330"/>
                </a:lnTo>
                <a:lnTo>
                  <a:pt x="680593" y="603250"/>
                </a:lnTo>
                <a:lnTo>
                  <a:pt x="681990" y="600710"/>
                </a:lnTo>
                <a:lnTo>
                  <a:pt x="682853" y="599440"/>
                </a:lnTo>
                <a:lnTo>
                  <a:pt x="685419" y="595630"/>
                </a:lnTo>
                <a:lnTo>
                  <a:pt x="687120" y="593090"/>
                </a:lnTo>
                <a:lnTo>
                  <a:pt x="689635" y="593090"/>
                </a:lnTo>
                <a:lnTo>
                  <a:pt x="698842" y="599440"/>
                </a:lnTo>
                <a:lnTo>
                  <a:pt x="703453" y="601980"/>
                </a:lnTo>
                <a:lnTo>
                  <a:pt x="709523" y="608330"/>
                </a:lnTo>
                <a:lnTo>
                  <a:pt x="710438" y="610870"/>
                </a:lnTo>
                <a:lnTo>
                  <a:pt x="711847" y="613410"/>
                </a:lnTo>
                <a:lnTo>
                  <a:pt x="711847" y="405955"/>
                </a:lnTo>
                <a:lnTo>
                  <a:pt x="707339" y="405130"/>
                </a:lnTo>
                <a:lnTo>
                  <a:pt x="695236" y="407670"/>
                </a:lnTo>
                <a:lnTo>
                  <a:pt x="691108" y="407670"/>
                </a:lnTo>
                <a:lnTo>
                  <a:pt x="682498" y="406400"/>
                </a:lnTo>
                <a:lnTo>
                  <a:pt x="680681" y="403860"/>
                </a:lnTo>
                <a:lnTo>
                  <a:pt x="685698" y="393700"/>
                </a:lnTo>
                <a:lnTo>
                  <a:pt x="689724" y="388620"/>
                </a:lnTo>
                <a:lnTo>
                  <a:pt x="692061" y="387350"/>
                </a:lnTo>
                <a:lnTo>
                  <a:pt x="701421" y="382270"/>
                </a:lnTo>
                <a:lnTo>
                  <a:pt x="705662" y="382270"/>
                </a:lnTo>
                <a:lnTo>
                  <a:pt x="711644" y="391160"/>
                </a:lnTo>
                <a:lnTo>
                  <a:pt x="713549" y="394970"/>
                </a:lnTo>
                <a:lnTo>
                  <a:pt x="717334" y="400050"/>
                </a:lnTo>
                <a:lnTo>
                  <a:pt x="719226" y="401320"/>
                </a:lnTo>
                <a:lnTo>
                  <a:pt x="723531" y="398780"/>
                </a:lnTo>
                <a:lnTo>
                  <a:pt x="725728" y="398780"/>
                </a:lnTo>
                <a:lnTo>
                  <a:pt x="732370" y="401320"/>
                </a:lnTo>
                <a:lnTo>
                  <a:pt x="734542" y="406400"/>
                </a:lnTo>
                <a:lnTo>
                  <a:pt x="735279" y="410210"/>
                </a:lnTo>
                <a:lnTo>
                  <a:pt x="735380" y="416560"/>
                </a:lnTo>
                <a:lnTo>
                  <a:pt x="735380" y="299021"/>
                </a:lnTo>
                <a:lnTo>
                  <a:pt x="733234" y="298450"/>
                </a:lnTo>
                <a:lnTo>
                  <a:pt x="731443" y="297180"/>
                </a:lnTo>
                <a:lnTo>
                  <a:pt x="731266" y="295910"/>
                </a:lnTo>
                <a:lnTo>
                  <a:pt x="730758" y="293370"/>
                </a:lnTo>
                <a:lnTo>
                  <a:pt x="735685" y="287020"/>
                </a:lnTo>
                <a:lnTo>
                  <a:pt x="739736" y="288290"/>
                </a:lnTo>
                <a:lnTo>
                  <a:pt x="741019" y="289560"/>
                </a:lnTo>
                <a:lnTo>
                  <a:pt x="741781" y="290830"/>
                </a:lnTo>
                <a:lnTo>
                  <a:pt x="741781" y="277241"/>
                </a:lnTo>
                <a:lnTo>
                  <a:pt x="739787" y="276860"/>
                </a:lnTo>
                <a:lnTo>
                  <a:pt x="737755" y="279400"/>
                </a:lnTo>
                <a:lnTo>
                  <a:pt x="734669" y="280670"/>
                </a:lnTo>
                <a:lnTo>
                  <a:pt x="733463" y="283210"/>
                </a:lnTo>
                <a:lnTo>
                  <a:pt x="731545" y="280670"/>
                </a:lnTo>
                <a:lnTo>
                  <a:pt x="730580" y="279400"/>
                </a:lnTo>
                <a:lnTo>
                  <a:pt x="729615" y="278130"/>
                </a:lnTo>
                <a:lnTo>
                  <a:pt x="728268" y="275590"/>
                </a:lnTo>
                <a:lnTo>
                  <a:pt x="744245" y="269240"/>
                </a:lnTo>
                <a:lnTo>
                  <a:pt x="754837" y="266700"/>
                </a:lnTo>
                <a:lnTo>
                  <a:pt x="758215" y="265430"/>
                </a:lnTo>
                <a:lnTo>
                  <a:pt x="766584" y="257810"/>
                </a:lnTo>
                <a:lnTo>
                  <a:pt x="769086" y="259080"/>
                </a:lnTo>
                <a:lnTo>
                  <a:pt x="772769" y="273050"/>
                </a:lnTo>
                <a:lnTo>
                  <a:pt x="772769" y="240665"/>
                </a:lnTo>
                <a:lnTo>
                  <a:pt x="768756" y="241300"/>
                </a:lnTo>
                <a:lnTo>
                  <a:pt x="767448" y="240030"/>
                </a:lnTo>
                <a:lnTo>
                  <a:pt x="767461" y="238760"/>
                </a:lnTo>
                <a:lnTo>
                  <a:pt x="767511" y="232410"/>
                </a:lnTo>
                <a:lnTo>
                  <a:pt x="767524" y="231140"/>
                </a:lnTo>
                <a:lnTo>
                  <a:pt x="771906" y="227330"/>
                </a:lnTo>
                <a:lnTo>
                  <a:pt x="776414" y="226060"/>
                </a:lnTo>
                <a:lnTo>
                  <a:pt x="780973" y="226060"/>
                </a:lnTo>
                <a:lnTo>
                  <a:pt x="783602" y="229870"/>
                </a:lnTo>
                <a:lnTo>
                  <a:pt x="783602" y="185305"/>
                </a:lnTo>
                <a:lnTo>
                  <a:pt x="781265" y="186690"/>
                </a:lnTo>
                <a:lnTo>
                  <a:pt x="778700" y="186690"/>
                </a:lnTo>
                <a:lnTo>
                  <a:pt x="777367" y="187960"/>
                </a:lnTo>
                <a:lnTo>
                  <a:pt x="771855" y="187960"/>
                </a:lnTo>
                <a:lnTo>
                  <a:pt x="769734" y="184150"/>
                </a:lnTo>
                <a:lnTo>
                  <a:pt x="771664" y="180340"/>
                </a:lnTo>
                <a:lnTo>
                  <a:pt x="772693" y="177800"/>
                </a:lnTo>
                <a:lnTo>
                  <a:pt x="775474" y="175260"/>
                </a:lnTo>
                <a:lnTo>
                  <a:pt x="778243" y="171450"/>
                </a:lnTo>
                <a:lnTo>
                  <a:pt x="780478" y="167640"/>
                </a:lnTo>
                <a:lnTo>
                  <a:pt x="779208" y="158750"/>
                </a:lnTo>
                <a:lnTo>
                  <a:pt x="781558" y="157480"/>
                </a:lnTo>
                <a:lnTo>
                  <a:pt x="787412" y="154940"/>
                </a:lnTo>
                <a:lnTo>
                  <a:pt x="789965" y="156210"/>
                </a:lnTo>
                <a:lnTo>
                  <a:pt x="793813" y="162560"/>
                </a:lnTo>
                <a:lnTo>
                  <a:pt x="796163" y="166370"/>
                </a:lnTo>
                <a:lnTo>
                  <a:pt x="799249" y="172720"/>
                </a:lnTo>
                <a:lnTo>
                  <a:pt x="799249" y="134378"/>
                </a:lnTo>
                <a:lnTo>
                  <a:pt x="799020" y="134620"/>
                </a:lnTo>
                <a:lnTo>
                  <a:pt x="795680" y="135890"/>
                </a:lnTo>
                <a:lnTo>
                  <a:pt x="788339" y="130810"/>
                </a:lnTo>
                <a:lnTo>
                  <a:pt x="786257" y="129540"/>
                </a:lnTo>
                <a:lnTo>
                  <a:pt x="780681" y="124460"/>
                </a:lnTo>
                <a:lnTo>
                  <a:pt x="777328" y="120650"/>
                </a:lnTo>
                <a:lnTo>
                  <a:pt x="767892" y="113030"/>
                </a:lnTo>
                <a:lnTo>
                  <a:pt x="764082" y="114300"/>
                </a:lnTo>
                <a:lnTo>
                  <a:pt x="760958" y="129540"/>
                </a:lnTo>
                <a:lnTo>
                  <a:pt x="755992" y="132080"/>
                </a:lnTo>
                <a:lnTo>
                  <a:pt x="741718" y="133350"/>
                </a:lnTo>
                <a:lnTo>
                  <a:pt x="734707" y="134620"/>
                </a:lnTo>
                <a:lnTo>
                  <a:pt x="732650" y="136410"/>
                </a:lnTo>
                <a:lnTo>
                  <a:pt x="732650" y="266700"/>
                </a:lnTo>
                <a:lnTo>
                  <a:pt x="725297" y="275590"/>
                </a:lnTo>
                <a:lnTo>
                  <a:pt x="723849" y="275590"/>
                </a:lnTo>
                <a:lnTo>
                  <a:pt x="723849" y="284480"/>
                </a:lnTo>
                <a:lnTo>
                  <a:pt x="722503" y="287020"/>
                </a:lnTo>
                <a:lnTo>
                  <a:pt x="721702" y="290830"/>
                </a:lnTo>
                <a:lnTo>
                  <a:pt x="716584" y="295910"/>
                </a:lnTo>
                <a:lnTo>
                  <a:pt x="712825" y="298450"/>
                </a:lnTo>
                <a:lnTo>
                  <a:pt x="705383" y="302260"/>
                </a:lnTo>
                <a:lnTo>
                  <a:pt x="704126" y="301637"/>
                </a:lnTo>
                <a:lnTo>
                  <a:pt x="704126" y="332740"/>
                </a:lnTo>
                <a:lnTo>
                  <a:pt x="702830" y="334010"/>
                </a:lnTo>
                <a:lnTo>
                  <a:pt x="689800" y="337820"/>
                </a:lnTo>
                <a:lnTo>
                  <a:pt x="682015" y="340360"/>
                </a:lnTo>
                <a:lnTo>
                  <a:pt x="679678" y="342404"/>
                </a:lnTo>
                <a:lnTo>
                  <a:pt x="679678" y="397510"/>
                </a:lnTo>
                <a:lnTo>
                  <a:pt x="678243" y="399211"/>
                </a:lnTo>
                <a:lnTo>
                  <a:pt x="678243" y="533400"/>
                </a:lnTo>
                <a:lnTo>
                  <a:pt x="674916" y="537210"/>
                </a:lnTo>
                <a:lnTo>
                  <a:pt x="667118" y="537210"/>
                </a:lnTo>
                <a:lnTo>
                  <a:pt x="664832" y="535940"/>
                </a:lnTo>
                <a:lnTo>
                  <a:pt x="660222" y="534670"/>
                </a:lnTo>
                <a:lnTo>
                  <a:pt x="656043" y="533400"/>
                </a:lnTo>
                <a:lnTo>
                  <a:pt x="651967" y="530860"/>
                </a:lnTo>
                <a:lnTo>
                  <a:pt x="651954" y="528320"/>
                </a:lnTo>
                <a:lnTo>
                  <a:pt x="652830" y="527050"/>
                </a:lnTo>
                <a:lnTo>
                  <a:pt x="656323" y="521970"/>
                </a:lnTo>
                <a:lnTo>
                  <a:pt x="657758" y="519430"/>
                </a:lnTo>
                <a:lnTo>
                  <a:pt x="659879" y="514350"/>
                </a:lnTo>
                <a:lnTo>
                  <a:pt x="661352" y="513080"/>
                </a:lnTo>
                <a:lnTo>
                  <a:pt x="669429" y="516890"/>
                </a:lnTo>
                <a:lnTo>
                  <a:pt x="674585" y="520700"/>
                </a:lnTo>
                <a:lnTo>
                  <a:pt x="678243" y="533400"/>
                </a:lnTo>
                <a:lnTo>
                  <a:pt x="678243" y="399211"/>
                </a:lnTo>
                <a:lnTo>
                  <a:pt x="675386" y="402590"/>
                </a:lnTo>
                <a:lnTo>
                  <a:pt x="666318" y="402590"/>
                </a:lnTo>
                <a:lnTo>
                  <a:pt x="666318" y="499110"/>
                </a:lnTo>
                <a:lnTo>
                  <a:pt x="663397" y="501650"/>
                </a:lnTo>
                <a:lnTo>
                  <a:pt x="657402" y="504190"/>
                </a:lnTo>
                <a:lnTo>
                  <a:pt x="650468" y="508152"/>
                </a:lnTo>
                <a:lnTo>
                  <a:pt x="650468" y="579120"/>
                </a:lnTo>
                <a:lnTo>
                  <a:pt x="649274" y="581660"/>
                </a:lnTo>
                <a:lnTo>
                  <a:pt x="647966" y="582930"/>
                </a:lnTo>
                <a:lnTo>
                  <a:pt x="641756" y="586740"/>
                </a:lnTo>
                <a:lnTo>
                  <a:pt x="635393" y="590550"/>
                </a:lnTo>
                <a:lnTo>
                  <a:pt x="624751" y="595630"/>
                </a:lnTo>
                <a:lnTo>
                  <a:pt x="621296" y="594360"/>
                </a:lnTo>
                <a:lnTo>
                  <a:pt x="614184" y="586740"/>
                </a:lnTo>
                <a:lnTo>
                  <a:pt x="610031" y="582930"/>
                </a:lnTo>
                <a:lnTo>
                  <a:pt x="598487" y="577850"/>
                </a:lnTo>
                <a:lnTo>
                  <a:pt x="596417" y="572770"/>
                </a:lnTo>
                <a:lnTo>
                  <a:pt x="596658" y="568960"/>
                </a:lnTo>
                <a:lnTo>
                  <a:pt x="596747" y="566420"/>
                </a:lnTo>
                <a:lnTo>
                  <a:pt x="596760" y="562610"/>
                </a:lnTo>
                <a:lnTo>
                  <a:pt x="596773" y="556260"/>
                </a:lnTo>
                <a:lnTo>
                  <a:pt x="599732" y="552450"/>
                </a:lnTo>
                <a:lnTo>
                  <a:pt x="618070" y="552450"/>
                </a:lnTo>
                <a:lnTo>
                  <a:pt x="625043" y="553720"/>
                </a:lnTo>
                <a:lnTo>
                  <a:pt x="631774" y="556260"/>
                </a:lnTo>
                <a:lnTo>
                  <a:pt x="638797" y="558800"/>
                </a:lnTo>
                <a:lnTo>
                  <a:pt x="643813" y="563880"/>
                </a:lnTo>
                <a:lnTo>
                  <a:pt x="647369" y="570230"/>
                </a:lnTo>
                <a:lnTo>
                  <a:pt x="649998" y="576580"/>
                </a:lnTo>
                <a:lnTo>
                  <a:pt x="650468" y="579120"/>
                </a:lnTo>
                <a:lnTo>
                  <a:pt x="650468" y="508152"/>
                </a:lnTo>
                <a:lnTo>
                  <a:pt x="644029" y="511810"/>
                </a:lnTo>
                <a:lnTo>
                  <a:pt x="641413" y="510540"/>
                </a:lnTo>
                <a:lnTo>
                  <a:pt x="641032" y="509270"/>
                </a:lnTo>
                <a:lnTo>
                  <a:pt x="640651" y="508000"/>
                </a:lnTo>
                <a:lnTo>
                  <a:pt x="639114" y="502920"/>
                </a:lnTo>
                <a:lnTo>
                  <a:pt x="610870" y="502920"/>
                </a:lnTo>
                <a:lnTo>
                  <a:pt x="600633" y="502920"/>
                </a:lnTo>
                <a:lnTo>
                  <a:pt x="597128" y="502920"/>
                </a:lnTo>
                <a:lnTo>
                  <a:pt x="593979" y="504190"/>
                </a:lnTo>
                <a:lnTo>
                  <a:pt x="588073" y="508000"/>
                </a:lnTo>
                <a:lnTo>
                  <a:pt x="585647" y="508000"/>
                </a:lnTo>
                <a:lnTo>
                  <a:pt x="583374" y="505460"/>
                </a:lnTo>
                <a:lnTo>
                  <a:pt x="578396" y="496570"/>
                </a:lnTo>
                <a:lnTo>
                  <a:pt x="576580" y="487680"/>
                </a:lnTo>
                <a:lnTo>
                  <a:pt x="577977" y="477520"/>
                </a:lnTo>
                <a:lnTo>
                  <a:pt x="579285" y="474980"/>
                </a:lnTo>
                <a:lnTo>
                  <a:pt x="582561" y="468630"/>
                </a:lnTo>
                <a:lnTo>
                  <a:pt x="584517" y="466090"/>
                </a:lnTo>
                <a:lnTo>
                  <a:pt x="585317" y="464820"/>
                </a:lnTo>
                <a:lnTo>
                  <a:pt x="586105" y="463550"/>
                </a:lnTo>
                <a:lnTo>
                  <a:pt x="590461" y="458470"/>
                </a:lnTo>
                <a:lnTo>
                  <a:pt x="593039" y="457200"/>
                </a:lnTo>
                <a:lnTo>
                  <a:pt x="596252" y="455930"/>
                </a:lnTo>
                <a:lnTo>
                  <a:pt x="599452" y="454660"/>
                </a:lnTo>
                <a:lnTo>
                  <a:pt x="602500" y="455930"/>
                </a:lnTo>
                <a:lnTo>
                  <a:pt x="607085" y="461010"/>
                </a:lnTo>
                <a:lnTo>
                  <a:pt x="605993" y="463550"/>
                </a:lnTo>
                <a:lnTo>
                  <a:pt x="604329" y="466090"/>
                </a:lnTo>
                <a:lnTo>
                  <a:pt x="602983" y="468630"/>
                </a:lnTo>
                <a:lnTo>
                  <a:pt x="601256" y="469900"/>
                </a:lnTo>
                <a:lnTo>
                  <a:pt x="598614" y="474980"/>
                </a:lnTo>
                <a:lnTo>
                  <a:pt x="598538" y="476250"/>
                </a:lnTo>
                <a:lnTo>
                  <a:pt x="603986" y="478790"/>
                </a:lnTo>
                <a:lnTo>
                  <a:pt x="606120" y="481330"/>
                </a:lnTo>
                <a:lnTo>
                  <a:pt x="609142" y="485140"/>
                </a:lnTo>
                <a:lnTo>
                  <a:pt x="609752" y="487680"/>
                </a:lnTo>
                <a:lnTo>
                  <a:pt x="613206" y="500380"/>
                </a:lnTo>
                <a:lnTo>
                  <a:pt x="612038" y="501650"/>
                </a:lnTo>
                <a:lnTo>
                  <a:pt x="638898" y="501650"/>
                </a:lnTo>
                <a:lnTo>
                  <a:pt x="638467" y="499110"/>
                </a:lnTo>
                <a:lnTo>
                  <a:pt x="637832" y="496570"/>
                </a:lnTo>
                <a:lnTo>
                  <a:pt x="638352" y="491490"/>
                </a:lnTo>
                <a:lnTo>
                  <a:pt x="639013" y="488950"/>
                </a:lnTo>
                <a:lnTo>
                  <a:pt x="642874" y="486410"/>
                </a:lnTo>
                <a:lnTo>
                  <a:pt x="650875" y="483870"/>
                </a:lnTo>
                <a:lnTo>
                  <a:pt x="656856" y="488950"/>
                </a:lnTo>
                <a:lnTo>
                  <a:pt x="660006" y="490220"/>
                </a:lnTo>
                <a:lnTo>
                  <a:pt x="663956" y="494030"/>
                </a:lnTo>
                <a:lnTo>
                  <a:pt x="666000" y="495300"/>
                </a:lnTo>
                <a:lnTo>
                  <a:pt x="666318" y="499110"/>
                </a:lnTo>
                <a:lnTo>
                  <a:pt x="666318" y="402590"/>
                </a:lnTo>
                <a:lnTo>
                  <a:pt x="665949" y="402590"/>
                </a:lnTo>
                <a:lnTo>
                  <a:pt x="661809" y="403860"/>
                </a:lnTo>
                <a:lnTo>
                  <a:pt x="653110" y="403860"/>
                </a:lnTo>
                <a:lnTo>
                  <a:pt x="651903" y="401320"/>
                </a:lnTo>
                <a:lnTo>
                  <a:pt x="656259" y="394970"/>
                </a:lnTo>
                <a:lnTo>
                  <a:pt x="657136" y="393700"/>
                </a:lnTo>
                <a:lnTo>
                  <a:pt x="657999" y="392430"/>
                </a:lnTo>
                <a:lnTo>
                  <a:pt x="661898" y="387350"/>
                </a:lnTo>
                <a:lnTo>
                  <a:pt x="668794" y="388620"/>
                </a:lnTo>
                <a:lnTo>
                  <a:pt x="673836" y="388620"/>
                </a:lnTo>
                <a:lnTo>
                  <a:pt x="678383" y="387350"/>
                </a:lnTo>
                <a:lnTo>
                  <a:pt x="679678" y="397510"/>
                </a:lnTo>
                <a:lnTo>
                  <a:pt x="679678" y="342404"/>
                </a:lnTo>
                <a:lnTo>
                  <a:pt x="673265" y="347980"/>
                </a:lnTo>
                <a:lnTo>
                  <a:pt x="669836" y="347980"/>
                </a:lnTo>
                <a:lnTo>
                  <a:pt x="663892" y="344195"/>
                </a:lnTo>
                <a:lnTo>
                  <a:pt x="663892" y="349250"/>
                </a:lnTo>
                <a:lnTo>
                  <a:pt x="660781" y="359410"/>
                </a:lnTo>
                <a:lnTo>
                  <a:pt x="658177" y="363220"/>
                </a:lnTo>
                <a:lnTo>
                  <a:pt x="649008" y="365760"/>
                </a:lnTo>
                <a:lnTo>
                  <a:pt x="646607" y="365760"/>
                </a:lnTo>
                <a:lnTo>
                  <a:pt x="641515" y="358140"/>
                </a:lnTo>
                <a:lnTo>
                  <a:pt x="640448" y="356971"/>
                </a:lnTo>
                <a:lnTo>
                  <a:pt x="640448" y="373380"/>
                </a:lnTo>
                <a:lnTo>
                  <a:pt x="638060" y="377190"/>
                </a:lnTo>
                <a:lnTo>
                  <a:pt x="635596" y="382270"/>
                </a:lnTo>
                <a:lnTo>
                  <a:pt x="633018" y="386080"/>
                </a:lnTo>
                <a:lnTo>
                  <a:pt x="629932" y="389890"/>
                </a:lnTo>
                <a:lnTo>
                  <a:pt x="627126" y="393700"/>
                </a:lnTo>
                <a:lnTo>
                  <a:pt x="624789" y="393700"/>
                </a:lnTo>
                <a:lnTo>
                  <a:pt x="619036" y="384810"/>
                </a:lnTo>
                <a:lnTo>
                  <a:pt x="615353" y="382270"/>
                </a:lnTo>
                <a:lnTo>
                  <a:pt x="608241" y="379730"/>
                </a:lnTo>
                <a:lnTo>
                  <a:pt x="607390" y="377190"/>
                </a:lnTo>
                <a:lnTo>
                  <a:pt x="606894" y="377190"/>
                </a:lnTo>
                <a:lnTo>
                  <a:pt x="606767" y="370840"/>
                </a:lnTo>
                <a:lnTo>
                  <a:pt x="610730" y="367030"/>
                </a:lnTo>
                <a:lnTo>
                  <a:pt x="623544" y="368300"/>
                </a:lnTo>
                <a:lnTo>
                  <a:pt x="629018" y="368300"/>
                </a:lnTo>
                <a:lnTo>
                  <a:pt x="639318" y="370840"/>
                </a:lnTo>
                <a:lnTo>
                  <a:pt x="640448" y="373380"/>
                </a:lnTo>
                <a:lnTo>
                  <a:pt x="640448" y="356971"/>
                </a:lnTo>
                <a:lnTo>
                  <a:pt x="638035" y="354330"/>
                </a:lnTo>
                <a:lnTo>
                  <a:pt x="634161" y="346710"/>
                </a:lnTo>
                <a:lnTo>
                  <a:pt x="633768" y="344170"/>
                </a:lnTo>
                <a:lnTo>
                  <a:pt x="635977" y="340360"/>
                </a:lnTo>
                <a:lnTo>
                  <a:pt x="638822" y="340360"/>
                </a:lnTo>
                <a:lnTo>
                  <a:pt x="640969" y="339090"/>
                </a:lnTo>
                <a:lnTo>
                  <a:pt x="647065" y="340360"/>
                </a:lnTo>
                <a:lnTo>
                  <a:pt x="652614" y="341630"/>
                </a:lnTo>
                <a:lnTo>
                  <a:pt x="662698" y="345440"/>
                </a:lnTo>
                <a:lnTo>
                  <a:pt x="663892" y="349250"/>
                </a:lnTo>
                <a:lnTo>
                  <a:pt x="663892" y="344195"/>
                </a:lnTo>
                <a:lnTo>
                  <a:pt x="666026" y="340360"/>
                </a:lnTo>
                <a:lnTo>
                  <a:pt x="666356" y="339090"/>
                </a:lnTo>
                <a:lnTo>
                  <a:pt x="667677" y="334010"/>
                </a:lnTo>
                <a:lnTo>
                  <a:pt x="670839" y="334010"/>
                </a:lnTo>
                <a:lnTo>
                  <a:pt x="680021" y="337820"/>
                </a:lnTo>
                <a:lnTo>
                  <a:pt x="683425" y="335280"/>
                </a:lnTo>
                <a:lnTo>
                  <a:pt x="684237" y="334010"/>
                </a:lnTo>
                <a:lnTo>
                  <a:pt x="688327" y="327660"/>
                </a:lnTo>
                <a:lnTo>
                  <a:pt x="689140" y="326390"/>
                </a:lnTo>
                <a:lnTo>
                  <a:pt x="691959" y="322580"/>
                </a:lnTo>
                <a:lnTo>
                  <a:pt x="694956" y="318770"/>
                </a:lnTo>
                <a:lnTo>
                  <a:pt x="698728" y="314960"/>
                </a:lnTo>
                <a:lnTo>
                  <a:pt x="701713" y="316230"/>
                </a:lnTo>
                <a:lnTo>
                  <a:pt x="703872" y="322580"/>
                </a:lnTo>
                <a:lnTo>
                  <a:pt x="704011" y="325120"/>
                </a:lnTo>
                <a:lnTo>
                  <a:pt x="704126" y="332740"/>
                </a:lnTo>
                <a:lnTo>
                  <a:pt x="704126" y="301637"/>
                </a:lnTo>
                <a:lnTo>
                  <a:pt x="702830" y="300990"/>
                </a:lnTo>
                <a:lnTo>
                  <a:pt x="700062" y="294640"/>
                </a:lnTo>
                <a:lnTo>
                  <a:pt x="699389" y="292100"/>
                </a:lnTo>
                <a:lnTo>
                  <a:pt x="698766" y="287020"/>
                </a:lnTo>
                <a:lnTo>
                  <a:pt x="700239" y="284480"/>
                </a:lnTo>
                <a:lnTo>
                  <a:pt x="703694" y="283210"/>
                </a:lnTo>
                <a:lnTo>
                  <a:pt x="707466" y="281940"/>
                </a:lnTo>
                <a:lnTo>
                  <a:pt x="711301" y="281940"/>
                </a:lnTo>
                <a:lnTo>
                  <a:pt x="716318" y="280670"/>
                </a:lnTo>
                <a:lnTo>
                  <a:pt x="723849" y="284480"/>
                </a:lnTo>
                <a:lnTo>
                  <a:pt x="723849" y="275590"/>
                </a:lnTo>
                <a:lnTo>
                  <a:pt x="716470" y="275590"/>
                </a:lnTo>
                <a:lnTo>
                  <a:pt x="715467" y="274320"/>
                </a:lnTo>
                <a:lnTo>
                  <a:pt x="717296" y="270510"/>
                </a:lnTo>
                <a:lnTo>
                  <a:pt x="719683" y="266700"/>
                </a:lnTo>
                <a:lnTo>
                  <a:pt x="720534" y="265430"/>
                </a:lnTo>
                <a:lnTo>
                  <a:pt x="722210" y="262890"/>
                </a:lnTo>
                <a:lnTo>
                  <a:pt x="727938" y="256540"/>
                </a:lnTo>
                <a:lnTo>
                  <a:pt x="731608" y="257810"/>
                </a:lnTo>
                <a:lnTo>
                  <a:pt x="732650" y="266700"/>
                </a:lnTo>
                <a:lnTo>
                  <a:pt x="732650" y="136410"/>
                </a:lnTo>
                <a:lnTo>
                  <a:pt x="728853" y="139700"/>
                </a:lnTo>
                <a:lnTo>
                  <a:pt x="728167" y="139700"/>
                </a:lnTo>
                <a:lnTo>
                  <a:pt x="721868" y="143510"/>
                </a:lnTo>
                <a:lnTo>
                  <a:pt x="717296" y="143510"/>
                </a:lnTo>
                <a:lnTo>
                  <a:pt x="710196" y="133350"/>
                </a:lnTo>
                <a:lnTo>
                  <a:pt x="707263" y="128270"/>
                </a:lnTo>
                <a:lnTo>
                  <a:pt x="706843" y="127000"/>
                </a:lnTo>
                <a:lnTo>
                  <a:pt x="703084" y="115570"/>
                </a:lnTo>
                <a:lnTo>
                  <a:pt x="705027" y="111760"/>
                </a:lnTo>
                <a:lnTo>
                  <a:pt x="705662" y="110490"/>
                </a:lnTo>
                <a:lnTo>
                  <a:pt x="706310" y="109220"/>
                </a:lnTo>
                <a:lnTo>
                  <a:pt x="717169" y="106680"/>
                </a:lnTo>
                <a:lnTo>
                  <a:pt x="728218" y="106680"/>
                </a:lnTo>
                <a:lnTo>
                  <a:pt x="731393" y="107950"/>
                </a:lnTo>
                <a:lnTo>
                  <a:pt x="737870" y="109220"/>
                </a:lnTo>
                <a:lnTo>
                  <a:pt x="740054" y="107950"/>
                </a:lnTo>
                <a:lnTo>
                  <a:pt x="741629" y="102870"/>
                </a:lnTo>
                <a:lnTo>
                  <a:pt x="743953" y="95250"/>
                </a:lnTo>
                <a:lnTo>
                  <a:pt x="746836" y="91440"/>
                </a:lnTo>
                <a:lnTo>
                  <a:pt x="758431" y="90170"/>
                </a:lnTo>
                <a:lnTo>
                  <a:pt x="765187" y="88900"/>
                </a:lnTo>
                <a:lnTo>
                  <a:pt x="773938" y="99060"/>
                </a:lnTo>
                <a:lnTo>
                  <a:pt x="779208" y="101600"/>
                </a:lnTo>
                <a:lnTo>
                  <a:pt x="791083" y="104140"/>
                </a:lnTo>
                <a:lnTo>
                  <a:pt x="793381" y="102870"/>
                </a:lnTo>
                <a:lnTo>
                  <a:pt x="798360" y="92710"/>
                </a:lnTo>
                <a:lnTo>
                  <a:pt x="801649" y="90170"/>
                </a:lnTo>
                <a:lnTo>
                  <a:pt x="811707" y="91440"/>
                </a:lnTo>
                <a:lnTo>
                  <a:pt x="814895" y="90170"/>
                </a:lnTo>
                <a:lnTo>
                  <a:pt x="815428" y="88900"/>
                </a:lnTo>
                <a:lnTo>
                  <a:pt x="819721" y="78740"/>
                </a:lnTo>
                <a:lnTo>
                  <a:pt x="823912" y="73660"/>
                </a:lnTo>
                <a:lnTo>
                  <a:pt x="835914" y="67310"/>
                </a:lnTo>
                <a:lnTo>
                  <a:pt x="834669" y="63500"/>
                </a:lnTo>
                <a:lnTo>
                  <a:pt x="829310" y="60960"/>
                </a:lnTo>
                <a:lnTo>
                  <a:pt x="825881" y="59690"/>
                </a:lnTo>
                <a:lnTo>
                  <a:pt x="822439" y="58420"/>
                </a:lnTo>
                <a:lnTo>
                  <a:pt x="808139" y="55880"/>
                </a:lnTo>
                <a:lnTo>
                  <a:pt x="793635" y="58420"/>
                </a:lnTo>
                <a:lnTo>
                  <a:pt x="787603" y="57150"/>
                </a:lnTo>
                <a:lnTo>
                  <a:pt x="775944" y="48260"/>
                </a:lnTo>
                <a:lnTo>
                  <a:pt x="772617" y="46990"/>
                </a:lnTo>
                <a:lnTo>
                  <a:pt x="766330" y="45720"/>
                </a:lnTo>
                <a:lnTo>
                  <a:pt x="760310" y="45720"/>
                </a:lnTo>
                <a:lnTo>
                  <a:pt x="754634" y="46990"/>
                </a:lnTo>
                <a:lnTo>
                  <a:pt x="749325" y="52070"/>
                </a:lnTo>
                <a:lnTo>
                  <a:pt x="747229" y="53340"/>
                </a:lnTo>
                <a:lnTo>
                  <a:pt x="744639" y="55880"/>
                </a:lnTo>
                <a:lnTo>
                  <a:pt x="737704" y="59690"/>
                </a:lnTo>
                <a:lnTo>
                  <a:pt x="734593" y="58420"/>
                </a:lnTo>
                <a:lnTo>
                  <a:pt x="732612" y="48260"/>
                </a:lnTo>
                <a:lnTo>
                  <a:pt x="733298" y="40640"/>
                </a:lnTo>
                <a:lnTo>
                  <a:pt x="731266" y="36830"/>
                </a:lnTo>
                <a:lnTo>
                  <a:pt x="727062" y="34290"/>
                </a:lnTo>
                <a:lnTo>
                  <a:pt x="720750" y="30480"/>
                </a:lnTo>
                <a:lnTo>
                  <a:pt x="714082" y="25400"/>
                </a:lnTo>
                <a:lnTo>
                  <a:pt x="707199" y="21590"/>
                </a:lnTo>
                <a:lnTo>
                  <a:pt x="698284" y="17780"/>
                </a:lnTo>
                <a:lnTo>
                  <a:pt x="689444" y="16510"/>
                </a:lnTo>
                <a:lnTo>
                  <a:pt x="687044" y="17208"/>
                </a:lnTo>
                <a:lnTo>
                  <a:pt x="687044" y="209550"/>
                </a:lnTo>
                <a:lnTo>
                  <a:pt x="684898" y="212090"/>
                </a:lnTo>
                <a:lnTo>
                  <a:pt x="682002" y="214630"/>
                </a:lnTo>
                <a:lnTo>
                  <a:pt x="680021" y="215900"/>
                </a:lnTo>
                <a:lnTo>
                  <a:pt x="675144" y="219710"/>
                </a:lnTo>
                <a:lnTo>
                  <a:pt x="672998" y="222250"/>
                </a:lnTo>
                <a:lnTo>
                  <a:pt x="672617" y="227330"/>
                </a:lnTo>
                <a:lnTo>
                  <a:pt x="672223" y="228600"/>
                </a:lnTo>
                <a:lnTo>
                  <a:pt x="669925" y="231140"/>
                </a:lnTo>
                <a:lnTo>
                  <a:pt x="667969" y="232410"/>
                </a:lnTo>
                <a:lnTo>
                  <a:pt x="664946" y="232410"/>
                </a:lnTo>
                <a:lnTo>
                  <a:pt x="663460" y="229870"/>
                </a:lnTo>
                <a:lnTo>
                  <a:pt x="661403" y="227330"/>
                </a:lnTo>
                <a:lnTo>
                  <a:pt x="661123" y="226060"/>
                </a:lnTo>
                <a:lnTo>
                  <a:pt x="658609" y="222250"/>
                </a:lnTo>
                <a:lnTo>
                  <a:pt x="656475" y="220980"/>
                </a:lnTo>
                <a:lnTo>
                  <a:pt x="652487" y="226060"/>
                </a:lnTo>
                <a:lnTo>
                  <a:pt x="650519" y="226060"/>
                </a:lnTo>
                <a:lnTo>
                  <a:pt x="645934" y="220980"/>
                </a:lnTo>
                <a:lnTo>
                  <a:pt x="645896" y="217170"/>
                </a:lnTo>
                <a:lnTo>
                  <a:pt x="648881" y="215900"/>
                </a:lnTo>
                <a:lnTo>
                  <a:pt x="656348" y="213360"/>
                </a:lnTo>
                <a:lnTo>
                  <a:pt x="654875" y="207010"/>
                </a:lnTo>
                <a:lnTo>
                  <a:pt x="654977" y="203200"/>
                </a:lnTo>
                <a:lnTo>
                  <a:pt x="655104" y="198120"/>
                </a:lnTo>
                <a:lnTo>
                  <a:pt x="655459" y="195580"/>
                </a:lnTo>
                <a:lnTo>
                  <a:pt x="655777" y="190500"/>
                </a:lnTo>
                <a:lnTo>
                  <a:pt x="659638" y="193040"/>
                </a:lnTo>
                <a:lnTo>
                  <a:pt x="662279" y="194310"/>
                </a:lnTo>
                <a:lnTo>
                  <a:pt x="669810" y="199390"/>
                </a:lnTo>
                <a:lnTo>
                  <a:pt x="674954" y="203200"/>
                </a:lnTo>
                <a:lnTo>
                  <a:pt x="683361" y="204470"/>
                </a:lnTo>
                <a:lnTo>
                  <a:pt x="686257" y="205740"/>
                </a:lnTo>
                <a:lnTo>
                  <a:pt x="687044" y="209550"/>
                </a:lnTo>
                <a:lnTo>
                  <a:pt x="687044" y="17208"/>
                </a:lnTo>
                <a:lnTo>
                  <a:pt x="680707" y="19050"/>
                </a:lnTo>
                <a:lnTo>
                  <a:pt x="672084" y="22860"/>
                </a:lnTo>
                <a:lnTo>
                  <a:pt x="669836" y="25400"/>
                </a:lnTo>
                <a:lnTo>
                  <a:pt x="667321" y="26670"/>
                </a:lnTo>
                <a:lnTo>
                  <a:pt x="661035" y="29210"/>
                </a:lnTo>
                <a:lnTo>
                  <a:pt x="657275" y="31750"/>
                </a:lnTo>
                <a:lnTo>
                  <a:pt x="651217" y="34290"/>
                </a:lnTo>
                <a:lnTo>
                  <a:pt x="647827" y="33020"/>
                </a:lnTo>
                <a:lnTo>
                  <a:pt x="642620" y="27940"/>
                </a:lnTo>
                <a:lnTo>
                  <a:pt x="635965" y="27940"/>
                </a:lnTo>
                <a:lnTo>
                  <a:pt x="635965" y="215900"/>
                </a:lnTo>
                <a:lnTo>
                  <a:pt x="635508" y="219710"/>
                </a:lnTo>
                <a:lnTo>
                  <a:pt x="635774" y="222250"/>
                </a:lnTo>
                <a:lnTo>
                  <a:pt x="633844" y="227330"/>
                </a:lnTo>
                <a:lnTo>
                  <a:pt x="631609" y="228600"/>
                </a:lnTo>
                <a:lnTo>
                  <a:pt x="627189" y="232029"/>
                </a:lnTo>
                <a:lnTo>
                  <a:pt x="627189" y="351790"/>
                </a:lnTo>
                <a:lnTo>
                  <a:pt x="621372" y="356870"/>
                </a:lnTo>
                <a:lnTo>
                  <a:pt x="615759" y="356870"/>
                </a:lnTo>
                <a:lnTo>
                  <a:pt x="609523" y="355600"/>
                </a:lnTo>
                <a:lnTo>
                  <a:pt x="603262" y="355600"/>
                </a:lnTo>
                <a:lnTo>
                  <a:pt x="595985" y="354330"/>
                </a:lnTo>
                <a:lnTo>
                  <a:pt x="594893" y="351790"/>
                </a:lnTo>
                <a:lnTo>
                  <a:pt x="594156" y="349250"/>
                </a:lnTo>
                <a:lnTo>
                  <a:pt x="594880" y="347980"/>
                </a:lnTo>
                <a:lnTo>
                  <a:pt x="595820" y="342900"/>
                </a:lnTo>
                <a:lnTo>
                  <a:pt x="596290" y="340360"/>
                </a:lnTo>
                <a:lnTo>
                  <a:pt x="599630" y="334010"/>
                </a:lnTo>
                <a:lnTo>
                  <a:pt x="607834" y="340360"/>
                </a:lnTo>
                <a:lnTo>
                  <a:pt x="610946" y="342900"/>
                </a:lnTo>
                <a:lnTo>
                  <a:pt x="614299" y="344170"/>
                </a:lnTo>
                <a:lnTo>
                  <a:pt x="619493" y="340360"/>
                </a:lnTo>
                <a:lnTo>
                  <a:pt x="622541" y="339090"/>
                </a:lnTo>
                <a:lnTo>
                  <a:pt x="624776" y="341630"/>
                </a:lnTo>
                <a:lnTo>
                  <a:pt x="626376" y="344170"/>
                </a:lnTo>
                <a:lnTo>
                  <a:pt x="627189" y="351790"/>
                </a:lnTo>
                <a:lnTo>
                  <a:pt x="627189" y="232029"/>
                </a:lnTo>
                <a:lnTo>
                  <a:pt x="626681" y="232410"/>
                </a:lnTo>
                <a:lnTo>
                  <a:pt x="623290" y="233680"/>
                </a:lnTo>
                <a:lnTo>
                  <a:pt x="616140" y="238760"/>
                </a:lnTo>
                <a:lnTo>
                  <a:pt x="611339" y="236220"/>
                </a:lnTo>
                <a:lnTo>
                  <a:pt x="611670" y="227330"/>
                </a:lnTo>
                <a:lnTo>
                  <a:pt x="614819" y="219710"/>
                </a:lnTo>
                <a:lnTo>
                  <a:pt x="616597" y="214630"/>
                </a:lnTo>
                <a:lnTo>
                  <a:pt x="618921" y="210820"/>
                </a:lnTo>
                <a:lnTo>
                  <a:pt x="622287" y="205740"/>
                </a:lnTo>
                <a:lnTo>
                  <a:pt x="624192" y="204470"/>
                </a:lnTo>
                <a:lnTo>
                  <a:pt x="628992" y="203200"/>
                </a:lnTo>
                <a:lnTo>
                  <a:pt x="632180" y="204470"/>
                </a:lnTo>
                <a:lnTo>
                  <a:pt x="634911" y="210820"/>
                </a:lnTo>
                <a:lnTo>
                  <a:pt x="635965" y="215900"/>
                </a:lnTo>
                <a:lnTo>
                  <a:pt x="635965" y="27940"/>
                </a:lnTo>
                <a:lnTo>
                  <a:pt x="633704" y="27940"/>
                </a:lnTo>
                <a:lnTo>
                  <a:pt x="607618" y="33020"/>
                </a:lnTo>
                <a:lnTo>
                  <a:pt x="602615" y="34290"/>
                </a:lnTo>
                <a:lnTo>
                  <a:pt x="601700" y="36830"/>
                </a:lnTo>
                <a:lnTo>
                  <a:pt x="607618" y="43180"/>
                </a:lnTo>
                <a:lnTo>
                  <a:pt x="610489" y="45720"/>
                </a:lnTo>
                <a:lnTo>
                  <a:pt x="613956" y="49530"/>
                </a:lnTo>
                <a:lnTo>
                  <a:pt x="615251" y="50800"/>
                </a:lnTo>
                <a:lnTo>
                  <a:pt x="614616" y="53340"/>
                </a:lnTo>
                <a:lnTo>
                  <a:pt x="612571" y="54610"/>
                </a:lnTo>
                <a:lnTo>
                  <a:pt x="594131" y="54610"/>
                </a:lnTo>
                <a:lnTo>
                  <a:pt x="593102" y="59690"/>
                </a:lnTo>
                <a:lnTo>
                  <a:pt x="594575" y="62230"/>
                </a:lnTo>
                <a:lnTo>
                  <a:pt x="598487" y="64770"/>
                </a:lnTo>
                <a:lnTo>
                  <a:pt x="601586" y="66040"/>
                </a:lnTo>
                <a:lnTo>
                  <a:pt x="606691" y="67310"/>
                </a:lnTo>
                <a:lnTo>
                  <a:pt x="609104" y="68580"/>
                </a:lnTo>
                <a:lnTo>
                  <a:pt x="612482" y="69850"/>
                </a:lnTo>
                <a:lnTo>
                  <a:pt x="614083" y="71120"/>
                </a:lnTo>
                <a:lnTo>
                  <a:pt x="614222" y="73660"/>
                </a:lnTo>
                <a:lnTo>
                  <a:pt x="612686" y="74930"/>
                </a:lnTo>
                <a:lnTo>
                  <a:pt x="609079" y="76200"/>
                </a:lnTo>
                <a:lnTo>
                  <a:pt x="606463" y="77470"/>
                </a:lnTo>
                <a:lnTo>
                  <a:pt x="599300" y="77470"/>
                </a:lnTo>
                <a:lnTo>
                  <a:pt x="599300" y="220980"/>
                </a:lnTo>
                <a:lnTo>
                  <a:pt x="594995" y="228600"/>
                </a:lnTo>
                <a:lnTo>
                  <a:pt x="593598" y="231140"/>
                </a:lnTo>
                <a:lnTo>
                  <a:pt x="590727" y="234950"/>
                </a:lnTo>
                <a:lnTo>
                  <a:pt x="589114" y="236220"/>
                </a:lnTo>
                <a:lnTo>
                  <a:pt x="587375" y="238760"/>
                </a:lnTo>
                <a:lnTo>
                  <a:pt x="590194" y="246380"/>
                </a:lnTo>
                <a:lnTo>
                  <a:pt x="590931" y="254000"/>
                </a:lnTo>
                <a:lnTo>
                  <a:pt x="589635" y="261620"/>
                </a:lnTo>
                <a:lnTo>
                  <a:pt x="586333" y="265430"/>
                </a:lnTo>
                <a:lnTo>
                  <a:pt x="584441" y="264160"/>
                </a:lnTo>
                <a:lnTo>
                  <a:pt x="581444" y="262166"/>
                </a:lnTo>
                <a:lnTo>
                  <a:pt x="581444" y="339090"/>
                </a:lnTo>
                <a:lnTo>
                  <a:pt x="579729" y="341630"/>
                </a:lnTo>
                <a:lnTo>
                  <a:pt x="577215" y="342900"/>
                </a:lnTo>
                <a:lnTo>
                  <a:pt x="571703" y="342900"/>
                </a:lnTo>
                <a:lnTo>
                  <a:pt x="567575" y="341630"/>
                </a:lnTo>
                <a:lnTo>
                  <a:pt x="567207" y="339090"/>
                </a:lnTo>
                <a:lnTo>
                  <a:pt x="566902" y="335280"/>
                </a:lnTo>
                <a:lnTo>
                  <a:pt x="568426" y="331470"/>
                </a:lnTo>
                <a:lnTo>
                  <a:pt x="571461" y="327660"/>
                </a:lnTo>
                <a:lnTo>
                  <a:pt x="574382" y="327660"/>
                </a:lnTo>
                <a:lnTo>
                  <a:pt x="577329" y="331470"/>
                </a:lnTo>
                <a:lnTo>
                  <a:pt x="578688" y="332740"/>
                </a:lnTo>
                <a:lnTo>
                  <a:pt x="580326" y="336550"/>
                </a:lnTo>
                <a:lnTo>
                  <a:pt x="581444" y="339090"/>
                </a:lnTo>
                <a:lnTo>
                  <a:pt x="581444" y="262166"/>
                </a:lnTo>
                <a:lnTo>
                  <a:pt x="580631" y="261620"/>
                </a:lnTo>
                <a:lnTo>
                  <a:pt x="574319" y="257810"/>
                </a:lnTo>
                <a:lnTo>
                  <a:pt x="574065" y="245110"/>
                </a:lnTo>
                <a:lnTo>
                  <a:pt x="575246" y="242570"/>
                </a:lnTo>
                <a:lnTo>
                  <a:pt x="575830" y="241300"/>
                </a:lnTo>
                <a:lnTo>
                  <a:pt x="577469" y="236220"/>
                </a:lnTo>
                <a:lnTo>
                  <a:pt x="578586" y="234950"/>
                </a:lnTo>
                <a:lnTo>
                  <a:pt x="580351" y="231140"/>
                </a:lnTo>
                <a:lnTo>
                  <a:pt x="579424" y="229870"/>
                </a:lnTo>
                <a:lnTo>
                  <a:pt x="574332" y="228600"/>
                </a:lnTo>
                <a:lnTo>
                  <a:pt x="567918" y="228600"/>
                </a:lnTo>
                <a:lnTo>
                  <a:pt x="567918" y="256540"/>
                </a:lnTo>
                <a:lnTo>
                  <a:pt x="567537" y="262890"/>
                </a:lnTo>
                <a:lnTo>
                  <a:pt x="566407" y="264160"/>
                </a:lnTo>
                <a:lnTo>
                  <a:pt x="564603" y="261747"/>
                </a:lnTo>
                <a:lnTo>
                  <a:pt x="564603" y="309880"/>
                </a:lnTo>
                <a:lnTo>
                  <a:pt x="564413" y="321310"/>
                </a:lnTo>
                <a:lnTo>
                  <a:pt x="564134" y="323850"/>
                </a:lnTo>
                <a:lnTo>
                  <a:pt x="562787" y="331470"/>
                </a:lnTo>
                <a:lnTo>
                  <a:pt x="561695" y="332740"/>
                </a:lnTo>
                <a:lnTo>
                  <a:pt x="561695" y="580390"/>
                </a:lnTo>
                <a:lnTo>
                  <a:pt x="557237" y="588010"/>
                </a:lnTo>
                <a:lnTo>
                  <a:pt x="553605" y="594360"/>
                </a:lnTo>
                <a:lnTo>
                  <a:pt x="548309" y="596900"/>
                </a:lnTo>
                <a:lnTo>
                  <a:pt x="539419" y="599440"/>
                </a:lnTo>
                <a:lnTo>
                  <a:pt x="536181" y="598170"/>
                </a:lnTo>
                <a:lnTo>
                  <a:pt x="530174" y="595630"/>
                </a:lnTo>
                <a:lnTo>
                  <a:pt x="527062" y="593090"/>
                </a:lnTo>
                <a:lnTo>
                  <a:pt x="520560" y="589280"/>
                </a:lnTo>
                <a:lnTo>
                  <a:pt x="517563" y="589280"/>
                </a:lnTo>
                <a:lnTo>
                  <a:pt x="514032" y="593090"/>
                </a:lnTo>
                <a:lnTo>
                  <a:pt x="513156" y="593090"/>
                </a:lnTo>
                <a:lnTo>
                  <a:pt x="507238" y="599440"/>
                </a:lnTo>
                <a:lnTo>
                  <a:pt x="501700" y="600710"/>
                </a:lnTo>
                <a:lnTo>
                  <a:pt x="487946" y="594360"/>
                </a:lnTo>
                <a:lnTo>
                  <a:pt x="483501" y="588010"/>
                </a:lnTo>
                <a:lnTo>
                  <a:pt x="484035" y="580390"/>
                </a:lnTo>
                <a:lnTo>
                  <a:pt x="483412" y="577850"/>
                </a:lnTo>
                <a:lnTo>
                  <a:pt x="482879" y="575310"/>
                </a:lnTo>
                <a:lnTo>
                  <a:pt x="481838" y="571500"/>
                </a:lnTo>
                <a:lnTo>
                  <a:pt x="481139" y="568960"/>
                </a:lnTo>
                <a:lnTo>
                  <a:pt x="481330" y="566420"/>
                </a:lnTo>
                <a:lnTo>
                  <a:pt x="487362" y="562610"/>
                </a:lnTo>
                <a:lnTo>
                  <a:pt x="489775" y="563880"/>
                </a:lnTo>
                <a:lnTo>
                  <a:pt x="494995" y="567690"/>
                </a:lnTo>
                <a:lnTo>
                  <a:pt x="497636" y="570230"/>
                </a:lnTo>
                <a:lnTo>
                  <a:pt x="502361" y="572770"/>
                </a:lnTo>
                <a:lnTo>
                  <a:pt x="505510" y="572770"/>
                </a:lnTo>
                <a:lnTo>
                  <a:pt x="506628" y="571500"/>
                </a:lnTo>
                <a:lnTo>
                  <a:pt x="513029" y="567690"/>
                </a:lnTo>
                <a:lnTo>
                  <a:pt x="519836" y="566420"/>
                </a:lnTo>
                <a:lnTo>
                  <a:pt x="533933" y="566420"/>
                </a:lnTo>
                <a:lnTo>
                  <a:pt x="547077" y="568960"/>
                </a:lnTo>
                <a:lnTo>
                  <a:pt x="560666" y="575310"/>
                </a:lnTo>
                <a:lnTo>
                  <a:pt x="561695" y="580390"/>
                </a:lnTo>
                <a:lnTo>
                  <a:pt x="561695" y="332740"/>
                </a:lnTo>
                <a:lnTo>
                  <a:pt x="560603" y="334010"/>
                </a:lnTo>
                <a:lnTo>
                  <a:pt x="559308" y="334314"/>
                </a:lnTo>
                <a:lnTo>
                  <a:pt x="559308" y="405130"/>
                </a:lnTo>
                <a:lnTo>
                  <a:pt x="559295" y="408940"/>
                </a:lnTo>
                <a:lnTo>
                  <a:pt x="557250" y="410210"/>
                </a:lnTo>
                <a:lnTo>
                  <a:pt x="550773" y="407670"/>
                </a:lnTo>
                <a:lnTo>
                  <a:pt x="547319" y="408940"/>
                </a:lnTo>
                <a:lnTo>
                  <a:pt x="545782" y="409892"/>
                </a:lnTo>
                <a:lnTo>
                  <a:pt x="545782" y="488950"/>
                </a:lnTo>
                <a:lnTo>
                  <a:pt x="543991" y="499110"/>
                </a:lnTo>
                <a:lnTo>
                  <a:pt x="542201" y="500380"/>
                </a:lnTo>
                <a:lnTo>
                  <a:pt x="535279" y="500380"/>
                </a:lnTo>
                <a:lnTo>
                  <a:pt x="532917" y="501650"/>
                </a:lnTo>
                <a:lnTo>
                  <a:pt x="531139" y="502920"/>
                </a:lnTo>
                <a:lnTo>
                  <a:pt x="522541" y="508000"/>
                </a:lnTo>
                <a:lnTo>
                  <a:pt x="515010" y="509270"/>
                </a:lnTo>
                <a:lnTo>
                  <a:pt x="508203" y="505460"/>
                </a:lnTo>
                <a:lnTo>
                  <a:pt x="505371" y="502081"/>
                </a:lnTo>
                <a:lnTo>
                  <a:pt x="505371" y="525780"/>
                </a:lnTo>
                <a:lnTo>
                  <a:pt x="503643" y="527050"/>
                </a:lnTo>
                <a:lnTo>
                  <a:pt x="493598" y="523240"/>
                </a:lnTo>
                <a:lnTo>
                  <a:pt x="487972" y="519430"/>
                </a:lnTo>
                <a:lnTo>
                  <a:pt x="485686" y="518160"/>
                </a:lnTo>
                <a:lnTo>
                  <a:pt x="487019" y="514350"/>
                </a:lnTo>
                <a:lnTo>
                  <a:pt x="487705" y="513080"/>
                </a:lnTo>
                <a:lnTo>
                  <a:pt x="488378" y="511810"/>
                </a:lnTo>
                <a:lnTo>
                  <a:pt x="491261" y="510540"/>
                </a:lnTo>
                <a:lnTo>
                  <a:pt x="501586" y="511810"/>
                </a:lnTo>
                <a:lnTo>
                  <a:pt x="505345" y="515620"/>
                </a:lnTo>
                <a:lnTo>
                  <a:pt x="505371" y="525780"/>
                </a:lnTo>
                <a:lnTo>
                  <a:pt x="505371" y="502081"/>
                </a:lnTo>
                <a:lnTo>
                  <a:pt x="503948" y="500380"/>
                </a:lnTo>
                <a:lnTo>
                  <a:pt x="501815" y="497840"/>
                </a:lnTo>
                <a:lnTo>
                  <a:pt x="501053" y="496570"/>
                </a:lnTo>
                <a:lnTo>
                  <a:pt x="495693" y="487680"/>
                </a:lnTo>
                <a:lnTo>
                  <a:pt x="496785" y="485140"/>
                </a:lnTo>
                <a:lnTo>
                  <a:pt x="505599" y="482600"/>
                </a:lnTo>
                <a:lnTo>
                  <a:pt x="514413" y="480060"/>
                </a:lnTo>
                <a:lnTo>
                  <a:pt x="520877" y="477520"/>
                </a:lnTo>
                <a:lnTo>
                  <a:pt x="527570" y="474980"/>
                </a:lnTo>
                <a:lnTo>
                  <a:pt x="532955" y="474980"/>
                </a:lnTo>
                <a:lnTo>
                  <a:pt x="541451" y="478790"/>
                </a:lnTo>
                <a:lnTo>
                  <a:pt x="545782" y="488950"/>
                </a:lnTo>
                <a:lnTo>
                  <a:pt x="545782" y="409892"/>
                </a:lnTo>
                <a:lnTo>
                  <a:pt x="539013" y="414020"/>
                </a:lnTo>
                <a:lnTo>
                  <a:pt x="534441" y="412750"/>
                </a:lnTo>
                <a:lnTo>
                  <a:pt x="525970" y="407670"/>
                </a:lnTo>
                <a:lnTo>
                  <a:pt x="525780" y="402590"/>
                </a:lnTo>
                <a:lnTo>
                  <a:pt x="529424" y="400050"/>
                </a:lnTo>
                <a:lnTo>
                  <a:pt x="535025" y="396240"/>
                </a:lnTo>
                <a:lnTo>
                  <a:pt x="542531" y="394970"/>
                </a:lnTo>
                <a:lnTo>
                  <a:pt x="550062" y="396240"/>
                </a:lnTo>
                <a:lnTo>
                  <a:pt x="555752" y="398780"/>
                </a:lnTo>
                <a:lnTo>
                  <a:pt x="557695" y="400050"/>
                </a:lnTo>
                <a:lnTo>
                  <a:pt x="558558" y="403860"/>
                </a:lnTo>
                <a:lnTo>
                  <a:pt x="559308" y="405130"/>
                </a:lnTo>
                <a:lnTo>
                  <a:pt x="559308" y="334314"/>
                </a:lnTo>
                <a:lnTo>
                  <a:pt x="549668" y="336550"/>
                </a:lnTo>
                <a:lnTo>
                  <a:pt x="544715" y="337820"/>
                </a:lnTo>
                <a:lnTo>
                  <a:pt x="534530" y="341630"/>
                </a:lnTo>
                <a:lnTo>
                  <a:pt x="529831" y="342900"/>
                </a:lnTo>
                <a:lnTo>
                  <a:pt x="523621" y="335280"/>
                </a:lnTo>
                <a:lnTo>
                  <a:pt x="521004" y="334010"/>
                </a:lnTo>
                <a:lnTo>
                  <a:pt x="518833" y="332740"/>
                </a:lnTo>
                <a:lnTo>
                  <a:pt x="521157" y="330200"/>
                </a:lnTo>
                <a:lnTo>
                  <a:pt x="522312" y="328930"/>
                </a:lnTo>
                <a:lnTo>
                  <a:pt x="525106" y="325120"/>
                </a:lnTo>
                <a:lnTo>
                  <a:pt x="526453" y="323850"/>
                </a:lnTo>
                <a:lnTo>
                  <a:pt x="530466" y="320040"/>
                </a:lnTo>
                <a:lnTo>
                  <a:pt x="533349" y="318770"/>
                </a:lnTo>
                <a:lnTo>
                  <a:pt x="543039" y="317500"/>
                </a:lnTo>
                <a:lnTo>
                  <a:pt x="549516" y="314960"/>
                </a:lnTo>
                <a:lnTo>
                  <a:pt x="555358" y="312420"/>
                </a:lnTo>
                <a:lnTo>
                  <a:pt x="564121" y="308610"/>
                </a:lnTo>
                <a:lnTo>
                  <a:pt x="564603" y="309880"/>
                </a:lnTo>
                <a:lnTo>
                  <a:pt x="564603" y="261747"/>
                </a:lnTo>
                <a:lnTo>
                  <a:pt x="564515" y="261620"/>
                </a:lnTo>
                <a:lnTo>
                  <a:pt x="563448" y="261620"/>
                </a:lnTo>
                <a:lnTo>
                  <a:pt x="562686" y="260350"/>
                </a:lnTo>
                <a:lnTo>
                  <a:pt x="559117" y="257810"/>
                </a:lnTo>
                <a:lnTo>
                  <a:pt x="556590" y="256540"/>
                </a:lnTo>
                <a:lnTo>
                  <a:pt x="550291" y="256540"/>
                </a:lnTo>
                <a:lnTo>
                  <a:pt x="548208" y="254000"/>
                </a:lnTo>
                <a:lnTo>
                  <a:pt x="548106" y="246380"/>
                </a:lnTo>
                <a:lnTo>
                  <a:pt x="549833" y="245110"/>
                </a:lnTo>
                <a:lnTo>
                  <a:pt x="553288" y="242570"/>
                </a:lnTo>
                <a:lnTo>
                  <a:pt x="562457" y="247650"/>
                </a:lnTo>
                <a:lnTo>
                  <a:pt x="567918" y="256540"/>
                </a:lnTo>
                <a:lnTo>
                  <a:pt x="567918" y="228600"/>
                </a:lnTo>
                <a:lnTo>
                  <a:pt x="564222" y="228600"/>
                </a:lnTo>
                <a:lnTo>
                  <a:pt x="561898" y="217170"/>
                </a:lnTo>
                <a:lnTo>
                  <a:pt x="563803" y="214630"/>
                </a:lnTo>
                <a:lnTo>
                  <a:pt x="578586" y="214630"/>
                </a:lnTo>
                <a:lnTo>
                  <a:pt x="591642" y="217170"/>
                </a:lnTo>
                <a:lnTo>
                  <a:pt x="597890" y="217170"/>
                </a:lnTo>
                <a:lnTo>
                  <a:pt x="599300" y="220980"/>
                </a:lnTo>
                <a:lnTo>
                  <a:pt x="599300" y="77470"/>
                </a:lnTo>
                <a:lnTo>
                  <a:pt x="596569" y="77470"/>
                </a:lnTo>
                <a:lnTo>
                  <a:pt x="590207" y="80010"/>
                </a:lnTo>
                <a:lnTo>
                  <a:pt x="580313" y="90170"/>
                </a:lnTo>
                <a:lnTo>
                  <a:pt x="578891" y="91833"/>
                </a:lnTo>
                <a:lnTo>
                  <a:pt x="578891" y="189230"/>
                </a:lnTo>
                <a:lnTo>
                  <a:pt x="574509" y="198120"/>
                </a:lnTo>
                <a:lnTo>
                  <a:pt x="571525" y="201930"/>
                </a:lnTo>
                <a:lnTo>
                  <a:pt x="562317" y="208280"/>
                </a:lnTo>
                <a:lnTo>
                  <a:pt x="555879" y="210820"/>
                </a:lnTo>
                <a:lnTo>
                  <a:pt x="545426" y="217170"/>
                </a:lnTo>
                <a:lnTo>
                  <a:pt x="544029" y="219710"/>
                </a:lnTo>
                <a:lnTo>
                  <a:pt x="544233" y="227330"/>
                </a:lnTo>
                <a:lnTo>
                  <a:pt x="543356" y="228600"/>
                </a:lnTo>
                <a:lnTo>
                  <a:pt x="542899" y="231140"/>
                </a:lnTo>
                <a:lnTo>
                  <a:pt x="540994" y="229870"/>
                </a:lnTo>
                <a:lnTo>
                  <a:pt x="538568" y="228600"/>
                </a:lnTo>
                <a:lnTo>
                  <a:pt x="534466" y="223520"/>
                </a:lnTo>
                <a:lnTo>
                  <a:pt x="532257" y="219710"/>
                </a:lnTo>
                <a:lnTo>
                  <a:pt x="529602" y="214630"/>
                </a:lnTo>
                <a:lnTo>
                  <a:pt x="530987" y="212090"/>
                </a:lnTo>
                <a:lnTo>
                  <a:pt x="531672" y="210820"/>
                </a:lnTo>
                <a:lnTo>
                  <a:pt x="533196" y="208280"/>
                </a:lnTo>
                <a:lnTo>
                  <a:pt x="536638" y="203200"/>
                </a:lnTo>
                <a:lnTo>
                  <a:pt x="538759" y="200660"/>
                </a:lnTo>
                <a:lnTo>
                  <a:pt x="540804" y="196850"/>
                </a:lnTo>
                <a:lnTo>
                  <a:pt x="540677" y="195580"/>
                </a:lnTo>
                <a:lnTo>
                  <a:pt x="539534" y="194310"/>
                </a:lnTo>
                <a:lnTo>
                  <a:pt x="537756" y="194310"/>
                </a:lnTo>
                <a:lnTo>
                  <a:pt x="534289" y="195580"/>
                </a:lnTo>
                <a:lnTo>
                  <a:pt x="531901" y="198120"/>
                </a:lnTo>
                <a:lnTo>
                  <a:pt x="526554" y="200660"/>
                </a:lnTo>
                <a:lnTo>
                  <a:pt x="523900" y="200660"/>
                </a:lnTo>
                <a:lnTo>
                  <a:pt x="519836" y="196850"/>
                </a:lnTo>
                <a:lnTo>
                  <a:pt x="517969" y="196850"/>
                </a:lnTo>
                <a:lnTo>
                  <a:pt x="517194" y="196392"/>
                </a:lnTo>
                <a:lnTo>
                  <a:pt x="517194" y="414020"/>
                </a:lnTo>
                <a:lnTo>
                  <a:pt x="515772" y="415290"/>
                </a:lnTo>
                <a:lnTo>
                  <a:pt x="514515" y="416560"/>
                </a:lnTo>
                <a:lnTo>
                  <a:pt x="509651" y="419100"/>
                </a:lnTo>
                <a:lnTo>
                  <a:pt x="506222" y="419100"/>
                </a:lnTo>
                <a:lnTo>
                  <a:pt x="504367" y="420370"/>
                </a:lnTo>
                <a:lnTo>
                  <a:pt x="497014" y="420370"/>
                </a:lnTo>
                <a:lnTo>
                  <a:pt x="493877" y="417830"/>
                </a:lnTo>
                <a:lnTo>
                  <a:pt x="492861" y="410210"/>
                </a:lnTo>
                <a:lnTo>
                  <a:pt x="492544" y="410210"/>
                </a:lnTo>
                <a:lnTo>
                  <a:pt x="492734" y="408940"/>
                </a:lnTo>
                <a:lnTo>
                  <a:pt x="493407" y="406400"/>
                </a:lnTo>
                <a:lnTo>
                  <a:pt x="494271" y="403860"/>
                </a:lnTo>
                <a:lnTo>
                  <a:pt x="495071" y="400050"/>
                </a:lnTo>
                <a:lnTo>
                  <a:pt x="497293" y="401320"/>
                </a:lnTo>
                <a:lnTo>
                  <a:pt x="499465" y="403860"/>
                </a:lnTo>
                <a:lnTo>
                  <a:pt x="505625" y="406400"/>
                </a:lnTo>
                <a:lnTo>
                  <a:pt x="509638" y="408940"/>
                </a:lnTo>
                <a:lnTo>
                  <a:pt x="514921" y="411480"/>
                </a:lnTo>
                <a:lnTo>
                  <a:pt x="515950" y="412750"/>
                </a:lnTo>
                <a:lnTo>
                  <a:pt x="517194" y="414020"/>
                </a:lnTo>
                <a:lnTo>
                  <a:pt x="517194" y="196392"/>
                </a:lnTo>
                <a:lnTo>
                  <a:pt x="511644" y="193040"/>
                </a:lnTo>
                <a:lnTo>
                  <a:pt x="511162" y="193040"/>
                </a:lnTo>
                <a:lnTo>
                  <a:pt x="512953" y="186690"/>
                </a:lnTo>
                <a:lnTo>
                  <a:pt x="513664" y="184150"/>
                </a:lnTo>
                <a:lnTo>
                  <a:pt x="514794" y="181610"/>
                </a:lnTo>
                <a:lnTo>
                  <a:pt x="517118" y="175260"/>
                </a:lnTo>
                <a:lnTo>
                  <a:pt x="515708" y="172720"/>
                </a:lnTo>
                <a:lnTo>
                  <a:pt x="504736" y="170180"/>
                </a:lnTo>
                <a:lnTo>
                  <a:pt x="502970" y="163830"/>
                </a:lnTo>
                <a:lnTo>
                  <a:pt x="503872" y="158750"/>
                </a:lnTo>
                <a:lnTo>
                  <a:pt x="504228" y="156210"/>
                </a:lnTo>
                <a:lnTo>
                  <a:pt x="506120" y="153670"/>
                </a:lnTo>
                <a:lnTo>
                  <a:pt x="508444" y="152400"/>
                </a:lnTo>
                <a:lnTo>
                  <a:pt x="511556" y="153670"/>
                </a:lnTo>
                <a:lnTo>
                  <a:pt x="512724" y="154940"/>
                </a:lnTo>
                <a:lnTo>
                  <a:pt x="516496" y="160020"/>
                </a:lnTo>
                <a:lnTo>
                  <a:pt x="521614" y="160020"/>
                </a:lnTo>
                <a:lnTo>
                  <a:pt x="533222" y="161290"/>
                </a:lnTo>
                <a:lnTo>
                  <a:pt x="539534" y="161290"/>
                </a:lnTo>
                <a:lnTo>
                  <a:pt x="549859" y="162560"/>
                </a:lnTo>
                <a:lnTo>
                  <a:pt x="552805" y="165100"/>
                </a:lnTo>
                <a:lnTo>
                  <a:pt x="552411" y="175260"/>
                </a:lnTo>
                <a:lnTo>
                  <a:pt x="555256" y="177800"/>
                </a:lnTo>
                <a:lnTo>
                  <a:pt x="563549" y="181610"/>
                </a:lnTo>
                <a:lnTo>
                  <a:pt x="567931" y="182880"/>
                </a:lnTo>
                <a:lnTo>
                  <a:pt x="577532" y="186690"/>
                </a:lnTo>
                <a:lnTo>
                  <a:pt x="578891" y="189230"/>
                </a:lnTo>
                <a:lnTo>
                  <a:pt x="578891" y="91833"/>
                </a:lnTo>
                <a:lnTo>
                  <a:pt x="575957" y="95250"/>
                </a:lnTo>
                <a:lnTo>
                  <a:pt x="567690" y="104140"/>
                </a:lnTo>
                <a:lnTo>
                  <a:pt x="563308" y="106680"/>
                </a:lnTo>
                <a:lnTo>
                  <a:pt x="553516" y="106680"/>
                </a:lnTo>
                <a:lnTo>
                  <a:pt x="553516" y="139700"/>
                </a:lnTo>
                <a:lnTo>
                  <a:pt x="552729" y="140970"/>
                </a:lnTo>
                <a:lnTo>
                  <a:pt x="552589" y="142240"/>
                </a:lnTo>
                <a:lnTo>
                  <a:pt x="550964" y="147320"/>
                </a:lnTo>
                <a:lnTo>
                  <a:pt x="549833" y="151130"/>
                </a:lnTo>
                <a:lnTo>
                  <a:pt x="541299" y="151130"/>
                </a:lnTo>
                <a:lnTo>
                  <a:pt x="540308" y="147320"/>
                </a:lnTo>
                <a:lnTo>
                  <a:pt x="539902" y="146050"/>
                </a:lnTo>
                <a:lnTo>
                  <a:pt x="537845" y="139700"/>
                </a:lnTo>
                <a:lnTo>
                  <a:pt x="537019" y="137160"/>
                </a:lnTo>
                <a:lnTo>
                  <a:pt x="515391" y="137160"/>
                </a:lnTo>
                <a:lnTo>
                  <a:pt x="514426" y="134620"/>
                </a:lnTo>
                <a:lnTo>
                  <a:pt x="514629" y="132080"/>
                </a:lnTo>
                <a:lnTo>
                  <a:pt x="515340" y="130810"/>
                </a:lnTo>
                <a:lnTo>
                  <a:pt x="517601" y="128270"/>
                </a:lnTo>
                <a:lnTo>
                  <a:pt x="521677" y="127000"/>
                </a:lnTo>
                <a:lnTo>
                  <a:pt x="532917" y="129540"/>
                </a:lnTo>
                <a:lnTo>
                  <a:pt x="540499" y="130810"/>
                </a:lnTo>
                <a:lnTo>
                  <a:pt x="550176" y="134620"/>
                </a:lnTo>
                <a:lnTo>
                  <a:pt x="551649" y="138430"/>
                </a:lnTo>
                <a:lnTo>
                  <a:pt x="553516" y="139700"/>
                </a:lnTo>
                <a:lnTo>
                  <a:pt x="553516" y="106680"/>
                </a:lnTo>
                <a:lnTo>
                  <a:pt x="552602" y="106680"/>
                </a:lnTo>
                <a:lnTo>
                  <a:pt x="547839" y="105410"/>
                </a:lnTo>
                <a:lnTo>
                  <a:pt x="541693" y="104140"/>
                </a:lnTo>
                <a:lnTo>
                  <a:pt x="540042" y="101600"/>
                </a:lnTo>
                <a:lnTo>
                  <a:pt x="537083" y="95250"/>
                </a:lnTo>
                <a:lnTo>
                  <a:pt x="542163" y="83820"/>
                </a:lnTo>
                <a:lnTo>
                  <a:pt x="542721" y="82550"/>
                </a:lnTo>
                <a:lnTo>
                  <a:pt x="548894" y="80010"/>
                </a:lnTo>
                <a:lnTo>
                  <a:pt x="550545" y="80010"/>
                </a:lnTo>
                <a:lnTo>
                  <a:pt x="557644" y="78740"/>
                </a:lnTo>
                <a:lnTo>
                  <a:pt x="562914" y="74930"/>
                </a:lnTo>
                <a:lnTo>
                  <a:pt x="572795" y="64770"/>
                </a:lnTo>
                <a:lnTo>
                  <a:pt x="572770" y="58420"/>
                </a:lnTo>
                <a:lnTo>
                  <a:pt x="571436" y="55880"/>
                </a:lnTo>
                <a:lnTo>
                  <a:pt x="567448" y="48260"/>
                </a:lnTo>
                <a:lnTo>
                  <a:pt x="568731" y="45720"/>
                </a:lnTo>
                <a:lnTo>
                  <a:pt x="576173" y="40640"/>
                </a:lnTo>
                <a:lnTo>
                  <a:pt x="579983" y="38100"/>
                </a:lnTo>
                <a:lnTo>
                  <a:pt x="586232" y="33020"/>
                </a:lnTo>
                <a:lnTo>
                  <a:pt x="587578" y="30480"/>
                </a:lnTo>
                <a:lnTo>
                  <a:pt x="586181" y="22860"/>
                </a:lnTo>
                <a:lnTo>
                  <a:pt x="585711" y="20320"/>
                </a:lnTo>
                <a:lnTo>
                  <a:pt x="574611" y="13970"/>
                </a:lnTo>
                <a:lnTo>
                  <a:pt x="565404" y="17780"/>
                </a:lnTo>
                <a:lnTo>
                  <a:pt x="562356" y="20320"/>
                </a:lnTo>
                <a:lnTo>
                  <a:pt x="555332" y="22860"/>
                </a:lnTo>
                <a:lnTo>
                  <a:pt x="551891" y="22860"/>
                </a:lnTo>
                <a:lnTo>
                  <a:pt x="547687" y="17780"/>
                </a:lnTo>
                <a:lnTo>
                  <a:pt x="545909" y="16510"/>
                </a:lnTo>
                <a:lnTo>
                  <a:pt x="536600" y="10160"/>
                </a:lnTo>
                <a:lnTo>
                  <a:pt x="527545" y="11430"/>
                </a:lnTo>
                <a:lnTo>
                  <a:pt x="518807" y="20320"/>
                </a:lnTo>
                <a:lnTo>
                  <a:pt x="517067" y="19050"/>
                </a:lnTo>
                <a:lnTo>
                  <a:pt x="507834" y="13970"/>
                </a:lnTo>
                <a:lnTo>
                  <a:pt x="504151" y="11430"/>
                </a:lnTo>
                <a:lnTo>
                  <a:pt x="502297" y="10160"/>
                </a:lnTo>
                <a:lnTo>
                  <a:pt x="495452" y="6350"/>
                </a:lnTo>
                <a:lnTo>
                  <a:pt x="492620" y="6350"/>
                </a:lnTo>
                <a:lnTo>
                  <a:pt x="489851" y="10160"/>
                </a:lnTo>
                <a:lnTo>
                  <a:pt x="488327" y="7620"/>
                </a:lnTo>
                <a:lnTo>
                  <a:pt x="485317" y="5080"/>
                </a:lnTo>
                <a:lnTo>
                  <a:pt x="484225" y="3810"/>
                </a:lnTo>
                <a:lnTo>
                  <a:pt x="481520" y="1270"/>
                </a:lnTo>
                <a:lnTo>
                  <a:pt x="479958" y="1270"/>
                </a:lnTo>
                <a:lnTo>
                  <a:pt x="478523" y="0"/>
                </a:lnTo>
                <a:lnTo>
                  <a:pt x="477113" y="2540"/>
                </a:lnTo>
                <a:lnTo>
                  <a:pt x="476300" y="5080"/>
                </a:lnTo>
                <a:lnTo>
                  <a:pt x="476275" y="6350"/>
                </a:lnTo>
                <a:lnTo>
                  <a:pt x="475894" y="10160"/>
                </a:lnTo>
                <a:lnTo>
                  <a:pt x="473925" y="11430"/>
                </a:lnTo>
                <a:lnTo>
                  <a:pt x="468617" y="8890"/>
                </a:lnTo>
                <a:lnTo>
                  <a:pt x="467575" y="6350"/>
                </a:lnTo>
                <a:lnTo>
                  <a:pt x="465137" y="5080"/>
                </a:lnTo>
                <a:lnTo>
                  <a:pt x="463410" y="5080"/>
                </a:lnTo>
                <a:lnTo>
                  <a:pt x="457263" y="7620"/>
                </a:lnTo>
                <a:lnTo>
                  <a:pt x="451446" y="8890"/>
                </a:lnTo>
                <a:lnTo>
                  <a:pt x="444766" y="8890"/>
                </a:lnTo>
                <a:lnTo>
                  <a:pt x="444068" y="10160"/>
                </a:lnTo>
                <a:lnTo>
                  <a:pt x="438632" y="13970"/>
                </a:lnTo>
                <a:lnTo>
                  <a:pt x="433933" y="13970"/>
                </a:lnTo>
                <a:lnTo>
                  <a:pt x="427494" y="8890"/>
                </a:lnTo>
                <a:lnTo>
                  <a:pt x="425526" y="7620"/>
                </a:lnTo>
                <a:lnTo>
                  <a:pt x="420611" y="5080"/>
                </a:lnTo>
                <a:lnTo>
                  <a:pt x="410032" y="5080"/>
                </a:lnTo>
                <a:lnTo>
                  <a:pt x="405574" y="10160"/>
                </a:lnTo>
                <a:lnTo>
                  <a:pt x="404622" y="20320"/>
                </a:lnTo>
                <a:lnTo>
                  <a:pt x="409016" y="20320"/>
                </a:lnTo>
                <a:lnTo>
                  <a:pt x="413766" y="21590"/>
                </a:lnTo>
                <a:lnTo>
                  <a:pt x="416356" y="24130"/>
                </a:lnTo>
                <a:lnTo>
                  <a:pt x="415290" y="30480"/>
                </a:lnTo>
                <a:lnTo>
                  <a:pt x="418249" y="36830"/>
                </a:lnTo>
                <a:lnTo>
                  <a:pt x="422059" y="44450"/>
                </a:lnTo>
                <a:lnTo>
                  <a:pt x="421208" y="48260"/>
                </a:lnTo>
                <a:lnTo>
                  <a:pt x="416890" y="50800"/>
                </a:lnTo>
                <a:lnTo>
                  <a:pt x="414858" y="52070"/>
                </a:lnTo>
                <a:lnTo>
                  <a:pt x="412750" y="53340"/>
                </a:lnTo>
                <a:lnTo>
                  <a:pt x="403415" y="55880"/>
                </a:lnTo>
                <a:lnTo>
                  <a:pt x="394335" y="55880"/>
                </a:lnTo>
                <a:lnTo>
                  <a:pt x="385533" y="53340"/>
                </a:lnTo>
                <a:lnTo>
                  <a:pt x="377063" y="48260"/>
                </a:lnTo>
                <a:lnTo>
                  <a:pt x="370039" y="43180"/>
                </a:lnTo>
                <a:lnTo>
                  <a:pt x="364477" y="44450"/>
                </a:lnTo>
                <a:lnTo>
                  <a:pt x="357162" y="57150"/>
                </a:lnTo>
                <a:lnTo>
                  <a:pt x="355180" y="62230"/>
                </a:lnTo>
                <a:lnTo>
                  <a:pt x="351942" y="72390"/>
                </a:lnTo>
                <a:lnTo>
                  <a:pt x="353339" y="74930"/>
                </a:lnTo>
                <a:lnTo>
                  <a:pt x="360870" y="77470"/>
                </a:lnTo>
                <a:lnTo>
                  <a:pt x="363562" y="78740"/>
                </a:lnTo>
                <a:lnTo>
                  <a:pt x="369481" y="80010"/>
                </a:lnTo>
                <a:lnTo>
                  <a:pt x="373646" y="81280"/>
                </a:lnTo>
                <a:lnTo>
                  <a:pt x="379285" y="86360"/>
                </a:lnTo>
                <a:lnTo>
                  <a:pt x="382752" y="86360"/>
                </a:lnTo>
                <a:lnTo>
                  <a:pt x="392760" y="85090"/>
                </a:lnTo>
                <a:lnTo>
                  <a:pt x="398894" y="83820"/>
                </a:lnTo>
                <a:lnTo>
                  <a:pt x="411264" y="83820"/>
                </a:lnTo>
                <a:lnTo>
                  <a:pt x="417410" y="85090"/>
                </a:lnTo>
                <a:lnTo>
                  <a:pt x="423976" y="88900"/>
                </a:lnTo>
                <a:lnTo>
                  <a:pt x="424573" y="90170"/>
                </a:lnTo>
                <a:lnTo>
                  <a:pt x="425361" y="90170"/>
                </a:lnTo>
                <a:lnTo>
                  <a:pt x="424434" y="91440"/>
                </a:lnTo>
                <a:lnTo>
                  <a:pt x="423621" y="92710"/>
                </a:lnTo>
                <a:lnTo>
                  <a:pt x="418858" y="93980"/>
                </a:lnTo>
                <a:lnTo>
                  <a:pt x="414972" y="93980"/>
                </a:lnTo>
                <a:lnTo>
                  <a:pt x="409359" y="96520"/>
                </a:lnTo>
                <a:lnTo>
                  <a:pt x="407758" y="99060"/>
                </a:lnTo>
                <a:lnTo>
                  <a:pt x="405968" y="100330"/>
                </a:lnTo>
                <a:lnTo>
                  <a:pt x="407974" y="100330"/>
                </a:lnTo>
                <a:lnTo>
                  <a:pt x="409981" y="101600"/>
                </a:lnTo>
                <a:lnTo>
                  <a:pt x="421144" y="101600"/>
                </a:lnTo>
                <a:lnTo>
                  <a:pt x="425005" y="110490"/>
                </a:lnTo>
                <a:lnTo>
                  <a:pt x="427507" y="111760"/>
                </a:lnTo>
                <a:lnTo>
                  <a:pt x="436029" y="110490"/>
                </a:lnTo>
                <a:lnTo>
                  <a:pt x="440436" y="111760"/>
                </a:lnTo>
                <a:lnTo>
                  <a:pt x="449948" y="120650"/>
                </a:lnTo>
                <a:lnTo>
                  <a:pt x="456158" y="120650"/>
                </a:lnTo>
                <a:lnTo>
                  <a:pt x="465048" y="116840"/>
                </a:lnTo>
                <a:lnTo>
                  <a:pt x="469569" y="114300"/>
                </a:lnTo>
                <a:lnTo>
                  <a:pt x="475589" y="111760"/>
                </a:lnTo>
                <a:lnTo>
                  <a:pt x="481330" y="113030"/>
                </a:lnTo>
                <a:lnTo>
                  <a:pt x="486435" y="115570"/>
                </a:lnTo>
                <a:lnTo>
                  <a:pt x="490550" y="120650"/>
                </a:lnTo>
                <a:lnTo>
                  <a:pt x="493306" y="124472"/>
                </a:lnTo>
                <a:lnTo>
                  <a:pt x="492137" y="128270"/>
                </a:lnTo>
                <a:lnTo>
                  <a:pt x="484632" y="132080"/>
                </a:lnTo>
                <a:lnTo>
                  <a:pt x="481457" y="133350"/>
                </a:lnTo>
                <a:lnTo>
                  <a:pt x="475945" y="139700"/>
                </a:lnTo>
                <a:lnTo>
                  <a:pt x="472605" y="138430"/>
                </a:lnTo>
                <a:lnTo>
                  <a:pt x="461149" y="133350"/>
                </a:lnTo>
                <a:lnTo>
                  <a:pt x="456171" y="134620"/>
                </a:lnTo>
                <a:lnTo>
                  <a:pt x="451472" y="146050"/>
                </a:lnTo>
                <a:lnTo>
                  <a:pt x="452120" y="147320"/>
                </a:lnTo>
                <a:lnTo>
                  <a:pt x="459955" y="147320"/>
                </a:lnTo>
                <a:lnTo>
                  <a:pt x="464108" y="146050"/>
                </a:lnTo>
                <a:lnTo>
                  <a:pt x="474243" y="146050"/>
                </a:lnTo>
                <a:lnTo>
                  <a:pt x="477672" y="153670"/>
                </a:lnTo>
                <a:lnTo>
                  <a:pt x="480872" y="154940"/>
                </a:lnTo>
                <a:lnTo>
                  <a:pt x="491413" y="158750"/>
                </a:lnTo>
                <a:lnTo>
                  <a:pt x="491655" y="161290"/>
                </a:lnTo>
                <a:lnTo>
                  <a:pt x="487273" y="165087"/>
                </a:lnTo>
                <a:lnTo>
                  <a:pt x="487273" y="505460"/>
                </a:lnTo>
                <a:lnTo>
                  <a:pt x="485355" y="511810"/>
                </a:lnTo>
                <a:lnTo>
                  <a:pt x="480707" y="513080"/>
                </a:lnTo>
                <a:lnTo>
                  <a:pt x="476986" y="511810"/>
                </a:lnTo>
                <a:lnTo>
                  <a:pt x="475284" y="511810"/>
                </a:lnTo>
                <a:lnTo>
                  <a:pt x="473367" y="510540"/>
                </a:lnTo>
                <a:lnTo>
                  <a:pt x="471017" y="508000"/>
                </a:lnTo>
                <a:lnTo>
                  <a:pt x="469582" y="505460"/>
                </a:lnTo>
                <a:lnTo>
                  <a:pt x="470255" y="501650"/>
                </a:lnTo>
                <a:lnTo>
                  <a:pt x="473405" y="500380"/>
                </a:lnTo>
                <a:lnTo>
                  <a:pt x="479132" y="500380"/>
                </a:lnTo>
                <a:lnTo>
                  <a:pt x="485305" y="502920"/>
                </a:lnTo>
                <a:lnTo>
                  <a:pt x="487273" y="505460"/>
                </a:lnTo>
                <a:lnTo>
                  <a:pt x="487273" y="165087"/>
                </a:lnTo>
                <a:lnTo>
                  <a:pt x="485775" y="166370"/>
                </a:lnTo>
                <a:lnTo>
                  <a:pt x="485267" y="166370"/>
                </a:lnTo>
                <a:lnTo>
                  <a:pt x="471055" y="175260"/>
                </a:lnTo>
                <a:lnTo>
                  <a:pt x="466801" y="177609"/>
                </a:lnTo>
                <a:lnTo>
                  <a:pt x="466801" y="556260"/>
                </a:lnTo>
                <a:lnTo>
                  <a:pt x="466318" y="558800"/>
                </a:lnTo>
                <a:lnTo>
                  <a:pt x="465874" y="563880"/>
                </a:lnTo>
                <a:lnTo>
                  <a:pt x="464718" y="567690"/>
                </a:lnTo>
                <a:lnTo>
                  <a:pt x="463829" y="570230"/>
                </a:lnTo>
                <a:lnTo>
                  <a:pt x="462559" y="570915"/>
                </a:lnTo>
                <a:lnTo>
                  <a:pt x="462559" y="603250"/>
                </a:lnTo>
                <a:lnTo>
                  <a:pt x="461073" y="604520"/>
                </a:lnTo>
                <a:lnTo>
                  <a:pt x="459600" y="607060"/>
                </a:lnTo>
                <a:lnTo>
                  <a:pt x="452742" y="607060"/>
                </a:lnTo>
                <a:lnTo>
                  <a:pt x="447370" y="605790"/>
                </a:lnTo>
                <a:lnTo>
                  <a:pt x="432079" y="605790"/>
                </a:lnTo>
                <a:lnTo>
                  <a:pt x="424243" y="604520"/>
                </a:lnTo>
                <a:lnTo>
                  <a:pt x="421309" y="604520"/>
                </a:lnTo>
                <a:lnTo>
                  <a:pt x="417347" y="603250"/>
                </a:lnTo>
                <a:lnTo>
                  <a:pt x="415785" y="601980"/>
                </a:lnTo>
                <a:lnTo>
                  <a:pt x="415683" y="599440"/>
                </a:lnTo>
                <a:lnTo>
                  <a:pt x="417245" y="598170"/>
                </a:lnTo>
                <a:lnTo>
                  <a:pt x="419544" y="596900"/>
                </a:lnTo>
                <a:lnTo>
                  <a:pt x="421093" y="596900"/>
                </a:lnTo>
                <a:lnTo>
                  <a:pt x="427494" y="593090"/>
                </a:lnTo>
                <a:lnTo>
                  <a:pt x="406895" y="574040"/>
                </a:lnTo>
                <a:lnTo>
                  <a:pt x="403898" y="574040"/>
                </a:lnTo>
                <a:lnTo>
                  <a:pt x="396938" y="571500"/>
                </a:lnTo>
                <a:lnTo>
                  <a:pt x="393776" y="568960"/>
                </a:lnTo>
                <a:lnTo>
                  <a:pt x="390194" y="562610"/>
                </a:lnTo>
                <a:lnTo>
                  <a:pt x="387197" y="561340"/>
                </a:lnTo>
                <a:lnTo>
                  <a:pt x="381139" y="563880"/>
                </a:lnTo>
                <a:lnTo>
                  <a:pt x="377418" y="566420"/>
                </a:lnTo>
                <a:lnTo>
                  <a:pt x="371182" y="581660"/>
                </a:lnTo>
                <a:lnTo>
                  <a:pt x="367703" y="580390"/>
                </a:lnTo>
                <a:lnTo>
                  <a:pt x="356514" y="579120"/>
                </a:lnTo>
                <a:lnTo>
                  <a:pt x="356387" y="576580"/>
                </a:lnTo>
                <a:lnTo>
                  <a:pt x="356895" y="575310"/>
                </a:lnTo>
                <a:lnTo>
                  <a:pt x="357390" y="574040"/>
                </a:lnTo>
                <a:lnTo>
                  <a:pt x="366344" y="572770"/>
                </a:lnTo>
                <a:lnTo>
                  <a:pt x="369265" y="570230"/>
                </a:lnTo>
                <a:lnTo>
                  <a:pt x="370687" y="560070"/>
                </a:lnTo>
                <a:lnTo>
                  <a:pt x="373748" y="557530"/>
                </a:lnTo>
                <a:lnTo>
                  <a:pt x="381444" y="556260"/>
                </a:lnTo>
                <a:lnTo>
                  <a:pt x="384048" y="553720"/>
                </a:lnTo>
                <a:lnTo>
                  <a:pt x="394728" y="547370"/>
                </a:lnTo>
                <a:lnTo>
                  <a:pt x="398907" y="548640"/>
                </a:lnTo>
                <a:lnTo>
                  <a:pt x="407517" y="557530"/>
                </a:lnTo>
                <a:lnTo>
                  <a:pt x="409613" y="558800"/>
                </a:lnTo>
                <a:lnTo>
                  <a:pt x="441464" y="588010"/>
                </a:lnTo>
                <a:lnTo>
                  <a:pt x="446481" y="593090"/>
                </a:lnTo>
                <a:lnTo>
                  <a:pt x="453974" y="598170"/>
                </a:lnTo>
                <a:lnTo>
                  <a:pt x="456615" y="598182"/>
                </a:lnTo>
                <a:lnTo>
                  <a:pt x="460248" y="600710"/>
                </a:lnTo>
                <a:lnTo>
                  <a:pt x="461340" y="601980"/>
                </a:lnTo>
                <a:lnTo>
                  <a:pt x="462559" y="603250"/>
                </a:lnTo>
                <a:lnTo>
                  <a:pt x="462559" y="570915"/>
                </a:lnTo>
                <a:lnTo>
                  <a:pt x="461441" y="571500"/>
                </a:lnTo>
                <a:lnTo>
                  <a:pt x="454367" y="568960"/>
                </a:lnTo>
                <a:lnTo>
                  <a:pt x="436841" y="547370"/>
                </a:lnTo>
                <a:lnTo>
                  <a:pt x="436448" y="546100"/>
                </a:lnTo>
                <a:lnTo>
                  <a:pt x="436054" y="544830"/>
                </a:lnTo>
                <a:lnTo>
                  <a:pt x="433133" y="538480"/>
                </a:lnTo>
                <a:lnTo>
                  <a:pt x="432193" y="537210"/>
                </a:lnTo>
                <a:lnTo>
                  <a:pt x="428205" y="528320"/>
                </a:lnTo>
                <a:lnTo>
                  <a:pt x="428383" y="528320"/>
                </a:lnTo>
                <a:lnTo>
                  <a:pt x="435419" y="521970"/>
                </a:lnTo>
                <a:lnTo>
                  <a:pt x="436943" y="519430"/>
                </a:lnTo>
                <a:lnTo>
                  <a:pt x="443496" y="510540"/>
                </a:lnTo>
                <a:lnTo>
                  <a:pt x="447382" y="510540"/>
                </a:lnTo>
                <a:lnTo>
                  <a:pt x="454279" y="520700"/>
                </a:lnTo>
                <a:lnTo>
                  <a:pt x="456933" y="524510"/>
                </a:lnTo>
                <a:lnTo>
                  <a:pt x="463181" y="530860"/>
                </a:lnTo>
                <a:lnTo>
                  <a:pt x="465315" y="535940"/>
                </a:lnTo>
                <a:lnTo>
                  <a:pt x="466801" y="556260"/>
                </a:lnTo>
                <a:lnTo>
                  <a:pt x="466801" y="177609"/>
                </a:lnTo>
                <a:lnTo>
                  <a:pt x="460667" y="180975"/>
                </a:lnTo>
                <a:lnTo>
                  <a:pt x="460667" y="334010"/>
                </a:lnTo>
                <a:lnTo>
                  <a:pt x="454621" y="344170"/>
                </a:lnTo>
                <a:lnTo>
                  <a:pt x="451408" y="347116"/>
                </a:lnTo>
                <a:lnTo>
                  <a:pt x="451408" y="378460"/>
                </a:lnTo>
                <a:lnTo>
                  <a:pt x="449834" y="382270"/>
                </a:lnTo>
                <a:lnTo>
                  <a:pt x="450469" y="384810"/>
                </a:lnTo>
                <a:lnTo>
                  <a:pt x="450278" y="392430"/>
                </a:lnTo>
                <a:lnTo>
                  <a:pt x="446201" y="398780"/>
                </a:lnTo>
                <a:lnTo>
                  <a:pt x="438518" y="400050"/>
                </a:lnTo>
                <a:lnTo>
                  <a:pt x="435483" y="400050"/>
                </a:lnTo>
                <a:lnTo>
                  <a:pt x="432816" y="397510"/>
                </a:lnTo>
                <a:lnTo>
                  <a:pt x="432549" y="394970"/>
                </a:lnTo>
                <a:lnTo>
                  <a:pt x="432409" y="393700"/>
                </a:lnTo>
                <a:lnTo>
                  <a:pt x="432968" y="392430"/>
                </a:lnTo>
                <a:lnTo>
                  <a:pt x="435063" y="384810"/>
                </a:lnTo>
                <a:lnTo>
                  <a:pt x="440918" y="381000"/>
                </a:lnTo>
                <a:lnTo>
                  <a:pt x="446163" y="379730"/>
                </a:lnTo>
                <a:lnTo>
                  <a:pt x="451408" y="378460"/>
                </a:lnTo>
                <a:lnTo>
                  <a:pt x="451408" y="347116"/>
                </a:lnTo>
                <a:lnTo>
                  <a:pt x="450456" y="347980"/>
                </a:lnTo>
                <a:lnTo>
                  <a:pt x="447268" y="349250"/>
                </a:lnTo>
                <a:lnTo>
                  <a:pt x="443941" y="347980"/>
                </a:lnTo>
                <a:lnTo>
                  <a:pt x="442874" y="345440"/>
                </a:lnTo>
                <a:lnTo>
                  <a:pt x="442150" y="344170"/>
                </a:lnTo>
                <a:lnTo>
                  <a:pt x="442328" y="335280"/>
                </a:lnTo>
                <a:lnTo>
                  <a:pt x="446443" y="332740"/>
                </a:lnTo>
                <a:lnTo>
                  <a:pt x="450557" y="330200"/>
                </a:lnTo>
                <a:lnTo>
                  <a:pt x="457720" y="332740"/>
                </a:lnTo>
                <a:lnTo>
                  <a:pt x="459625" y="332740"/>
                </a:lnTo>
                <a:lnTo>
                  <a:pt x="460667" y="334010"/>
                </a:lnTo>
                <a:lnTo>
                  <a:pt x="460667" y="180975"/>
                </a:lnTo>
                <a:lnTo>
                  <a:pt x="450253" y="186690"/>
                </a:lnTo>
                <a:lnTo>
                  <a:pt x="442480" y="186690"/>
                </a:lnTo>
                <a:lnTo>
                  <a:pt x="436156" y="185420"/>
                </a:lnTo>
                <a:lnTo>
                  <a:pt x="430491" y="184289"/>
                </a:lnTo>
                <a:lnTo>
                  <a:pt x="430491" y="394970"/>
                </a:lnTo>
                <a:lnTo>
                  <a:pt x="429082" y="401320"/>
                </a:lnTo>
                <a:lnTo>
                  <a:pt x="427418" y="405130"/>
                </a:lnTo>
                <a:lnTo>
                  <a:pt x="421690" y="410210"/>
                </a:lnTo>
                <a:lnTo>
                  <a:pt x="419227" y="410210"/>
                </a:lnTo>
                <a:lnTo>
                  <a:pt x="417322" y="408686"/>
                </a:lnTo>
                <a:lnTo>
                  <a:pt x="417322" y="541020"/>
                </a:lnTo>
                <a:lnTo>
                  <a:pt x="417169" y="543560"/>
                </a:lnTo>
                <a:lnTo>
                  <a:pt x="416064" y="544830"/>
                </a:lnTo>
                <a:lnTo>
                  <a:pt x="405701" y="543560"/>
                </a:lnTo>
                <a:lnTo>
                  <a:pt x="395338" y="542290"/>
                </a:lnTo>
                <a:lnTo>
                  <a:pt x="393979" y="541020"/>
                </a:lnTo>
                <a:lnTo>
                  <a:pt x="392722" y="539750"/>
                </a:lnTo>
                <a:lnTo>
                  <a:pt x="390601" y="535940"/>
                </a:lnTo>
                <a:lnTo>
                  <a:pt x="388061" y="535940"/>
                </a:lnTo>
                <a:lnTo>
                  <a:pt x="381165" y="533400"/>
                </a:lnTo>
                <a:lnTo>
                  <a:pt x="379768" y="532295"/>
                </a:lnTo>
                <a:lnTo>
                  <a:pt x="379768" y="547370"/>
                </a:lnTo>
                <a:lnTo>
                  <a:pt x="378891" y="548640"/>
                </a:lnTo>
                <a:lnTo>
                  <a:pt x="378333" y="551180"/>
                </a:lnTo>
                <a:lnTo>
                  <a:pt x="373913" y="553720"/>
                </a:lnTo>
                <a:lnTo>
                  <a:pt x="369125" y="552450"/>
                </a:lnTo>
                <a:lnTo>
                  <a:pt x="365658" y="548640"/>
                </a:lnTo>
                <a:lnTo>
                  <a:pt x="369430" y="547370"/>
                </a:lnTo>
                <a:lnTo>
                  <a:pt x="372795" y="546100"/>
                </a:lnTo>
                <a:lnTo>
                  <a:pt x="377266" y="544830"/>
                </a:lnTo>
                <a:lnTo>
                  <a:pt x="378587" y="546100"/>
                </a:lnTo>
                <a:lnTo>
                  <a:pt x="379768" y="547370"/>
                </a:lnTo>
                <a:lnTo>
                  <a:pt x="379768" y="532295"/>
                </a:lnTo>
                <a:lnTo>
                  <a:pt x="377977" y="530860"/>
                </a:lnTo>
                <a:lnTo>
                  <a:pt x="378142" y="525780"/>
                </a:lnTo>
                <a:lnTo>
                  <a:pt x="378218" y="523240"/>
                </a:lnTo>
                <a:lnTo>
                  <a:pt x="376796" y="521970"/>
                </a:lnTo>
                <a:lnTo>
                  <a:pt x="371779" y="523240"/>
                </a:lnTo>
                <a:lnTo>
                  <a:pt x="368871" y="525780"/>
                </a:lnTo>
                <a:lnTo>
                  <a:pt x="366179" y="518160"/>
                </a:lnTo>
                <a:lnTo>
                  <a:pt x="368414" y="511810"/>
                </a:lnTo>
                <a:lnTo>
                  <a:pt x="377075" y="510540"/>
                </a:lnTo>
                <a:lnTo>
                  <a:pt x="380809" y="506730"/>
                </a:lnTo>
                <a:lnTo>
                  <a:pt x="385991" y="497840"/>
                </a:lnTo>
                <a:lnTo>
                  <a:pt x="389851" y="496570"/>
                </a:lnTo>
                <a:lnTo>
                  <a:pt x="399199" y="502920"/>
                </a:lnTo>
                <a:lnTo>
                  <a:pt x="404393" y="506730"/>
                </a:lnTo>
                <a:lnTo>
                  <a:pt x="411607" y="513080"/>
                </a:lnTo>
                <a:lnTo>
                  <a:pt x="412445" y="515620"/>
                </a:lnTo>
                <a:lnTo>
                  <a:pt x="411302" y="520700"/>
                </a:lnTo>
                <a:lnTo>
                  <a:pt x="412178" y="524510"/>
                </a:lnTo>
                <a:lnTo>
                  <a:pt x="413905" y="530860"/>
                </a:lnTo>
                <a:lnTo>
                  <a:pt x="415480" y="534670"/>
                </a:lnTo>
                <a:lnTo>
                  <a:pt x="417322" y="541020"/>
                </a:lnTo>
                <a:lnTo>
                  <a:pt x="417322" y="408686"/>
                </a:lnTo>
                <a:lnTo>
                  <a:pt x="414489" y="406400"/>
                </a:lnTo>
                <a:lnTo>
                  <a:pt x="415366" y="405130"/>
                </a:lnTo>
                <a:lnTo>
                  <a:pt x="420268" y="398780"/>
                </a:lnTo>
                <a:lnTo>
                  <a:pt x="424510" y="396240"/>
                </a:lnTo>
                <a:lnTo>
                  <a:pt x="430491" y="394970"/>
                </a:lnTo>
                <a:lnTo>
                  <a:pt x="430491" y="184289"/>
                </a:lnTo>
                <a:lnTo>
                  <a:pt x="430085" y="184213"/>
                </a:lnTo>
                <a:lnTo>
                  <a:pt x="430085" y="339090"/>
                </a:lnTo>
                <a:lnTo>
                  <a:pt x="426085" y="344170"/>
                </a:lnTo>
                <a:lnTo>
                  <a:pt x="423900" y="345440"/>
                </a:lnTo>
                <a:lnTo>
                  <a:pt x="417182" y="351790"/>
                </a:lnTo>
                <a:lnTo>
                  <a:pt x="413359" y="355600"/>
                </a:lnTo>
                <a:lnTo>
                  <a:pt x="412356" y="368300"/>
                </a:lnTo>
                <a:lnTo>
                  <a:pt x="408330" y="370840"/>
                </a:lnTo>
                <a:lnTo>
                  <a:pt x="398411" y="370840"/>
                </a:lnTo>
                <a:lnTo>
                  <a:pt x="394665" y="369570"/>
                </a:lnTo>
                <a:lnTo>
                  <a:pt x="393496" y="367601"/>
                </a:lnTo>
                <a:lnTo>
                  <a:pt x="393496" y="440690"/>
                </a:lnTo>
                <a:lnTo>
                  <a:pt x="393382" y="450850"/>
                </a:lnTo>
                <a:lnTo>
                  <a:pt x="388442" y="454660"/>
                </a:lnTo>
                <a:lnTo>
                  <a:pt x="380377" y="455930"/>
                </a:lnTo>
                <a:lnTo>
                  <a:pt x="376669" y="455930"/>
                </a:lnTo>
                <a:lnTo>
                  <a:pt x="374751" y="454660"/>
                </a:lnTo>
                <a:lnTo>
                  <a:pt x="374929" y="452120"/>
                </a:lnTo>
                <a:lnTo>
                  <a:pt x="375031" y="449580"/>
                </a:lnTo>
                <a:lnTo>
                  <a:pt x="374929" y="444500"/>
                </a:lnTo>
                <a:lnTo>
                  <a:pt x="374992" y="440690"/>
                </a:lnTo>
                <a:lnTo>
                  <a:pt x="375246" y="436880"/>
                </a:lnTo>
                <a:lnTo>
                  <a:pt x="377075" y="435610"/>
                </a:lnTo>
                <a:lnTo>
                  <a:pt x="383895" y="435610"/>
                </a:lnTo>
                <a:lnTo>
                  <a:pt x="387794" y="436880"/>
                </a:lnTo>
                <a:lnTo>
                  <a:pt x="392468" y="438150"/>
                </a:lnTo>
                <a:lnTo>
                  <a:pt x="393496" y="440690"/>
                </a:lnTo>
                <a:lnTo>
                  <a:pt x="393496" y="367601"/>
                </a:lnTo>
                <a:lnTo>
                  <a:pt x="389407" y="360680"/>
                </a:lnTo>
                <a:lnTo>
                  <a:pt x="386448" y="360680"/>
                </a:lnTo>
                <a:lnTo>
                  <a:pt x="380314" y="367030"/>
                </a:lnTo>
                <a:lnTo>
                  <a:pt x="377532" y="368300"/>
                </a:lnTo>
                <a:lnTo>
                  <a:pt x="373380" y="370840"/>
                </a:lnTo>
                <a:lnTo>
                  <a:pt x="371144" y="369735"/>
                </a:lnTo>
                <a:lnTo>
                  <a:pt x="371144" y="481330"/>
                </a:lnTo>
                <a:lnTo>
                  <a:pt x="369265" y="481330"/>
                </a:lnTo>
                <a:lnTo>
                  <a:pt x="367309" y="482600"/>
                </a:lnTo>
                <a:lnTo>
                  <a:pt x="360248" y="481330"/>
                </a:lnTo>
                <a:lnTo>
                  <a:pt x="358279" y="480060"/>
                </a:lnTo>
                <a:lnTo>
                  <a:pt x="356298" y="478790"/>
                </a:lnTo>
                <a:lnTo>
                  <a:pt x="353910" y="473710"/>
                </a:lnTo>
                <a:lnTo>
                  <a:pt x="353618" y="473710"/>
                </a:lnTo>
                <a:lnTo>
                  <a:pt x="353174" y="472440"/>
                </a:lnTo>
                <a:lnTo>
                  <a:pt x="352412" y="472440"/>
                </a:lnTo>
                <a:lnTo>
                  <a:pt x="351777" y="473710"/>
                </a:lnTo>
                <a:lnTo>
                  <a:pt x="351421" y="473710"/>
                </a:lnTo>
                <a:lnTo>
                  <a:pt x="350748" y="475107"/>
                </a:lnTo>
                <a:lnTo>
                  <a:pt x="350748" y="579120"/>
                </a:lnTo>
                <a:lnTo>
                  <a:pt x="350050" y="580390"/>
                </a:lnTo>
                <a:lnTo>
                  <a:pt x="349250" y="581660"/>
                </a:lnTo>
                <a:lnTo>
                  <a:pt x="347916" y="582930"/>
                </a:lnTo>
                <a:lnTo>
                  <a:pt x="341096" y="588010"/>
                </a:lnTo>
                <a:lnTo>
                  <a:pt x="338518" y="591820"/>
                </a:lnTo>
                <a:lnTo>
                  <a:pt x="338772" y="601980"/>
                </a:lnTo>
                <a:lnTo>
                  <a:pt x="333730" y="604520"/>
                </a:lnTo>
                <a:lnTo>
                  <a:pt x="323037" y="605790"/>
                </a:lnTo>
                <a:lnTo>
                  <a:pt x="320814" y="603250"/>
                </a:lnTo>
                <a:lnTo>
                  <a:pt x="320116" y="598170"/>
                </a:lnTo>
                <a:lnTo>
                  <a:pt x="319062" y="590550"/>
                </a:lnTo>
                <a:lnTo>
                  <a:pt x="322300" y="584200"/>
                </a:lnTo>
                <a:lnTo>
                  <a:pt x="328066" y="581660"/>
                </a:lnTo>
                <a:lnTo>
                  <a:pt x="333819" y="579120"/>
                </a:lnTo>
                <a:lnTo>
                  <a:pt x="339471" y="577850"/>
                </a:lnTo>
                <a:lnTo>
                  <a:pt x="344932" y="575310"/>
                </a:lnTo>
                <a:lnTo>
                  <a:pt x="345173" y="576580"/>
                </a:lnTo>
                <a:lnTo>
                  <a:pt x="348678" y="576580"/>
                </a:lnTo>
                <a:lnTo>
                  <a:pt x="350431" y="577850"/>
                </a:lnTo>
                <a:lnTo>
                  <a:pt x="350748" y="579120"/>
                </a:lnTo>
                <a:lnTo>
                  <a:pt x="350748" y="475107"/>
                </a:lnTo>
                <a:lnTo>
                  <a:pt x="350189" y="476250"/>
                </a:lnTo>
                <a:lnTo>
                  <a:pt x="349872" y="480060"/>
                </a:lnTo>
                <a:lnTo>
                  <a:pt x="344703" y="478790"/>
                </a:lnTo>
                <a:lnTo>
                  <a:pt x="342049" y="476250"/>
                </a:lnTo>
                <a:lnTo>
                  <a:pt x="341350" y="474980"/>
                </a:lnTo>
                <a:lnTo>
                  <a:pt x="339953" y="472440"/>
                </a:lnTo>
                <a:lnTo>
                  <a:pt x="341490" y="469900"/>
                </a:lnTo>
                <a:lnTo>
                  <a:pt x="349770" y="464820"/>
                </a:lnTo>
                <a:lnTo>
                  <a:pt x="355485" y="464820"/>
                </a:lnTo>
                <a:lnTo>
                  <a:pt x="360807" y="467360"/>
                </a:lnTo>
                <a:lnTo>
                  <a:pt x="364159" y="469900"/>
                </a:lnTo>
                <a:lnTo>
                  <a:pt x="367093" y="473710"/>
                </a:lnTo>
                <a:lnTo>
                  <a:pt x="370840" y="477520"/>
                </a:lnTo>
                <a:lnTo>
                  <a:pt x="370738" y="480060"/>
                </a:lnTo>
                <a:lnTo>
                  <a:pt x="371144" y="481330"/>
                </a:lnTo>
                <a:lnTo>
                  <a:pt x="371144" y="369735"/>
                </a:lnTo>
                <a:lnTo>
                  <a:pt x="370814" y="369570"/>
                </a:lnTo>
                <a:lnTo>
                  <a:pt x="368731" y="368300"/>
                </a:lnTo>
                <a:lnTo>
                  <a:pt x="368681" y="365760"/>
                </a:lnTo>
                <a:lnTo>
                  <a:pt x="369354" y="361950"/>
                </a:lnTo>
                <a:lnTo>
                  <a:pt x="370344" y="359410"/>
                </a:lnTo>
                <a:lnTo>
                  <a:pt x="372389" y="353060"/>
                </a:lnTo>
                <a:lnTo>
                  <a:pt x="372668" y="350520"/>
                </a:lnTo>
                <a:lnTo>
                  <a:pt x="371246" y="345440"/>
                </a:lnTo>
                <a:lnTo>
                  <a:pt x="370890" y="344170"/>
                </a:lnTo>
                <a:lnTo>
                  <a:pt x="371551" y="341630"/>
                </a:lnTo>
                <a:lnTo>
                  <a:pt x="374269" y="340360"/>
                </a:lnTo>
                <a:lnTo>
                  <a:pt x="377393" y="340360"/>
                </a:lnTo>
                <a:lnTo>
                  <a:pt x="382003" y="344170"/>
                </a:lnTo>
                <a:lnTo>
                  <a:pt x="384632" y="347980"/>
                </a:lnTo>
                <a:lnTo>
                  <a:pt x="392645" y="356870"/>
                </a:lnTo>
                <a:lnTo>
                  <a:pt x="394779" y="356870"/>
                </a:lnTo>
                <a:lnTo>
                  <a:pt x="402590" y="347980"/>
                </a:lnTo>
                <a:lnTo>
                  <a:pt x="405244" y="345440"/>
                </a:lnTo>
                <a:lnTo>
                  <a:pt x="411391" y="345440"/>
                </a:lnTo>
                <a:lnTo>
                  <a:pt x="413169" y="342900"/>
                </a:lnTo>
                <a:lnTo>
                  <a:pt x="416090" y="340360"/>
                </a:lnTo>
                <a:lnTo>
                  <a:pt x="417347" y="337820"/>
                </a:lnTo>
                <a:lnTo>
                  <a:pt x="420789" y="332740"/>
                </a:lnTo>
                <a:lnTo>
                  <a:pt x="423037" y="332740"/>
                </a:lnTo>
                <a:lnTo>
                  <a:pt x="425411" y="334010"/>
                </a:lnTo>
                <a:lnTo>
                  <a:pt x="427774" y="336550"/>
                </a:lnTo>
                <a:lnTo>
                  <a:pt x="430085" y="339090"/>
                </a:lnTo>
                <a:lnTo>
                  <a:pt x="430085" y="184213"/>
                </a:lnTo>
                <a:lnTo>
                  <a:pt x="429818" y="184150"/>
                </a:lnTo>
                <a:lnTo>
                  <a:pt x="429120" y="182880"/>
                </a:lnTo>
                <a:lnTo>
                  <a:pt x="428409" y="181610"/>
                </a:lnTo>
                <a:lnTo>
                  <a:pt x="428879" y="179070"/>
                </a:lnTo>
                <a:lnTo>
                  <a:pt x="429793" y="173990"/>
                </a:lnTo>
                <a:lnTo>
                  <a:pt x="430568" y="172720"/>
                </a:lnTo>
                <a:lnTo>
                  <a:pt x="431927" y="163830"/>
                </a:lnTo>
                <a:lnTo>
                  <a:pt x="430034" y="162560"/>
                </a:lnTo>
                <a:lnTo>
                  <a:pt x="423037" y="160870"/>
                </a:lnTo>
                <a:lnTo>
                  <a:pt x="423037" y="287020"/>
                </a:lnTo>
                <a:lnTo>
                  <a:pt x="416826" y="295910"/>
                </a:lnTo>
                <a:lnTo>
                  <a:pt x="415696" y="300990"/>
                </a:lnTo>
                <a:lnTo>
                  <a:pt x="413359" y="311150"/>
                </a:lnTo>
                <a:lnTo>
                  <a:pt x="410692" y="312420"/>
                </a:lnTo>
                <a:lnTo>
                  <a:pt x="401078" y="307340"/>
                </a:lnTo>
                <a:lnTo>
                  <a:pt x="396709" y="304800"/>
                </a:lnTo>
                <a:lnTo>
                  <a:pt x="386448" y="298450"/>
                </a:lnTo>
                <a:lnTo>
                  <a:pt x="384733" y="293370"/>
                </a:lnTo>
                <a:lnTo>
                  <a:pt x="386207" y="289560"/>
                </a:lnTo>
                <a:lnTo>
                  <a:pt x="386702" y="288290"/>
                </a:lnTo>
                <a:lnTo>
                  <a:pt x="387146" y="287020"/>
                </a:lnTo>
                <a:lnTo>
                  <a:pt x="388912" y="281940"/>
                </a:lnTo>
                <a:lnTo>
                  <a:pt x="392671" y="279400"/>
                </a:lnTo>
                <a:lnTo>
                  <a:pt x="410337" y="279400"/>
                </a:lnTo>
                <a:lnTo>
                  <a:pt x="420370" y="281940"/>
                </a:lnTo>
                <a:lnTo>
                  <a:pt x="423037" y="287020"/>
                </a:lnTo>
                <a:lnTo>
                  <a:pt x="423037" y="160870"/>
                </a:lnTo>
                <a:lnTo>
                  <a:pt x="403834" y="143510"/>
                </a:lnTo>
                <a:lnTo>
                  <a:pt x="402564" y="139700"/>
                </a:lnTo>
                <a:lnTo>
                  <a:pt x="400329" y="137160"/>
                </a:lnTo>
                <a:lnTo>
                  <a:pt x="393636" y="129540"/>
                </a:lnTo>
                <a:lnTo>
                  <a:pt x="392518" y="128270"/>
                </a:lnTo>
                <a:lnTo>
                  <a:pt x="385305" y="120650"/>
                </a:lnTo>
                <a:lnTo>
                  <a:pt x="382790" y="117741"/>
                </a:lnTo>
                <a:lnTo>
                  <a:pt x="382790" y="260350"/>
                </a:lnTo>
                <a:lnTo>
                  <a:pt x="375780" y="269240"/>
                </a:lnTo>
                <a:lnTo>
                  <a:pt x="376072" y="273050"/>
                </a:lnTo>
                <a:lnTo>
                  <a:pt x="378688" y="279400"/>
                </a:lnTo>
                <a:lnTo>
                  <a:pt x="380301" y="281940"/>
                </a:lnTo>
                <a:lnTo>
                  <a:pt x="375348" y="285750"/>
                </a:lnTo>
                <a:lnTo>
                  <a:pt x="372110" y="287020"/>
                </a:lnTo>
                <a:lnTo>
                  <a:pt x="366801" y="284480"/>
                </a:lnTo>
                <a:lnTo>
                  <a:pt x="364528" y="283210"/>
                </a:lnTo>
                <a:lnTo>
                  <a:pt x="362559" y="280835"/>
                </a:lnTo>
                <a:lnTo>
                  <a:pt x="362559" y="355600"/>
                </a:lnTo>
                <a:lnTo>
                  <a:pt x="360311" y="360692"/>
                </a:lnTo>
                <a:lnTo>
                  <a:pt x="360311" y="438150"/>
                </a:lnTo>
                <a:lnTo>
                  <a:pt x="360260" y="444500"/>
                </a:lnTo>
                <a:lnTo>
                  <a:pt x="358952" y="447040"/>
                </a:lnTo>
                <a:lnTo>
                  <a:pt x="357657" y="452120"/>
                </a:lnTo>
                <a:lnTo>
                  <a:pt x="356603" y="452120"/>
                </a:lnTo>
                <a:lnTo>
                  <a:pt x="349986" y="454660"/>
                </a:lnTo>
                <a:lnTo>
                  <a:pt x="344131" y="455930"/>
                </a:lnTo>
                <a:lnTo>
                  <a:pt x="336829" y="453390"/>
                </a:lnTo>
                <a:lnTo>
                  <a:pt x="335635" y="450850"/>
                </a:lnTo>
                <a:lnTo>
                  <a:pt x="333616" y="449580"/>
                </a:lnTo>
                <a:lnTo>
                  <a:pt x="340004" y="444500"/>
                </a:lnTo>
                <a:lnTo>
                  <a:pt x="345452" y="440690"/>
                </a:lnTo>
                <a:lnTo>
                  <a:pt x="352793" y="434340"/>
                </a:lnTo>
                <a:lnTo>
                  <a:pt x="356031" y="433070"/>
                </a:lnTo>
                <a:lnTo>
                  <a:pt x="358838" y="435610"/>
                </a:lnTo>
                <a:lnTo>
                  <a:pt x="360311" y="438150"/>
                </a:lnTo>
                <a:lnTo>
                  <a:pt x="360311" y="360692"/>
                </a:lnTo>
                <a:lnTo>
                  <a:pt x="358635" y="364490"/>
                </a:lnTo>
                <a:lnTo>
                  <a:pt x="356336" y="370840"/>
                </a:lnTo>
                <a:lnTo>
                  <a:pt x="355053" y="378460"/>
                </a:lnTo>
                <a:lnTo>
                  <a:pt x="351917" y="378460"/>
                </a:lnTo>
                <a:lnTo>
                  <a:pt x="349973" y="379730"/>
                </a:lnTo>
                <a:lnTo>
                  <a:pt x="339725" y="377190"/>
                </a:lnTo>
                <a:lnTo>
                  <a:pt x="332930" y="374586"/>
                </a:lnTo>
                <a:lnTo>
                  <a:pt x="332930" y="441960"/>
                </a:lnTo>
                <a:lnTo>
                  <a:pt x="332803" y="444500"/>
                </a:lnTo>
                <a:lnTo>
                  <a:pt x="326783" y="448310"/>
                </a:lnTo>
                <a:lnTo>
                  <a:pt x="323342" y="449580"/>
                </a:lnTo>
                <a:lnTo>
                  <a:pt x="320014" y="450850"/>
                </a:lnTo>
                <a:lnTo>
                  <a:pt x="317373" y="443598"/>
                </a:lnTo>
                <a:lnTo>
                  <a:pt x="317373" y="469900"/>
                </a:lnTo>
                <a:lnTo>
                  <a:pt x="317322" y="582930"/>
                </a:lnTo>
                <a:lnTo>
                  <a:pt x="316357" y="584885"/>
                </a:lnTo>
                <a:lnTo>
                  <a:pt x="316357" y="609600"/>
                </a:lnTo>
                <a:lnTo>
                  <a:pt x="314769" y="610870"/>
                </a:lnTo>
                <a:lnTo>
                  <a:pt x="311696" y="614680"/>
                </a:lnTo>
                <a:lnTo>
                  <a:pt x="308330" y="619760"/>
                </a:lnTo>
                <a:lnTo>
                  <a:pt x="302018" y="624840"/>
                </a:lnTo>
                <a:lnTo>
                  <a:pt x="299504" y="622300"/>
                </a:lnTo>
                <a:lnTo>
                  <a:pt x="299313" y="613410"/>
                </a:lnTo>
                <a:lnTo>
                  <a:pt x="300723" y="612140"/>
                </a:lnTo>
                <a:lnTo>
                  <a:pt x="303542" y="609600"/>
                </a:lnTo>
                <a:lnTo>
                  <a:pt x="306349" y="607060"/>
                </a:lnTo>
                <a:lnTo>
                  <a:pt x="315023" y="607060"/>
                </a:lnTo>
                <a:lnTo>
                  <a:pt x="316357" y="609600"/>
                </a:lnTo>
                <a:lnTo>
                  <a:pt x="316357" y="584885"/>
                </a:lnTo>
                <a:lnTo>
                  <a:pt x="316064" y="585470"/>
                </a:lnTo>
                <a:lnTo>
                  <a:pt x="313626" y="590550"/>
                </a:lnTo>
                <a:lnTo>
                  <a:pt x="310197" y="594360"/>
                </a:lnTo>
                <a:lnTo>
                  <a:pt x="302361" y="598170"/>
                </a:lnTo>
                <a:lnTo>
                  <a:pt x="300520" y="596900"/>
                </a:lnTo>
                <a:lnTo>
                  <a:pt x="300977" y="588010"/>
                </a:lnTo>
                <a:lnTo>
                  <a:pt x="307276" y="581660"/>
                </a:lnTo>
                <a:lnTo>
                  <a:pt x="316001" y="581660"/>
                </a:lnTo>
                <a:lnTo>
                  <a:pt x="317322" y="582930"/>
                </a:lnTo>
                <a:lnTo>
                  <a:pt x="317322" y="469900"/>
                </a:lnTo>
                <a:lnTo>
                  <a:pt x="311975" y="469900"/>
                </a:lnTo>
                <a:lnTo>
                  <a:pt x="310578" y="468630"/>
                </a:lnTo>
                <a:lnTo>
                  <a:pt x="308076" y="466356"/>
                </a:lnTo>
                <a:lnTo>
                  <a:pt x="308076" y="495300"/>
                </a:lnTo>
                <a:lnTo>
                  <a:pt x="304304" y="497840"/>
                </a:lnTo>
                <a:lnTo>
                  <a:pt x="295910" y="494030"/>
                </a:lnTo>
                <a:lnTo>
                  <a:pt x="294017" y="490220"/>
                </a:lnTo>
                <a:lnTo>
                  <a:pt x="293598" y="485140"/>
                </a:lnTo>
                <a:lnTo>
                  <a:pt x="293497" y="482600"/>
                </a:lnTo>
                <a:lnTo>
                  <a:pt x="294728" y="481330"/>
                </a:lnTo>
                <a:lnTo>
                  <a:pt x="302717" y="481330"/>
                </a:lnTo>
                <a:lnTo>
                  <a:pt x="307848" y="486410"/>
                </a:lnTo>
                <a:lnTo>
                  <a:pt x="308076" y="495300"/>
                </a:lnTo>
                <a:lnTo>
                  <a:pt x="308076" y="466356"/>
                </a:lnTo>
                <a:lnTo>
                  <a:pt x="307784" y="466090"/>
                </a:lnTo>
                <a:lnTo>
                  <a:pt x="307873" y="459740"/>
                </a:lnTo>
                <a:lnTo>
                  <a:pt x="307886" y="458470"/>
                </a:lnTo>
                <a:lnTo>
                  <a:pt x="310248" y="457200"/>
                </a:lnTo>
                <a:lnTo>
                  <a:pt x="315950" y="457200"/>
                </a:lnTo>
                <a:lnTo>
                  <a:pt x="317373" y="469900"/>
                </a:lnTo>
                <a:lnTo>
                  <a:pt x="317373" y="443598"/>
                </a:lnTo>
                <a:lnTo>
                  <a:pt x="315391" y="438150"/>
                </a:lnTo>
                <a:lnTo>
                  <a:pt x="315861" y="435610"/>
                </a:lnTo>
                <a:lnTo>
                  <a:pt x="317119" y="433070"/>
                </a:lnTo>
                <a:lnTo>
                  <a:pt x="323875" y="435610"/>
                </a:lnTo>
                <a:lnTo>
                  <a:pt x="327456" y="438150"/>
                </a:lnTo>
                <a:lnTo>
                  <a:pt x="332930" y="441960"/>
                </a:lnTo>
                <a:lnTo>
                  <a:pt x="332930" y="374586"/>
                </a:lnTo>
                <a:lnTo>
                  <a:pt x="329806" y="373380"/>
                </a:lnTo>
                <a:lnTo>
                  <a:pt x="329793" y="368300"/>
                </a:lnTo>
                <a:lnTo>
                  <a:pt x="329793" y="367030"/>
                </a:lnTo>
                <a:lnTo>
                  <a:pt x="336664" y="361950"/>
                </a:lnTo>
                <a:lnTo>
                  <a:pt x="345630" y="361950"/>
                </a:lnTo>
                <a:lnTo>
                  <a:pt x="349364" y="359410"/>
                </a:lnTo>
                <a:lnTo>
                  <a:pt x="354050" y="355600"/>
                </a:lnTo>
                <a:lnTo>
                  <a:pt x="355193" y="355600"/>
                </a:lnTo>
                <a:lnTo>
                  <a:pt x="359524" y="353060"/>
                </a:lnTo>
                <a:lnTo>
                  <a:pt x="362559" y="355600"/>
                </a:lnTo>
                <a:lnTo>
                  <a:pt x="362559" y="280835"/>
                </a:lnTo>
                <a:lnTo>
                  <a:pt x="358228" y="275590"/>
                </a:lnTo>
                <a:lnTo>
                  <a:pt x="351929" y="274320"/>
                </a:lnTo>
                <a:lnTo>
                  <a:pt x="340283" y="273050"/>
                </a:lnTo>
                <a:lnTo>
                  <a:pt x="328422" y="267970"/>
                </a:lnTo>
                <a:lnTo>
                  <a:pt x="326136" y="265430"/>
                </a:lnTo>
                <a:lnTo>
                  <a:pt x="325170" y="259080"/>
                </a:lnTo>
                <a:lnTo>
                  <a:pt x="325107" y="285750"/>
                </a:lnTo>
                <a:lnTo>
                  <a:pt x="322300" y="289560"/>
                </a:lnTo>
                <a:lnTo>
                  <a:pt x="309359" y="289560"/>
                </a:lnTo>
                <a:lnTo>
                  <a:pt x="305346" y="287020"/>
                </a:lnTo>
                <a:lnTo>
                  <a:pt x="301117" y="278130"/>
                </a:lnTo>
                <a:lnTo>
                  <a:pt x="298856" y="274320"/>
                </a:lnTo>
                <a:lnTo>
                  <a:pt x="295287" y="264160"/>
                </a:lnTo>
                <a:lnTo>
                  <a:pt x="294843" y="262890"/>
                </a:lnTo>
                <a:lnTo>
                  <a:pt x="297878" y="259080"/>
                </a:lnTo>
                <a:lnTo>
                  <a:pt x="311327" y="259080"/>
                </a:lnTo>
                <a:lnTo>
                  <a:pt x="316433" y="260350"/>
                </a:lnTo>
                <a:lnTo>
                  <a:pt x="319786" y="271780"/>
                </a:lnTo>
                <a:lnTo>
                  <a:pt x="321627" y="274320"/>
                </a:lnTo>
                <a:lnTo>
                  <a:pt x="325107" y="285750"/>
                </a:lnTo>
                <a:lnTo>
                  <a:pt x="325107" y="259041"/>
                </a:lnTo>
                <a:lnTo>
                  <a:pt x="323215" y="257810"/>
                </a:lnTo>
                <a:lnTo>
                  <a:pt x="318858" y="251460"/>
                </a:lnTo>
                <a:lnTo>
                  <a:pt x="314782" y="243840"/>
                </a:lnTo>
                <a:lnTo>
                  <a:pt x="317385" y="240030"/>
                </a:lnTo>
                <a:lnTo>
                  <a:pt x="327190" y="240030"/>
                </a:lnTo>
                <a:lnTo>
                  <a:pt x="332790" y="241300"/>
                </a:lnTo>
                <a:lnTo>
                  <a:pt x="336626" y="241300"/>
                </a:lnTo>
                <a:lnTo>
                  <a:pt x="337870" y="240030"/>
                </a:lnTo>
                <a:lnTo>
                  <a:pt x="341617" y="236220"/>
                </a:lnTo>
                <a:lnTo>
                  <a:pt x="344220" y="236220"/>
                </a:lnTo>
                <a:lnTo>
                  <a:pt x="347027" y="240030"/>
                </a:lnTo>
                <a:lnTo>
                  <a:pt x="347954" y="242570"/>
                </a:lnTo>
                <a:lnTo>
                  <a:pt x="350088" y="252730"/>
                </a:lnTo>
                <a:lnTo>
                  <a:pt x="354152" y="254000"/>
                </a:lnTo>
                <a:lnTo>
                  <a:pt x="363016" y="247650"/>
                </a:lnTo>
                <a:lnTo>
                  <a:pt x="366153" y="246380"/>
                </a:lnTo>
                <a:lnTo>
                  <a:pt x="369112" y="245110"/>
                </a:lnTo>
                <a:lnTo>
                  <a:pt x="370992" y="245110"/>
                </a:lnTo>
                <a:lnTo>
                  <a:pt x="377240" y="247650"/>
                </a:lnTo>
                <a:lnTo>
                  <a:pt x="382790" y="260350"/>
                </a:lnTo>
                <a:lnTo>
                  <a:pt x="382790" y="117741"/>
                </a:lnTo>
                <a:lnTo>
                  <a:pt x="369976" y="102870"/>
                </a:lnTo>
                <a:lnTo>
                  <a:pt x="368681" y="102870"/>
                </a:lnTo>
                <a:lnTo>
                  <a:pt x="367157" y="101600"/>
                </a:lnTo>
                <a:lnTo>
                  <a:pt x="366699" y="113030"/>
                </a:lnTo>
                <a:lnTo>
                  <a:pt x="365823" y="128270"/>
                </a:lnTo>
                <a:lnTo>
                  <a:pt x="364858" y="128587"/>
                </a:lnTo>
                <a:lnTo>
                  <a:pt x="364858" y="151130"/>
                </a:lnTo>
                <a:lnTo>
                  <a:pt x="354253" y="162560"/>
                </a:lnTo>
                <a:lnTo>
                  <a:pt x="349110" y="167640"/>
                </a:lnTo>
                <a:lnTo>
                  <a:pt x="338201" y="170180"/>
                </a:lnTo>
                <a:lnTo>
                  <a:pt x="336207" y="172720"/>
                </a:lnTo>
                <a:lnTo>
                  <a:pt x="332359" y="176530"/>
                </a:lnTo>
                <a:lnTo>
                  <a:pt x="330733" y="177800"/>
                </a:lnTo>
                <a:lnTo>
                  <a:pt x="329069" y="178777"/>
                </a:lnTo>
                <a:lnTo>
                  <a:pt x="329069" y="203200"/>
                </a:lnTo>
                <a:lnTo>
                  <a:pt x="325513" y="208280"/>
                </a:lnTo>
                <a:lnTo>
                  <a:pt x="315760" y="212090"/>
                </a:lnTo>
                <a:lnTo>
                  <a:pt x="313728" y="212090"/>
                </a:lnTo>
                <a:lnTo>
                  <a:pt x="306501" y="205740"/>
                </a:lnTo>
                <a:lnTo>
                  <a:pt x="306158" y="200660"/>
                </a:lnTo>
                <a:lnTo>
                  <a:pt x="305803" y="195580"/>
                </a:lnTo>
                <a:lnTo>
                  <a:pt x="311835" y="190500"/>
                </a:lnTo>
                <a:lnTo>
                  <a:pt x="315226" y="187960"/>
                </a:lnTo>
                <a:lnTo>
                  <a:pt x="319722" y="186690"/>
                </a:lnTo>
                <a:lnTo>
                  <a:pt x="326174" y="185420"/>
                </a:lnTo>
                <a:lnTo>
                  <a:pt x="328066" y="186690"/>
                </a:lnTo>
                <a:lnTo>
                  <a:pt x="328688" y="190500"/>
                </a:lnTo>
                <a:lnTo>
                  <a:pt x="328980" y="193040"/>
                </a:lnTo>
                <a:lnTo>
                  <a:pt x="329069" y="203200"/>
                </a:lnTo>
                <a:lnTo>
                  <a:pt x="329069" y="178777"/>
                </a:lnTo>
                <a:lnTo>
                  <a:pt x="328549" y="179070"/>
                </a:lnTo>
                <a:lnTo>
                  <a:pt x="326555" y="176530"/>
                </a:lnTo>
                <a:lnTo>
                  <a:pt x="324523" y="175260"/>
                </a:lnTo>
                <a:lnTo>
                  <a:pt x="322059" y="171450"/>
                </a:lnTo>
                <a:lnTo>
                  <a:pt x="321894" y="168910"/>
                </a:lnTo>
                <a:lnTo>
                  <a:pt x="319608" y="165100"/>
                </a:lnTo>
                <a:lnTo>
                  <a:pt x="318008" y="163830"/>
                </a:lnTo>
                <a:lnTo>
                  <a:pt x="312166" y="161290"/>
                </a:lnTo>
                <a:lnTo>
                  <a:pt x="310451" y="157480"/>
                </a:lnTo>
                <a:lnTo>
                  <a:pt x="312051" y="151130"/>
                </a:lnTo>
                <a:lnTo>
                  <a:pt x="313182" y="147320"/>
                </a:lnTo>
                <a:lnTo>
                  <a:pt x="316166" y="146050"/>
                </a:lnTo>
                <a:lnTo>
                  <a:pt x="320560" y="147320"/>
                </a:lnTo>
                <a:lnTo>
                  <a:pt x="321056" y="147320"/>
                </a:lnTo>
                <a:lnTo>
                  <a:pt x="327571" y="151130"/>
                </a:lnTo>
                <a:lnTo>
                  <a:pt x="332994" y="148590"/>
                </a:lnTo>
                <a:lnTo>
                  <a:pt x="336067" y="146050"/>
                </a:lnTo>
                <a:lnTo>
                  <a:pt x="343763" y="139700"/>
                </a:lnTo>
                <a:lnTo>
                  <a:pt x="350215" y="137160"/>
                </a:lnTo>
                <a:lnTo>
                  <a:pt x="363931" y="144780"/>
                </a:lnTo>
                <a:lnTo>
                  <a:pt x="364858" y="151130"/>
                </a:lnTo>
                <a:lnTo>
                  <a:pt x="364858" y="128587"/>
                </a:lnTo>
                <a:lnTo>
                  <a:pt x="361924" y="129540"/>
                </a:lnTo>
                <a:lnTo>
                  <a:pt x="356743" y="127000"/>
                </a:lnTo>
                <a:lnTo>
                  <a:pt x="351548" y="124460"/>
                </a:lnTo>
                <a:lnTo>
                  <a:pt x="348132" y="120650"/>
                </a:lnTo>
                <a:lnTo>
                  <a:pt x="344855" y="118110"/>
                </a:lnTo>
                <a:lnTo>
                  <a:pt x="323215" y="97790"/>
                </a:lnTo>
                <a:lnTo>
                  <a:pt x="319138" y="93980"/>
                </a:lnTo>
                <a:lnTo>
                  <a:pt x="317779" y="92710"/>
                </a:lnTo>
                <a:lnTo>
                  <a:pt x="316357" y="91440"/>
                </a:lnTo>
                <a:lnTo>
                  <a:pt x="313512" y="88900"/>
                </a:lnTo>
                <a:lnTo>
                  <a:pt x="308317" y="87630"/>
                </a:lnTo>
                <a:lnTo>
                  <a:pt x="299923" y="87630"/>
                </a:lnTo>
                <a:lnTo>
                  <a:pt x="299923" y="196850"/>
                </a:lnTo>
                <a:lnTo>
                  <a:pt x="298919" y="199390"/>
                </a:lnTo>
                <a:lnTo>
                  <a:pt x="297180" y="200660"/>
                </a:lnTo>
                <a:lnTo>
                  <a:pt x="293598" y="200660"/>
                </a:lnTo>
                <a:lnTo>
                  <a:pt x="288721" y="198120"/>
                </a:lnTo>
                <a:lnTo>
                  <a:pt x="286156" y="193040"/>
                </a:lnTo>
                <a:lnTo>
                  <a:pt x="285546" y="186690"/>
                </a:lnTo>
                <a:lnTo>
                  <a:pt x="286537" y="185420"/>
                </a:lnTo>
                <a:lnTo>
                  <a:pt x="287121" y="182880"/>
                </a:lnTo>
                <a:lnTo>
                  <a:pt x="288886" y="184150"/>
                </a:lnTo>
                <a:lnTo>
                  <a:pt x="290131" y="184150"/>
                </a:lnTo>
                <a:lnTo>
                  <a:pt x="293751" y="187960"/>
                </a:lnTo>
                <a:lnTo>
                  <a:pt x="296811" y="191770"/>
                </a:lnTo>
                <a:lnTo>
                  <a:pt x="299923" y="196850"/>
                </a:lnTo>
                <a:lnTo>
                  <a:pt x="299923" y="87630"/>
                </a:lnTo>
                <a:lnTo>
                  <a:pt x="285127" y="87630"/>
                </a:lnTo>
                <a:lnTo>
                  <a:pt x="280670" y="88900"/>
                </a:lnTo>
                <a:lnTo>
                  <a:pt x="278701" y="90170"/>
                </a:lnTo>
                <a:lnTo>
                  <a:pt x="276618" y="91440"/>
                </a:lnTo>
                <a:lnTo>
                  <a:pt x="275463" y="90170"/>
                </a:lnTo>
                <a:lnTo>
                  <a:pt x="274269" y="87630"/>
                </a:lnTo>
                <a:lnTo>
                  <a:pt x="271487" y="82550"/>
                </a:lnTo>
                <a:lnTo>
                  <a:pt x="269900" y="82550"/>
                </a:lnTo>
                <a:lnTo>
                  <a:pt x="266230" y="87630"/>
                </a:lnTo>
                <a:lnTo>
                  <a:pt x="265099" y="88900"/>
                </a:lnTo>
                <a:lnTo>
                  <a:pt x="262966" y="92710"/>
                </a:lnTo>
                <a:lnTo>
                  <a:pt x="261493" y="93980"/>
                </a:lnTo>
                <a:lnTo>
                  <a:pt x="257848" y="91440"/>
                </a:lnTo>
                <a:lnTo>
                  <a:pt x="256222" y="93980"/>
                </a:lnTo>
                <a:lnTo>
                  <a:pt x="252539" y="96520"/>
                </a:lnTo>
                <a:lnTo>
                  <a:pt x="250418" y="97790"/>
                </a:lnTo>
                <a:lnTo>
                  <a:pt x="243687" y="96520"/>
                </a:lnTo>
                <a:lnTo>
                  <a:pt x="243293" y="96520"/>
                </a:lnTo>
                <a:lnTo>
                  <a:pt x="241528" y="107950"/>
                </a:lnTo>
                <a:lnTo>
                  <a:pt x="241084" y="114300"/>
                </a:lnTo>
                <a:lnTo>
                  <a:pt x="238874" y="125730"/>
                </a:lnTo>
                <a:lnTo>
                  <a:pt x="235597" y="127000"/>
                </a:lnTo>
                <a:lnTo>
                  <a:pt x="223812" y="125730"/>
                </a:lnTo>
                <a:lnTo>
                  <a:pt x="212039" y="125730"/>
                </a:lnTo>
                <a:lnTo>
                  <a:pt x="191160" y="154940"/>
                </a:lnTo>
                <a:lnTo>
                  <a:pt x="191922" y="165100"/>
                </a:lnTo>
                <a:lnTo>
                  <a:pt x="189534" y="170180"/>
                </a:lnTo>
                <a:lnTo>
                  <a:pt x="176009" y="171450"/>
                </a:lnTo>
                <a:lnTo>
                  <a:pt x="170218" y="166370"/>
                </a:lnTo>
                <a:lnTo>
                  <a:pt x="170802" y="152400"/>
                </a:lnTo>
                <a:lnTo>
                  <a:pt x="166852" y="148590"/>
                </a:lnTo>
                <a:lnTo>
                  <a:pt x="159308" y="152400"/>
                </a:lnTo>
                <a:lnTo>
                  <a:pt x="157454" y="152400"/>
                </a:lnTo>
                <a:lnTo>
                  <a:pt x="155867" y="153670"/>
                </a:lnTo>
                <a:lnTo>
                  <a:pt x="129768" y="186690"/>
                </a:lnTo>
                <a:lnTo>
                  <a:pt x="130695" y="187960"/>
                </a:lnTo>
                <a:lnTo>
                  <a:pt x="148247" y="187960"/>
                </a:lnTo>
                <a:lnTo>
                  <a:pt x="155854" y="189230"/>
                </a:lnTo>
                <a:lnTo>
                  <a:pt x="163728" y="200660"/>
                </a:lnTo>
                <a:lnTo>
                  <a:pt x="167576" y="201930"/>
                </a:lnTo>
                <a:lnTo>
                  <a:pt x="175336" y="200660"/>
                </a:lnTo>
                <a:lnTo>
                  <a:pt x="186143" y="200660"/>
                </a:lnTo>
                <a:lnTo>
                  <a:pt x="191071" y="199390"/>
                </a:lnTo>
                <a:lnTo>
                  <a:pt x="198285" y="204470"/>
                </a:lnTo>
                <a:lnTo>
                  <a:pt x="201510" y="204470"/>
                </a:lnTo>
                <a:lnTo>
                  <a:pt x="204990" y="203200"/>
                </a:lnTo>
                <a:lnTo>
                  <a:pt x="211467" y="200660"/>
                </a:lnTo>
                <a:lnTo>
                  <a:pt x="214426" y="199390"/>
                </a:lnTo>
                <a:lnTo>
                  <a:pt x="217385" y="198120"/>
                </a:lnTo>
                <a:lnTo>
                  <a:pt x="222808" y="194310"/>
                </a:lnTo>
                <a:lnTo>
                  <a:pt x="232651" y="184150"/>
                </a:lnTo>
                <a:lnTo>
                  <a:pt x="238493" y="180340"/>
                </a:lnTo>
                <a:lnTo>
                  <a:pt x="249097" y="179070"/>
                </a:lnTo>
                <a:lnTo>
                  <a:pt x="252857" y="177800"/>
                </a:lnTo>
                <a:lnTo>
                  <a:pt x="260705" y="176530"/>
                </a:lnTo>
                <a:lnTo>
                  <a:pt x="263575" y="177800"/>
                </a:lnTo>
                <a:lnTo>
                  <a:pt x="266471" y="185420"/>
                </a:lnTo>
                <a:lnTo>
                  <a:pt x="267893" y="190500"/>
                </a:lnTo>
                <a:lnTo>
                  <a:pt x="268160" y="198120"/>
                </a:lnTo>
                <a:lnTo>
                  <a:pt x="269938" y="200660"/>
                </a:lnTo>
                <a:lnTo>
                  <a:pt x="279006" y="203200"/>
                </a:lnTo>
                <a:lnTo>
                  <a:pt x="280746" y="205740"/>
                </a:lnTo>
                <a:lnTo>
                  <a:pt x="280504" y="209550"/>
                </a:lnTo>
                <a:lnTo>
                  <a:pt x="280225" y="215900"/>
                </a:lnTo>
                <a:lnTo>
                  <a:pt x="277710" y="218440"/>
                </a:lnTo>
                <a:lnTo>
                  <a:pt x="269659" y="219710"/>
                </a:lnTo>
                <a:lnTo>
                  <a:pt x="266560" y="220980"/>
                </a:lnTo>
                <a:lnTo>
                  <a:pt x="256933" y="220980"/>
                </a:lnTo>
                <a:lnTo>
                  <a:pt x="243827" y="222250"/>
                </a:lnTo>
                <a:lnTo>
                  <a:pt x="235191" y="222250"/>
                </a:lnTo>
                <a:lnTo>
                  <a:pt x="233159" y="223520"/>
                </a:lnTo>
                <a:lnTo>
                  <a:pt x="230035" y="224790"/>
                </a:lnTo>
                <a:lnTo>
                  <a:pt x="232676" y="227330"/>
                </a:lnTo>
                <a:lnTo>
                  <a:pt x="234276" y="228600"/>
                </a:lnTo>
                <a:lnTo>
                  <a:pt x="238747" y="231140"/>
                </a:lnTo>
                <a:lnTo>
                  <a:pt x="241744" y="232410"/>
                </a:lnTo>
                <a:lnTo>
                  <a:pt x="247777" y="237490"/>
                </a:lnTo>
                <a:lnTo>
                  <a:pt x="247396" y="240030"/>
                </a:lnTo>
                <a:lnTo>
                  <a:pt x="240080" y="242570"/>
                </a:lnTo>
                <a:lnTo>
                  <a:pt x="236562" y="243840"/>
                </a:lnTo>
                <a:lnTo>
                  <a:pt x="227787" y="245110"/>
                </a:lnTo>
                <a:lnTo>
                  <a:pt x="222250" y="246380"/>
                </a:lnTo>
                <a:lnTo>
                  <a:pt x="213563" y="250190"/>
                </a:lnTo>
                <a:lnTo>
                  <a:pt x="213055" y="252730"/>
                </a:lnTo>
                <a:lnTo>
                  <a:pt x="215722" y="257810"/>
                </a:lnTo>
                <a:lnTo>
                  <a:pt x="216712" y="259080"/>
                </a:lnTo>
                <a:lnTo>
                  <a:pt x="223697" y="264160"/>
                </a:lnTo>
                <a:lnTo>
                  <a:pt x="229374" y="269240"/>
                </a:lnTo>
                <a:lnTo>
                  <a:pt x="245884" y="280670"/>
                </a:lnTo>
                <a:lnTo>
                  <a:pt x="251231" y="280670"/>
                </a:lnTo>
                <a:lnTo>
                  <a:pt x="269532" y="271780"/>
                </a:lnTo>
                <a:lnTo>
                  <a:pt x="284746" y="264160"/>
                </a:lnTo>
                <a:lnTo>
                  <a:pt x="285788" y="265430"/>
                </a:lnTo>
                <a:lnTo>
                  <a:pt x="295262" y="279400"/>
                </a:lnTo>
                <a:lnTo>
                  <a:pt x="299567" y="284480"/>
                </a:lnTo>
                <a:lnTo>
                  <a:pt x="306832" y="293370"/>
                </a:lnTo>
                <a:lnTo>
                  <a:pt x="310400" y="295910"/>
                </a:lnTo>
                <a:lnTo>
                  <a:pt x="315874" y="300990"/>
                </a:lnTo>
                <a:lnTo>
                  <a:pt x="317284" y="303530"/>
                </a:lnTo>
                <a:lnTo>
                  <a:pt x="311734" y="313690"/>
                </a:lnTo>
                <a:lnTo>
                  <a:pt x="306590" y="321310"/>
                </a:lnTo>
                <a:lnTo>
                  <a:pt x="297827" y="323850"/>
                </a:lnTo>
                <a:lnTo>
                  <a:pt x="285369" y="323850"/>
                </a:lnTo>
                <a:lnTo>
                  <a:pt x="279565" y="321310"/>
                </a:lnTo>
                <a:lnTo>
                  <a:pt x="278180" y="320675"/>
                </a:lnTo>
                <a:lnTo>
                  <a:pt x="278180" y="466090"/>
                </a:lnTo>
                <a:lnTo>
                  <a:pt x="277037" y="467360"/>
                </a:lnTo>
                <a:lnTo>
                  <a:pt x="276593" y="468630"/>
                </a:lnTo>
                <a:lnTo>
                  <a:pt x="275539" y="467360"/>
                </a:lnTo>
                <a:lnTo>
                  <a:pt x="273913" y="467360"/>
                </a:lnTo>
                <a:lnTo>
                  <a:pt x="272796" y="464820"/>
                </a:lnTo>
                <a:lnTo>
                  <a:pt x="272745" y="463550"/>
                </a:lnTo>
                <a:lnTo>
                  <a:pt x="272681" y="462280"/>
                </a:lnTo>
                <a:lnTo>
                  <a:pt x="272300" y="461010"/>
                </a:lnTo>
                <a:lnTo>
                  <a:pt x="273672" y="459740"/>
                </a:lnTo>
                <a:lnTo>
                  <a:pt x="275082" y="462280"/>
                </a:lnTo>
                <a:lnTo>
                  <a:pt x="276758" y="463550"/>
                </a:lnTo>
                <a:lnTo>
                  <a:pt x="278180" y="466090"/>
                </a:lnTo>
                <a:lnTo>
                  <a:pt x="278180" y="320675"/>
                </a:lnTo>
                <a:lnTo>
                  <a:pt x="274040" y="318770"/>
                </a:lnTo>
                <a:lnTo>
                  <a:pt x="268097" y="316230"/>
                </a:lnTo>
                <a:lnTo>
                  <a:pt x="255638" y="311150"/>
                </a:lnTo>
                <a:lnTo>
                  <a:pt x="249288" y="309880"/>
                </a:lnTo>
                <a:lnTo>
                  <a:pt x="244424" y="308610"/>
                </a:lnTo>
                <a:lnTo>
                  <a:pt x="240347" y="309880"/>
                </a:lnTo>
                <a:lnTo>
                  <a:pt x="234416" y="315836"/>
                </a:lnTo>
                <a:lnTo>
                  <a:pt x="234416" y="402590"/>
                </a:lnTo>
                <a:lnTo>
                  <a:pt x="232219" y="403860"/>
                </a:lnTo>
                <a:lnTo>
                  <a:pt x="230517" y="405130"/>
                </a:lnTo>
                <a:lnTo>
                  <a:pt x="223354" y="408940"/>
                </a:lnTo>
                <a:lnTo>
                  <a:pt x="215722" y="410210"/>
                </a:lnTo>
                <a:lnTo>
                  <a:pt x="205397" y="408940"/>
                </a:lnTo>
                <a:lnTo>
                  <a:pt x="202984" y="407670"/>
                </a:lnTo>
                <a:lnTo>
                  <a:pt x="201574" y="406450"/>
                </a:lnTo>
                <a:lnTo>
                  <a:pt x="201574" y="444500"/>
                </a:lnTo>
                <a:lnTo>
                  <a:pt x="199174" y="449580"/>
                </a:lnTo>
                <a:lnTo>
                  <a:pt x="197269" y="454660"/>
                </a:lnTo>
                <a:lnTo>
                  <a:pt x="194233" y="459740"/>
                </a:lnTo>
                <a:lnTo>
                  <a:pt x="191541" y="463550"/>
                </a:lnTo>
                <a:lnTo>
                  <a:pt x="188722" y="463550"/>
                </a:lnTo>
                <a:lnTo>
                  <a:pt x="181127" y="458470"/>
                </a:lnTo>
                <a:lnTo>
                  <a:pt x="173621" y="455930"/>
                </a:lnTo>
                <a:lnTo>
                  <a:pt x="168719" y="454660"/>
                </a:lnTo>
                <a:lnTo>
                  <a:pt x="168351" y="453390"/>
                </a:lnTo>
                <a:lnTo>
                  <a:pt x="169595" y="452120"/>
                </a:lnTo>
                <a:lnTo>
                  <a:pt x="174548" y="447040"/>
                </a:lnTo>
                <a:lnTo>
                  <a:pt x="177088" y="445770"/>
                </a:lnTo>
                <a:lnTo>
                  <a:pt x="176695" y="441960"/>
                </a:lnTo>
                <a:lnTo>
                  <a:pt x="176301" y="438150"/>
                </a:lnTo>
                <a:lnTo>
                  <a:pt x="184124" y="438150"/>
                </a:lnTo>
                <a:lnTo>
                  <a:pt x="186296" y="439420"/>
                </a:lnTo>
                <a:lnTo>
                  <a:pt x="191223" y="439420"/>
                </a:lnTo>
                <a:lnTo>
                  <a:pt x="193979" y="440690"/>
                </a:lnTo>
                <a:lnTo>
                  <a:pt x="200317" y="439420"/>
                </a:lnTo>
                <a:lnTo>
                  <a:pt x="200507" y="440690"/>
                </a:lnTo>
                <a:lnTo>
                  <a:pt x="200609" y="443230"/>
                </a:lnTo>
                <a:lnTo>
                  <a:pt x="200533" y="444500"/>
                </a:lnTo>
                <a:lnTo>
                  <a:pt x="201574" y="444500"/>
                </a:lnTo>
                <a:lnTo>
                  <a:pt x="201574" y="406450"/>
                </a:lnTo>
                <a:lnTo>
                  <a:pt x="198615" y="403860"/>
                </a:lnTo>
                <a:lnTo>
                  <a:pt x="195707" y="401320"/>
                </a:lnTo>
                <a:lnTo>
                  <a:pt x="197243" y="394970"/>
                </a:lnTo>
                <a:lnTo>
                  <a:pt x="208191" y="392430"/>
                </a:lnTo>
                <a:lnTo>
                  <a:pt x="211963" y="392430"/>
                </a:lnTo>
                <a:lnTo>
                  <a:pt x="216357" y="391160"/>
                </a:lnTo>
                <a:lnTo>
                  <a:pt x="220776" y="392430"/>
                </a:lnTo>
                <a:lnTo>
                  <a:pt x="225755" y="393700"/>
                </a:lnTo>
                <a:lnTo>
                  <a:pt x="232181" y="396240"/>
                </a:lnTo>
                <a:lnTo>
                  <a:pt x="234162" y="398780"/>
                </a:lnTo>
                <a:lnTo>
                  <a:pt x="234416" y="402590"/>
                </a:lnTo>
                <a:lnTo>
                  <a:pt x="234416" y="315836"/>
                </a:lnTo>
                <a:lnTo>
                  <a:pt x="232752" y="317500"/>
                </a:lnTo>
                <a:lnTo>
                  <a:pt x="231482" y="322580"/>
                </a:lnTo>
                <a:lnTo>
                  <a:pt x="229400" y="332740"/>
                </a:lnTo>
                <a:lnTo>
                  <a:pt x="228371" y="336550"/>
                </a:lnTo>
                <a:lnTo>
                  <a:pt x="223748" y="345440"/>
                </a:lnTo>
                <a:lnTo>
                  <a:pt x="220116" y="345440"/>
                </a:lnTo>
                <a:lnTo>
                  <a:pt x="212940" y="340360"/>
                </a:lnTo>
                <a:lnTo>
                  <a:pt x="210718" y="339090"/>
                </a:lnTo>
                <a:lnTo>
                  <a:pt x="204660" y="334010"/>
                </a:lnTo>
                <a:lnTo>
                  <a:pt x="200748" y="332740"/>
                </a:lnTo>
                <a:lnTo>
                  <a:pt x="188633" y="334010"/>
                </a:lnTo>
                <a:lnTo>
                  <a:pt x="182448" y="331470"/>
                </a:lnTo>
                <a:lnTo>
                  <a:pt x="176009" y="322580"/>
                </a:lnTo>
                <a:lnTo>
                  <a:pt x="174218" y="320040"/>
                </a:lnTo>
                <a:lnTo>
                  <a:pt x="168275" y="311150"/>
                </a:lnTo>
                <a:lnTo>
                  <a:pt x="165811" y="311150"/>
                </a:lnTo>
                <a:lnTo>
                  <a:pt x="155930" y="314960"/>
                </a:lnTo>
                <a:lnTo>
                  <a:pt x="152184" y="317500"/>
                </a:lnTo>
                <a:lnTo>
                  <a:pt x="143649" y="320040"/>
                </a:lnTo>
                <a:lnTo>
                  <a:pt x="140741" y="317500"/>
                </a:lnTo>
                <a:lnTo>
                  <a:pt x="138950" y="311150"/>
                </a:lnTo>
                <a:lnTo>
                  <a:pt x="138899" y="308610"/>
                </a:lnTo>
                <a:lnTo>
                  <a:pt x="138785" y="307340"/>
                </a:lnTo>
                <a:lnTo>
                  <a:pt x="138569" y="304800"/>
                </a:lnTo>
                <a:lnTo>
                  <a:pt x="138506" y="302260"/>
                </a:lnTo>
                <a:lnTo>
                  <a:pt x="138582" y="299720"/>
                </a:lnTo>
                <a:lnTo>
                  <a:pt x="137121" y="292100"/>
                </a:lnTo>
                <a:lnTo>
                  <a:pt x="135204" y="292100"/>
                </a:lnTo>
                <a:lnTo>
                  <a:pt x="128308" y="295910"/>
                </a:lnTo>
                <a:lnTo>
                  <a:pt x="125526" y="298450"/>
                </a:lnTo>
                <a:lnTo>
                  <a:pt x="121069" y="302260"/>
                </a:lnTo>
                <a:lnTo>
                  <a:pt x="118554" y="302260"/>
                </a:lnTo>
                <a:lnTo>
                  <a:pt x="111887" y="298450"/>
                </a:lnTo>
                <a:lnTo>
                  <a:pt x="106807" y="299720"/>
                </a:lnTo>
                <a:lnTo>
                  <a:pt x="95465" y="307340"/>
                </a:lnTo>
                <a:lnTo>
                  <a:pt x="93878" y="306070"/>
                </a:lnTo>
                <a:lnTo>
                  <a:pt x="89763" y="298450"/>
                </a:lnTo>
                <a:lnTo>
                  <a:pt x="88722" y="295910"/>
                </a:lnTo>
                <a:lnTo>
                  <a:pt x="86080" y="297180"/>
                </a:lnTo>
                <a:lnTo>
                  <a:pt x="67703" y="323850"/>
                </a:lnTo>
                <a:lnTo>
                  <a:pt x="67500" y="328930"/>
                </a:lnTo>
                <a:lnTo>
                  <a:pt x="65646" y="331470"/>
                </a:lnTo>
                <a:lnTo>
                  <a:pt x="57137" y="331470"/>
                </a:lnTo>
                <a:lnTo>
                  <a:pt x="54368" y="334010"/>
                </a:lnTo>
                <a:lnTo>
                  <a:pt x="50609" y="340360"/>
                </a:lnTo>
                <a:lnTo>
                  <a:pt x="48463" y="342900"/>
                </a:lnTo>
                <a:lnTo>
                  <a:pt x="43383" y="347980"/>
                </a:lnTo>
                <a:lnTo>
                  <a:pt x="42075" y="351790"/>
                </a:lnTo>
                <a:lnTo>
                  <a:pt x="43827" y="359410"/>
                </a:lnTo>
                <a:lnTo>
                  <a:pt x="43599" y="361950"/>
                </a:lnTo>
                <a:lnTo>
                  <a:pt x="38112" y="368300"/>
                </a:lnTo>
                <a:lnTo>
                  <a:pt x="37795" y="372110"/>
                </a:lnTo>
                <a:lnTo>
                  <a:pt x="39712" y="377190"/>
                </a:lnTo>
                <a:lnTo>
                  <a:pt x="40678" y="378460"/>
                </a:lnTo>
                <a:lnTo>
                  <a:pt x="42341" y="379730"/>
                </a:lnTo>
                <a:lnTo>
                  <a:pt x="43764" y="378460"/>
                </a:lnTo>
                <a:lnTo>
                  <a:pt x="45707" y="375920"/>
                </a:lnTo>
                <a:lnTo>
                  <a:pt x="46672" y="373380"/>
                </a:lnTo>
                <a:lnTo>
                  <a:pt x="49009" y="369570"/>
                </a:lnTo>
                <a:lnTo>
                  <a:pt x="50571" y="368300"/>
                </a:lnTo>
                <a:lnTo>
                  <a:pt x="57150" y="377190"/>
                </a:lnTo>
                <a:lnTo>
                  <a:pt x="59182" y="384810"/>
                </a:lnTo>
                <a:lnTo>
                  <a:pt x="46837" y="391160"/>
                </a:lnTo>
                <a:lnTo>
                  <a:pt x="43751" y="391160"/>
                </a:lnTo>
                <a:lnTo>
                  <a:pt x="36296" y="392430"/>
                </a:lnTo>
                <a:lnTo>
                  <a:pt x="33197" y="389890"/>
                </a:lnTo>
                <a:lnTo>
                  <a:pt x="30022" y="383540"/>
                </a:lnTo>
                <a:lnTo>
                  <a:pt x="28448" y="379730"/>
                </a:lnTo>
                <a:lnTo>
                  <a:pt x="24993" y="374650"/>
                </a:lnTo>
                <a:lnTo>
                  <a:pt x="23215" y="375920"/>
                </a:lnTo>
                <a:lnTo>
                  <a:pt x="21463" y="378460"/>
                </a:lnTo>
                <a:lnTo>
                  <a:pt x="21056" y="379730"/>
                </a:lnTo>
                <a:lnTo>
                  <a:pt x="19735" y="388620"/>
                </a:lnTo>
                <a:lnTo>
                  <a:pt x="15252" y="393700"/>
                </a:lnTo>
                <a:lnTo>
                  <a:pt x="7315" y="400050"/>
                </a:lnTo>
                <a:lnTo>
                  <a:pt x="4749" y="401320"/>
                </a:lnTo>
                <a:lnTo>
                  <a:pt x="0" y="407670"/>
                </a:lnTo>
                <a:lnTo>
                  <a:pt x="2032" y="412750"/>
                </a:lnTo>
                <a:lnTo>
                  <a:pt x="8610" y="414020"/>
                </a:lnTo>
                <a:lnTo>
                  <a:pt x="11341" y="412750"/>
                </a:lnTo>
                <a:lnTo>
                  <a:pt x="19011" y="410210"/>
                </a:lnTo>
                <a:lnTo>
                  <a:pt x="24180" y="408940"/>
                </a:lnTo>
                <a:lnTo>
                  <a:pt x="35496" y="403860"/>
                </a:lnTo>
                <a:lnTo>
                  <a:pt x="38849" y="405130"/>
                </a:lnTo>
                <a:lnTo>
                  <a:pt x="41287" y="417830"/>
                </a:lnTo>
                <a:lnTo>
                  <a:pt x="41605" y="426720"/>
                </a:lnTo>
                <a:lnTo>
                  <a:pt x="42024" y="441960"/>
                </a:lnTo>
                <a:lnTo>
                  <a:pt x="44462" y="444500"/>
                </a:lnTo>
                <a:lnTo>
                  <a:pt x="56997" y="445770"/>
                </a:lnTo>
                <a:lnTo>
                  <a:pt x="59880" y="448310"/>
                </a:lnTo>
                <a:lnTo>
                  <a:pt x="67208" y="450850"/>
                </a:lnTo>
                <a:lnTo>
                  <a:pt x="71450" y="453390"/>
                </a:lnTo>
                <a:lnTo>
                  <a:pt x="80505" y="457200"/>
                </a:lnTo>
                <a:lnTo>
                  <a:pt x="84480" y="453390"/>
                </a:lnTo>
                <a:lnTo>
                  <a:pt x="86550" y="445770"/>
                </a:lnTo>
                <a:lnTo>
                  <a:pt x="84366" y="443230"/>
                </a:lnTo>
                <a:lnTo>
                  <a:pt x="78714" y="441960"/>
                </a:lnTo>
                <a:lnTo>
                  <a:pt x="77889" y="441960"/>
                </a:lnTo>
                <a:lnTo>
                  <a:pt x="73787" y="440690"/>
                </a:lnTo>
                <a:lnTo>
                  <a:pt x="71234" y="439420"/>
                </a:lnTo>
                <a:lnTo>
                  <a:pt x="70815" y="431800"/>
                </a:lnTo>
                <a:lnTo>
                  <a:pt x="60667" y="431800"/>
                </a:lnTo>
                <a:lnTo>
                  <a:pt x="56692" y="430530"/>
                </a:lnTo>
                <a:lnTo>
                  <a:pt x="54317" y="429260"/>
                </a:lnTo>
                <a:lnTo>
                  <a:pt x="53746" y="425450"/>
                </a:lnTo>
                <a:lnTo>
                  <a:pt x="54864" y="422910"/>
                </a:lnTo>
                <a:lnTo>
                  <a:pt x="56934" y="421640"/>
                </a:lnTo>
                <a:lnTo>
                  <a:pt x="59385" y="422910"/>
                </a:lnTo>
                <a:lnTo>
                  <a:pt x="62064" y="422910"/>
                </a:lnTo>
                <a:lnTo>
                  <a:pt x="63017" y="424180"/>
                </a:lnTo>
                <a:lnTo>
                  <a:pt x="90398" y="424180"/>
                </a:lnTo>
                <a:lnTo>
                  <a:pt x="97777" y="426720"/>
                </a:lnTo>
                <a:lnTo>
                  <a:pt x="106654" y="440690"/>
                </a:lnTo>
                <a:lnTo>
                  <a:pt x="111607" y="444500"/>
                </a:lnTo>
                <a:lnTo>
                  <a:pt x="125463" y="441960"/>
                </a:lnTo>
                <a:lnTo>
                  <a:pt x="128549" y="447040"/>
                </a:lnTo>
                <a:lnTo>
                  <a:pt x="126568" y="455930"/>
                </a:lnTo>
                <a:lnTo>
                  <a:pt x="125450" y="459740"/>
                </a:lnTo>
                <a:lnTo>
                  <a:pt x="124764" y="463550"/>
                </a:lnTo>
                <a:lnTo>
                  <a:pt x="124383" y="464820"/>
                </a:lnTo>
                <a:lnTo>
                  <a:pt x="124421" y="468630"/>
                </a:lnTo>
                <a:lnTo>
                  <a:pt x="125768" y="468630"/>
                </a:lnTo>
                <a:lnTo>
                  <a:pt x="126619" y="467360"/>
                </a:lnTo>
                <a:lnTo>
                  <a:pt x="127342" y="466090"/>
                </a:lnTo>
                <a:lnTo>
                  <a:pt x="130911" y="461010"/>
                </a:lnTo>
                <a:lnTo>
                  <a:pt x="133121" y="457200"/>
                </a:lnTo>
                <a:lnTo>
                  <a:pt x="141211" y="452120"/>
                </a:lnTo>
                <a:lnTo>
                  <a:pt x="145122" y="453390"/>
                </a:lnTo>
                <a:lnTo>
                  <a:pt x="147256" y="466090"/>
                </a:lnTo>
                <a:lnTo>
                  <a:pt x="147916" y="472440"/>
                </a:lnTo>
                <a:lnTo>
                  <a:pt x="148463" y="481330"/>
                </a:lnTo>
                <a:lnTo>
                  <a:pt x="146875" y="482600"/>
                </a:lnTo>
                <a:lnTo>
                  <a:pt x="137845" y="487680"/>
                </a:lnTo>
                <a:lnTo>
                  <a:pt x="136969" y="488950"/>
                </a:lnTo>
                <a:lnTo>
                  <a:pt x="137375" y="501650"/>
                </a:lnTo>
                <a:lnTo>
                  <a:pt x="139509" y="502920"/>
                </a:lnTo>
                <a:lnTo>
                  <a:pt x="146723" y="499110"/>
                </a:lnTo>
                <a:lnTo>
                  <a:pt x="149504" y="497840"/>
                </a:lnTo>
                <a:lnTo>
                  <a:pt x="162090" y="488950"/>
                </a:lnTo>
                <a:lnTo>
                  <a:pt x="165569" y="491490"/>
                </a:lnTo>
                <a:lnTo>
                  <a:pt x="170472" y="504190"/>
                </a:lnTo>
                <a:lnTo>
                  <a:pt x="173266" y="506730"/>
                </a:lnTo>
                <a:lnTo>
                  <a:pt x="184175" y="506730"/>
                </a:lnTo>
                <a:lnTo>
                  <a:pt x="189433" y="505460"/>
                </a:lnTo>
                <a:lnTo>
                  <a:pt x="195465" y="495300"/>
                </a:lnTo>
                <a:lnTo>
                  <a:pt x="199656" y="491490"/>
                </a:lnTo>
                <a:lnTo>
                  <a:pt x="213042" y="488950"/>
                </a:lnTo>
                <a:lnTo>
                  <a:pt x="219951" y="485140"/>
                </a:lnTo>
                <a:lnTo>
                  <a:pt x="230847" y="476250"/>
                </a:lnTo>
                <a:lnTo>
                  <a:pt x="236677" y="474980"/>
                </a:lnTo>
                <a:lnTo>
                  <a:pt x="249148" y="478790"/>
                </a:lnTo>
                <a:lnTo>
                  <a:pt x="253746" y="482600"/>
                </a:lnTo>
                <a:lnTo>
                  <a:pt x="258241" y="486410"/>
                </a:lnTo>
                <a:lnTo>
                  <a:pt x="262991" y="490220"/>
                </a:lnTo>
                <a:lnTo>
                  <a:pt x="268058" y="494030"/>
                </a:lnTo>
                <a:lnTo>
                  <a:pt x="273608" y="494030"/>
                </a:lnTo>
                <a:lnTo>
                  <a:pt x="279806" y="491490"/>
                </a:lnTo>
                <a:lnTo>
                  <a:pt x="280581" y="491490"/>
                </a:lnTo>
                <a:lnTo>
                  <a:pt x="284467" y="490220"/>
                </a:lnTo>
                <a:lnTo>
                  <a:pt x="286499" y="492760"/>
                </a:lnTo>
                <a:lnTo>
                  <a:pt x="287832" y="501650"/>
                </a:lnTo>
                <a:lnTo>
                  <a:pt x="283171" y="509270"/>
                </a:lnTo>
                <a:lnTo>
                  <a:pt x="224663" y="509270"/>
                </a:lnTo>
                <a:lnTo>
                  <a:pt x="216471" y="518160"/>
                </a:lnTo>
                <a:lnTo>
                  <a:pt x="217081" y="519430"/>
                </a:lnTo>
                <a:lnTo>
                  <a:pt x="224142" y="523240"/>
                </a:lnTo>
                <a:lnTo>
                  <a:pt x="227406" y="524510"/>
                </a:lnTo>
                <a:lnTo>
                  <a:pt x="230149" y="525780"/>
                </a:lnTo>
                <a:lnTo>
                  <a:pt x="233235" y="528320"/>
                </a:lnTo>
                <a:lnTo>
                  <a:pt x="232625" y="530860"/>
                </a:lnTo>
                <a:lnTo>
                  <a:pt x="226809" y="534670"/>
                </a:lnTo>
                <a:lnTo>
                  <a:pt x="224040" y="537210"/>
                </a:lnTo>
                <a:lnTo>
                  <a:pt x="218211" y="544830"/>
                </a:lnTo>
                <a:lnTo>
                  <a:pt x="214871" y="546100"/>
                </a:lnTo>
                <a:lnTo>
                  <a:pt x="207111" y="541020"/>
                </a:lnTo>
                <a:lnTo>
                  <a:pt x="204609" y="538480"/>
                </a:lnTo>
                <a:lnTo>
                  <a:pt x="198818" y="535940"/>
                </a:lnTo>
                <a:lnTo>
                  <a:pt x="195694" y="535940"/>
                </a:lnTo>
                <a:lnTo>
                  <a:pt x="192709" y="537210"/>
                </a:lnTo>
                <a:lnTo>
                  <a:pt x="187172" y="544830"/>
                </a:lnTo>
                <a:lnTo>
                  <a:pt x="184873" y="553720"/>
                </a:lnTo>
                <a:lnTo>
                  <a:pt x="185991" y="562610"/>
                </a:lnTo>
                <a:lnTo>
                  <a:pt x="190652" y="568960"/>
                </a:lnTo>
                <a:lnTo>
                  <a:pt x="196380" y="574040"/>
                </a:lnTo>
                <a:lnTo>
                  <a:pt x="202628" y="576580"/>
                </a:lnTo>
                <a:lnTo>
                  <a:pt x="209334" y="577850"/>
                </a:lnTo>
                <a:lnTo>
                  <a:pt x="216395" y="576580"/>
                </a:lnTo>
                <a:lnTo>
                  <a:pt x="228803" y="574040"/>
                </a:lnTo>
                <a:lnTo>
                  <a:pt x="243344" y="570230"/>
                </a:lnTo>
                <a:lnTo>
                  <a:pt x="250685" y="572770"/>
                </a:lnTo>
                <a:lnTo>
                  <a:pt x="282194" y="595630"/>
                </a:lnTo>
                <a:lnTo>
                  <a:pt x="283832" y="599440"/>
                </a:lnTo>
                <a:lnTo>
                  <a:pt x="285953" y="608330"/>
                </a:lnTo>
                <a:lnTo>
                  <a:pt x="284187" y="609600"/>
                </a:lnTo>
                <a:lnTo>
                  <a:pt x="277825" y="607060"/>
                </a:lnTo>
                <a:lnTo>
                  <a:pt x="274929" y="605790"/>
                </a:lnTo>
                <a:lnTo>
                  <a:pt x="262509" y="598182"/>
                </a:lnTo>
                <a:lnTo>
                  <a:pt x="253377" y="604520"/>
                </a:lnTo>
                <a:lnTo>
                  <a:pt x="250964" y="607060"/>
                </a:lnTo>
                <a:lnTo>
                  <a:pt x="244322" y="610870"/>
                </a:lnTo>
                <a:lnTo>
                  <a:pt x="238594" y="612140"/>
                </a:lnTo>
                <a:lnTo>
                  <a:pt x="229273" y="610870"/>
                </a:lnTo>
                <a:lnTo>
                  <a:pt x="226136" y="610870"/>
                </a:lnTo>
                <a:lnTo>
                  <a:pt x="217589" y="613410"/>
                </a:lnTo>
                <a:lnTo>
                  <a:pt x="216903" y="615950"/>
                </a:lnTo>
                <a:lnTo>
                  <a:pt x="221107" y="621030"/>
                </a:lnTo>
                <a:lnTo>
                  <a:pt x="221767" y="621030"/>
                </a:lnTo>
                <a:lnTo>
                  <a:pt x="222465" y="622300"/>
                </a:lnTo>
                <a:lnTo>
                  <a:pt x="226885" y="627380"/>
                </a:lnTo>
                <a:lnTo>
                  <a:pt x="226326" y="631190"/>
                </a:lnTo>
                <a:lnTo>
                  <a:pt x="213525" y="637540"/>
                </a:lnTo>
                <a:lnTo>
                  <a:pt x="211582" y="642620"/>
                </a:lnTo>
                <a:lnTo>
                  <a:pt x="210413" y="652780"/>
                </a:lnTo>
                <a:lnTo>
                  <a:pt x="209334" y="656590"/>
                </a:lnTo>
                <a:lnTo>
                  <a:pt x="205346" y="662940"/>
                </a:lnTo>
                <a:lnTo>
                  <a:pt x="203377" y="665480"/>
                </a:lnTo>
                <a:lnTo>
                  <a:pt x="207581" y="673100"/>
                </a:lnTo>
                <a:lnTo>
                  <a:pt x="211226" y="674370"/>
                </a:lnTo>
                <a:lnTo>
                  <a:pt x="252971" y="674370"/>
                </a:lnTo>
                <a:lnTo>
                  <a:pt x="258076" y="681990"/>
                </a:lnTo>
                <a:lnTo>
                  <a:pt x="267995" y="681990"/>
                </a:lnTo>
                <a:lnTo>
                  <a:pt x="285940" y="680720"/>
                </a:lnTo>
                <a:lnTo>
                  <a:pt x="289331" y="679450"/>
                </a:lnTo>
                <a:lnTo>
                  <a:pt x="299859" y="680720"/>
                </a:lnTo>
                <a:lnTo>
                  <a:pt x="300837" y="683260"/>
                </a:lnTo>
                <a:lnTo>
                  <a:pt x="294449" y="692150"/>
                </a:lnTo>
                <a:lnTo>
                  <a:pt x="292074" y="694690"/>
                </a:lnTo>
                <a:lnTo>
                  <a:pt x="287172" y="702310"/>
                </a:lnTo>
                <a:lnTo>
                  <a:pt x="288023" y="704850"/>
                </a:lnTo>
                <a:lnTo>
                  <a:pt x="301840" y="706120"/>
                </a:lnTo>
                <a:lnTo>
                  <a:pt x="348754" y="706120"/>
                </a:lnTo>
                <a:lnTo>
                  <a:pt x="357873" y="707390"/>
                </a:lnTo>
                <a:lnTo>
                  <a:pt x="361226" y="712470"/>
                </a:lnTo>
                <a:lnTo>
                  <a:pt x="358838" y="723900"/>
                </a:lnTo>
                <a:lnTo>
                  <a:pt x="358317" y="727710"/>
                </a:lnTo>
                <a:lnTo>
                  <a:pt x="358089" y="734060"/>
                </a:lnTo>
                <a:lnTo>
                  <a:pt x="360083" y="735330"/>
                </a:lnTo>
                <a:lnTo>
                  <a:pt x="365772" y="734060"/>
                </a:lnTo>
                <a:lnTo>
                  <a:pt x="367969" y="732790"/>
                </a:lnTo>
                <a:lnTo>
                  <a:pt x="369570" y="730250"/>
                </a:lnTo>
                <a:lnTo>
                  <a:pt x="373037" y="726440"/>
                </a:lnTo>
                <a:lnTo>
                  <a:pt x="375361" y="720090"/>
                </a:lnTo>
                <a:lnTo>
                  <a:pt x="375666" y="713740"/>
                </a:lnTo>
                <a:lnTo>
                  <a:pt x="373062" y="706120"/>
                </a:lnTo>
                <a:lnTo>
                  <a:pt x="370573" y="702310"/>
                </a:lnTo>
                <a:lnTo>
                  <a:pt x="370154" y="698500"/>
                </a:lnTo>
                <a:lnTo>
                  <a:pt x="375500" y="693420"/>
                </a:lnTo>
                <a:lnTo>
                  <a:pt x="376097" y="689610"/>
                </a:lnTo>
                <a:lnTo>
                  <a:pt x="375627" y="688340"/>
                </a:lnTo>
                <a:lnTo>
                  <a:pt x="374345" y="681990"/>
                </a:lnTo>
                <a:lnTo>
                  <a:pt x="376262" y="679450"/>
                </a:lnTo>
                <a:lnTo>
                  <a:pt x="377215" y="678180"/>
                </a:lnTo>
                <a:lnTo>
                  <a:pt x="384416" y="674370"/>
                </a:lnTo>
                <a:lnTo>
                  <a:pt x="399224" y="668020"/>
                </a:lnTo>
                <a:lnTo>
                  <a:pt x="417372" y="668020"/>
                </a:lnTo>
                <a:lnTo>
                  <a:pt x="436791" y="669290"/>
                </a:lnTo>
                <a:lnTo>
                  <a:pt x="438061" y="670560"/>
                </a:lnTo>
                <a:lnTo>
                  <a:pt x="437540" y="679450"/>
                </a:lnTo>
                <a:lnTo>
                  <a:pt x="437464" y="685800"/>
                </a:lnTo>
                <a:lnTo>
                  <a:pt x="438696" y="687070"/>
                </a:lnTo>
                <a:lnTo>
                  <a:pt x="444868" y="687070"/>
                </a:lnTo>
                <a:lnTo>
                  <a:pt x="446443" y="685800"/>
                </a:lnTo>
                <a:lnTo>
                  <a:pt x="451891" y="685800"/>
                </a:lnTo>
                <a:lnTo>
                  <a:pt x="455790" y="684530"/>
                </a:lnTo>
                <a:lnTo>
                  <a:pt x="463842" y="685800"/>
                </a:lnTo>
                <a:lnTo>
                  <a:pt x="466547" y="684530"/>
                </a:lnTo>
                <a:lnTo>
                  <a:pt x="464045" y="676910"/>
                </a:lnTo>
                <a:lnTo>
                  <a:pt x="462038" y="673100"/>
                </a:lnTo>
                <a:lnTo>
                  <a:pt x="457619" y="668020"/>
                </a:lnTo>
                <a:lnTo>
                  <a:pt x="455396" y="665480"/>
                </a:lnTo>
                <a:lnTo>
                  <a:pt x="454748" y="664210"/>
                </a:lnTo>
                <a:lnTo>
                  <a:pt x="462407" y="656590"/>
                </a:lnTo>
                <a:lnTo>
                  <a:pt x="466407" y="655320"/>
                </a:lnTo>
                <a:lnTo>
                  <a:pt x="470903" y="651510"/>
                </a:lnTo>
                <a:lnTo>
                  <a:pt x="471932" y="648970"/>
                </a:lnTo>
                <a:lnTo>
                  <a:pt x="471716" y="647700"/>
                </a:lnTo>
                <a:lnTo>
                  <a:pt x="470687" y="642620"/>
                </a:lnTo>
                <a:lnTo>
                  <a:pt x="470966" y="640080"/>
                </a:lnTo>
                <a:lnTo>
                  <a:pt x="475653" y="637540"/>
                </a:lnTo>
                <a:lnTo>
                  <a:pt x="485965" y="632460"/>
                </a:lnTo>
                <a:lnTo>
                  <a:pt x="496671" y="628650"/>
                </a:lnTo>
                <a:lnTo>
                  <a:pt x="507847" y="627380"/>
                </a:lnTo>
                <a:lnTo>
                  <a:pt x="519544" y="628650"/>
                </a:lnTo>
                <a:lnTo>
                  <a:pt x="529920" y="632460"/>
                </a:lnTo>
                <a:lnTo>
                  <a:pt x="539597" y="636270"/>
                </a:lnTo>
                <a:lnTo>
                  <a:pt x="548767" y="642620"/>
                </a:lnTo>
                <a:lnTo>
                  <a:pt x="557682" y="648970"/>
                </a:lnTo>
                <a:lnTo>
                  <a:pt x="562838" y="651510"/>
                </a:lnTo>
                <a:lnTo>
                  <a:pt x="566813" y="656590"/>
                </a:lnTo>
                <a:lnTo>
                  <a:pt x="570077" y="668020"/>
                </a:lnTo>
                <a:lnTo>
                  <a:pt x="571474" y="674370"/>
                </a:lnTo>
                <a:lnTo>
                  <a:pt x="571576" y="681990"/>
                </a:lnTo>
                <a:lnTo>
                  <a:pt x="571144" y="694690"/>
                </a:lnTo>
                <a:lnTo>
                  <a:pt x="563321" y="734060"/>
                </a:lnTo>
                <a:lnTo>
                  <a:pt x="541362" y="779780"/>
                </a:lnTo>
                <a:lnTo>
                  <a:pt x="508558" y="807720"/>
                </a:lnTo>
                <a:lnTo>
                  <a:pt x="478459" y="812800"/>
                </a:lnTo>
                <a:lnTo>
                  <a:pt x="447827" y="816610"/>
                </a:lnTo>
                <a:lnTo>
                  <a:pt x="432523" y="819150"/>
                </a:lnTo>
                <a:lnTo>
                  <a:pt x="409117" y="821690"/>
                </a:lnTo>
                <a:lnTo>
                  <a:pt x="385851" y="826770"/>
                </a:lnTo>
                <a:lnTo>
                  <a:pt x="339737" y="836930"/>
                </a:lnTo>
                <a:lnTo>
                  <a:pt x="287731" y="852170"/>
                </a:lnTo>
                <a:lnTo>
                  <a:pt x="237832" y="873760"/>
                </a:lnTo>
                <a:lnTo>
                  <a:pt x="234086" y="876300"/>
                </a:lnTo>
                <a:lnTo>
                  <a:pt x="230466" y="877570"/>
                </a:lnTo>
                <a:lnTo>
                  <a:pt x="226796" y="880110"/>
                </a:lnTo>
                <a:lnTo>
                  <a:pt x="228612" y="880110"/>
                </a:lnTo>
                <a:lnTo>
                  <a:pt x="250621" y="872490"/>
                </a:lnTo>
                <a:lnTo>
                  <a:pt x="317995" y="853440"/>
                </a:lnTo>
                <a:lnTo>
                  <a:pt x="338023" y="849630"/>
                </a:lnTo>
                <a:lnTo>
                  <a:pt x="358114" y="844550"/>
                </a:lnTo>
                <a:lnTo>
                  <a:pt x="398411" y="836930"/>
                </a:lnTo>
                <a:lnTo>
                  <a:pt x="411810" y="835660"/>
                </a:lnTo>
                <a:lnTo>
                  <a:pt x="425272" y="833120"/>
                </a:lnTo>
                <a:lnTo>
                  <a:pt x="452247" y="830580"/>
                </a:lnTo>
                <a:lnTo>
                  <a:pt x="490715" y="825500"/>
                </a:lnTo>
                <a:lnTo>
                  <a:pt x="503288" y="824230"/>
                </a:lnTo>
                <a:lnTo>
                  <a:pt x="515848" y="824230"/>
                </a:lnTo>
                <a:lnTo>
                  <a:pt x="541007" y="821690"/>
                </a:lnTo>
                <a:lnTo>
                  <a:pt x="552310" y="821690"/>
                </a:lnTo>
                <a:lnTo>
                  <a:pt x="563613" y="820420"/>
                </a:lnTo>
                <a:lnTo>
                  <a:pt x="660158" y="820420"/>
                </a:lnTo>
                <a:lnTo>
                  <a:pt x="738632" y="825500"/>
                </a:lnTo>
                <a:lnTo>
                  <a:pt x="753262" y="828040"/>
                </a:lnTo>
                <a:lnTo>
                  <a:pt x="767854" y="829310"/>
                </a:lnTo>
                <a:lnTo>
                  <a:pt x="782421" y="831850"/>
                </a:lnTo>
                <a:lnTo>
                  <a:pt x="796950" y="833120"/>
                </a:lnTo>
                <a:lnTo>
                  <a:pt x="814425" y="836930"/>
                </a:lnTo>
                <a:lnTo>
                  <a:pt x="849249" y="842010"/>
                </a:lnTo>
                <a:lnTo>
                  <a:pt x="866559" y="845820"/>
                </a:lnTo>
                <a:lnTo>
                  <a:pt x="920953" y="858520"/>
                </a:lnTo>
                <a:lnTo>
                  <a:pt x="948093" y="866140"/>
                </a:lnTo>
                <a:lnTo>
                  <a:pt x="975220" y="872490"/>
                </a:lnTo>
                <a:lnTo>
                  <a:pt x="982002" y="873760"/>
                </a:lnTo>
                <a:lnTo>
                  <a:pt x="995451" y="878840"/>
                </a:lnTo>
                <a:lnTo>
                  <a:pt x="1002169" y="880110"/>
                </a:lnTo>
                <a:lnTo>
                  <a:pt x="1001141" y="878840"/>
                </a:lnTo>
                <a:lnTo>
                  <a:pt x="999896" y="878840"/>
                </a:lnTo>
                <a:lnTo>
                  <a:pt x="998601" y="877570"/>
                </a:lnTo>
                <a:lnTo>
                  <a:pt x="949464" y="858520"/>
                </a:lnTo>
                <a:lnTo>
                  <a:pt x="899058" y="843280"/>
                </a:lnTo>
                <a:lnTo>
                  <a:pt x="860145" y="833120"/>
                </a:lnTo>
                <a:lnTo>
                  <a:pt x="794600" y="820420"/>
                </a:lnTo>
                <a:lnTo>
                  <a:pt x="741654" y="812800"/>
                </a:lnTo>
                <a:lnTo>
                  <a:pt x="733869" y="811530"/>
                </a:lnTo>
                <a:lnTo>
                  <a:pt x="728459" y="806450"/>
                </a:lnTo>
                <a:lnTo>
                  <a:pt x="724382" y="795020"/>
                </a:lnTo>
                <a:lnTo>
                  <a:pt x="721944" y="791210"/>
                </a:lnTo>
                <a:lnTo>
                  <a:pt x="714959" y="784860"/>
                </a:lnTo>
                <a:lnTo>
                  <a:pt x="711339" y="781050"/>
                </a:lnTo>
                <a:lnTo>
                  <a:pt x="707567" y="778510"/>
                </a:lnTo>
                <a:lnTo>
                  <a:pt x="699960" y="769620"/>
                </a:lnTo>
                <a:lnTo>
                  <a:pt x="695528" y="759460"/>
                </a:lnTo>
                <a:lnTo>
                  <a:pt x="694270" y="748030"/>
                </a:lnTo>
                <a:lnTo>
                  <a:pt x="696201" y="736600"/>
                </a:lnTo>
                <a:lnTo>
                  <a:pt x="700392" y="723900"/>
                </a:lnTo>
                <a:lnTo>
                  <a:pt x="705015" y="711200"/>
                </a:lnTo>
                <a:lnTo>
                  <a:pt x="709930" y="699770"/>
                </a:lnTo>
                <a:lnTo>
                  <a:pt x="714971" y="687070"/>
                </a:lnTo>
                <a:lnTo>
                  <a:pt x="740397" y="664210"/>
                </a:lnTo>
                <a:lnTo>
                  <a:pt x="744524" y="660400"/>
                </a:lnTo>
                <a:lnTo>
                  <a:pt x="747090" y="648970"/>
                </a:lnTo>
                <a:lnTo>
                  <a:pt x="751243" y="645160"/>
                </a:lnTo>
                <a:lnTo>
                  <a:pt x="757669" y="640080"/>
                </a:lnTo>
                <a:lnTo>
                  <a:pt x="762482" y="636270"/>
                </a:lnTo>
                <a:lnTo>
                  <a:pt x="767346" y="638810"/>
                </a:lnTo>
                <a:lnTo>
                  <a:pt x="771182" y="646430"/>
                </a:lnTo>
                <a:lnTo>
                  <a:pt x="771067" y="648970"/>
                </a:lnTo>
                <a:lnTo>
                  <a:pt x="771321" y="650240"/>
                </a:lnTo>
                <a:lnTo>
                  <a:pt x="761746" y="651510"/>
                </a:lnTo>
                <a:lnTo>
                  <a:pt x="757339" y="651510"/>
                </a:lnTo>
                <a:lnTo>
                  <a:pt x="751078" y="654050"/>
                </a:lnTo>
                <a:lnTo>
                  <a:pt x="749465" y="657860"/>
                </a:lnTo>
                <a:lnTo>
                  <a:pt x="747534" y="659130"/>
                </a:lnTo>
                <a:lnTo>
                  <a:pt x="749566" y="660400"/>
                </a:lnTo>
                <a:lnTo>
                  <a:pt x="751573" y="662940"/>
                </a:lnTo>
                <a:lnTo>
                  <a:pt x="754176" y="664210"/>
                </a:lnTo>
                <a:lnTo>
                  <a:pt x="754989" y="664210"/>
                </a:lnTo>
                <a:lnTo>
                  <a:pt x="758050" y="666750"/>
                </a:lnTo>
                <a:lnTo>
                  <a:pt x="761492" y="668020"/>
                </a:lnTo>
                <a:lnTo>
                  <a:pt x="762901" y="670560"/>
                </a:lnTo>
                <a:lnTo>
                  <a:pt x="765657" y="676910"/>
                </a:lnTo>
                <a:lnTo>
                  <a:pt x="769924" y="678180"/>
                </a:lnTo>
                <a:lnTo>
                  <a:pt x="778230" y="679450"/>
                </a:lnTo>
                <a:lnTo>
                  <a:pt x="781253" y="678180"/>
                </a:lnTo>
                <a:lnTo>
                  <a:pt x="786803" y="679450"/>
                </a:lnTo>
                <a:lnTo>
                  <a:pt x="790054" y="679450"/>
                </a:lnTo>
                <a:lnTo>
                  <a:pt x="794359" y="683260"/>
                </a:lnTo>
                <a:lnTo>
                  <a:pt x="791832" y="685800"/>
                </a:lnTo>
                <a:lnTo>
                  <a:pt x="788898" y="690880"/>
                </a:lnTo>
                <a:lnTo>
                  <a:pt x="786892" y="693420"/>
                </a:lnTo>
                <a:lnTo>
                  <a:pt x="783539" y="703580"/>
                </a:lnTo>
                <a:lnTo>
                  <a:pt x="788390" y="708660"/>
                </a:lnTo>
                <a:lnTo>
                  <a:pt x="800658" y="706120"/>
                </a:lnTo>
                <a:lnTo>
                  <a:pt x="804506" y="703580"/>
                </a:lnTo>
                <a:lnTo>
                  <a:pt x="811669" y="695960"/>
                </a:lnTo>
                <a:lnTo>
                  <a:pt x="818883" y="702310"/>
                </a:lnTo>
                <a:lnTo>
                  <a:pt x="820788" y="702310"/>
                </a:lnTo>
                <a:lnTo>
                  <a:pt x="823988" y="695960"/>
                </a:lnTo>
                <a:lnTo>
                  <a:pt x="824623" y="694690"/>
                </a:lnTo>
                <a:lnTo>
                  <a:pt x="827036" y="690880"/>
                </a:lnTo>
                <a:lnTo>
                  <a:pt x="835418" y="689610"/>
                </a:lnTo>
                <a:lnTo>
                  <a:pt x="837336" y="687070"/>
                </a:lnTo>
                <a:lnTo>
                  <a:pt x="838581" y="679450"/>
                </a:lnTo>
                <a:lnTo>
                  <a:pt x="839939" y="678180"/>
                </a:lnTo>
                <a:lnTo>
                  <a:pt x="841286" y="676910"/>
                </a:lnTo>
                <a:lnTo>
                  <a:pt x="853490" y="674370"/>
                </a:lnTo>
                <a:lnTo>
                  <a:pt x="858812" y="678180"/>
                </a:lnTo>
                <a:lnTo>
                  <a:pt x="860501" y="687070"/>
                </a:lnTo>
                <a:lnTo>
                  <a:pt x="864209" y="680720"/>
                </a:lnTo>
                <a:lnTo>
                  <a:pt x="867498" y="680720"/>
                </a:lnTo>
                <a:lnTo>
                  <a:pt x="878192" y="689610"/>
                </a:lnTo>
                <a:lnTo>
                  <a:pt x="887387" y="681990"/>
                </a:lnTo>
                <a:lnTo>
                  <a:pt x="890955" y="680720"/>
                </a:lnTo>
                <a:lnTo>
                  <a:pt x="903643" y="683260"/>
                </a:lnTo>
                <a:lnTo>
                  <a:pt x="911085" y="683260"/>
                </a:lnTo>
                <a:lnTo>
                  <a:pt x="914323" y="680720"/>
                </a:lnTo>
                <a:lnTo>
                  <a:pt x="920800" y="675640"/>
                </a:lnTo>
                <a:lnTo>
                  <a:pt x="924750" y="674370"/>
                </a:lnTo>
                <a:lnTo>
                  <a:pt x="930986" y="671830"/>
                </a:lnTo>
                <a:lnTo>
                  <a:pt x="933145" y="671830"/>
                </a:lnTo>
                <a:lnTo>
                  <a:pt x="936637" y="676910"/>
                </a:lnTo>
                <a:lnTo>
                  <a:pt x="938060" y="680720"/>
                </a:lnTo>
                <a:lnTo>
                  <a:pt x="941133" y="684530"/>
                </a:lnTo>
                <a:lnTo>
                  <a:pt x="942873" y="685800"/>
                </a:lnTo>
                <a:lnTo>
                  <a:pt x="951661" y="687070"/>
                </a:lnTo>
                <a:lnTo>
                  <a:pt x="959027" y="687070"/>
                </a:lnTo>
                <a:lnTo>
                  <a:pt x="973658" y="684530"/>
                </a:lnTo>
                <a:lnTo>
                  <a:pt x="980046" y="679450"/>
                </a:lnTo>
                <a:lnTo>
                  <a:pt x="985647" y="674370"/>
                </a:lnTo>
                <a:lnTo>
                  <a:pt x="988212" y="671830"/>
                </a:lnTo>
                <a:lnTo>
                  <a:pt x="990777" y="669290"/>
                </a:lnTo>
                <a:lnTo>
                  <a:pt x="995121" y="664210"/>
                </a:lnTo>
                <a:lnTo>
                  <a:pt x="998867" y="657860"/>
                </a:lnTo>
                <a:lnTo>
                  <a:pt x="1007808" y="648970"/>
                </a:lnTo>
                <a:lnTo>
                  <a:pt x="999921" y="624840"/>
                </a:lnTo>
                <a:lnTo>
                  <a:pt x="995959" y="628650"/>
                </a:lnTo>
                <a:lnTo>
                  <a:pt x="988593" y="628650"/>
                </a:lnTo>
                <a:lnTo>
                  <a:pt x="985812" y="627380"/>
                </a:lnTo>
                <a:lnTo>
                  <a:pt x="983234" y="621030"/>
                </a:lnTo>
                <a:lnTo>
                  <a:pt x="982802" y="619760"/>
                </a:lnTo>
                <a:lnTo>
                  <a:pt x="981036" y="614680"/>
                </a:lnTo>
                <a:lnTo>
                  <a:pt x="979119" y="613410"/>
                </a:lnTo>
                <a:lnTo>
                  <a:pt x="977188" y="612140"/>
                </a:lnTo>
                <a:lnTo>
                  <a:pt x="967740" y="610870"/>
                </a:lnTo>
                <a:lnTo>
                  <a:pt x="961745" y="609600"/>
                </a:lnTo>
                <a:lnTo>
                  <a:pt x="958113" y="604520"/>
                </a:lnTo>
                <a:lnTo>
                  <a:pt x="958608" y="599440"/>
                </a:lnTo>
                <a:lnTo>
                  <a:pt x="958850" y="596900"/>
                </a:lnTo>
                <a:lnTo>
                  <a:pt x="961263" y="595630"/>
                </a:lnTo>
                <a:lnTo>
                  <a:pt x="971130" y="595630"/>
                </a:lnTo>
                <a:lnTo>
                  <a:pt x="975245" y="596900"/>
                </a:lnTo>
                <a:lnTo>
                  <a:pt x="983221" y="594360"/>
                </a:lnTo>
                <a:lnTo>
                  <a:pt x="986040" y="595630"/>
                </a:lnTo>
                <a:lnTo>
                  <a:pt x="992720" y="604520"/>
                </a:lnTo>
                <a:lnTo>
                  <a:pt x="997877" y="608330"/>
                </a:lnTo>
                <a:lnTo>
                  <a:pt x="1010551" y="609600"/>
                </a:lnTo>
                <a:lnTo>
                  <a:pt x="1015301" y="610870"/>
                </a:lnTo>
                <a:lnTo>
                  <a:pt x="1023531" y="612140"/>
                </a:lnTo>
                <a:lnTo>
                  <a:pt x="1026795" y="610870"/>
                </a:lnTo>
                <a:lnTo>
                  <a:pt x="1027823" y="605790"/>
                </a:lnTo>
                <a:lnTo>
                  <a:pt x="1025842" y="603250"/>
                </a:lnTo>
                <a:lnTo>
                  <a:pt x="1023264" y="599440"/>
                </a:lnTo>
                <a:lnTo>
                  <a:pt x="1021283" y="599440"/>
                </a:lnTo>
                <a:lnTo>
                  <a:pt x="1017663" y="595630"/>
                </a:lnTo>
                <a:lnTo>
                  <a:pt x="1016520" y="594360"/>
                </a:lnTo>
                <a:lnTo>
                  <a:pt x="1015365" y="593090"/>
                </a:lnTo>
                <a:lnTo>
                  <a:pt x="1011580" y="588010"/>
                </a:lnTo>
                <a:lnTo>
                  <a:pt x="1012063" y="586740"/>
                </a:lnTo>
                <a:lnTo>
                  <a:pt x="1013015" y="584200"/>
                </a:lnTo>
                <a:lnTo>
                  <a:pt x="1020533" y="585470"/>
                </a:lnTo>
                <a:lnTo>
                  <a:pt x="1024839" y="586740"/>
                </a:lnTo>
                <a:lnTo>
                  <a:pt x="1031748" y="590550"/>
                </a:lnTo>
                <a:lnTo>
                  <a:pt x="1035011" y="591820"/>
                </a:lnTo>
                <a:lnTo>
                  <a:pt x="1039114" y="591820"/>
                </a:lnTo>
                <a:lnTo>
                  <a:pt x="1046048" y="590550"/>
                </a:lnTo>
                <a:lnTo>
                  <a:pt x="1052449" y="591820"/>
                </a:lnTo>
                <a:lnTo>
                  <a:pt x="1058227" y="595630"/>
                </a:lnTo>
                <a:lnTo>
                  <a:pt x="1063307" y="600710"/>
                </a:lnTo>
                <a:lnTo>
                  <a:pt x="1064272" y="600710"/>
                </a:lnTo>
                <a:lnTo>
                  <a:pt x="1067244" y="603250"/>
                </a:lnTo>
                <a:lnTo>
                  <a:pt x="1069454" y="601980"/>
                </a:lnTo>
                <a:lnTo>
                  <a:pt x="1069467" y="598170"/>
                </a:lnTo>
                <a:lnTo>
                  <a:pt x="1069098" y="596900"/>
                </a:lnTo>
                <a:lnTo>
                  <a:pt x="1065911" y="591820"/>
                </a:lnTo>
                <a:lnTo>
                  <a:pt x="1066520" y="590550"/>
                </a:lnTo>
                <a:lnTo>
                  <a:pt x="1067130" y="589280"/>
                </a:lnTo>
                <a:lnTo>
                  <a:pt x="1072515" y="584200"/>
                </a:lnTo>
                <a:lnTo>
                  <a:pt x="1076553" y="580390"/>
                </a:lnTo>
                <a:lnTo>
                  <a:pt x="1082840" y="576580"/>
                </a:lnTo>
                <a:lnTo>
                  <a:pt x="1100442" y="585470"/>
                </a:lnTo>
                <a:lnTo>
                  <a:pt x="1105750" y="582930"/>
                </a:lnTo>
                <a:lnTo>
                  <a:pt x="1108278" y="576580"/>
                </a:lnTo>
                <a:lnTo>
                  <a:pt x="1110297" y="571500"/>
                </a:lnTo>
                <a:lnTo>
                  <a:pt x="1112316" y="566420"/>
                </a:lnTo>
                <a:lnTo>
                  <a:pt x="1114983" y="560070"/>
                </a:lnTo>
                <a:lnTo>
                  <a:pt x="1118565" y="548640"/>
                </a:lnTo>
                <a:lnTo>
                  <a:pt x="1118793" y="544830"/>
                </a:lnTo>
                <a:lnTo>
                  <a:pt x="1112215" y="541020"/>
                </a:lnTo>
                <a:lnTo>
                  <a:pt x="1108265" y="539750"/>
                </a:lnTo>
                <a:lnTo>
                  <a:pt x="1098461" y="538480"/>
                </a:lnTo>
                <a:lnTo>
                  <a:pt x="1097305" y="537210"/>
                </a:lnTo>
                <a:lnTo>
                  <a:pt x="1094765" y="530860"/>
                </a:lnTo>
                <a:lnTo>
                  <a:pt x="1094346" y="529590"/>
                </a:lnTo>
                <a:lnTo>
                  <a:pt x="1091222" y="521970"/>
                </a:lnTo>
                <a:lnTo>
                  <a:pt x="1090180" y="519430"/>
                </a:lnTo>
                <a:lnTo>
                  <a:pt x="1085024" y="516890"/>
                </a:lnTo>
                <a:lnTo>
                  <a:pt x="1068133" y="521970"/>
                </a:lnTo>
                <a:lnTo>
                  <a:pt x="1060716" y="520700"/>
                </a:lnTo>
                <a:lnTo>
                  <a:pt x="1050429" y="514350"/>
                </a:lnTo>
                <a:lnTo>
                  <a:pt x="1048575" y="511810"/>
                </a:lnTo>
                <a:lnTo>
                  <a:pt x="1048232" y="508000"/>
                </a:lnTo>
                <a:lnTo>
                  <a:pt x="1047991" y="505460"/>
                </a:lnTo>
                <a:lnTo>
                  <a:pt x="1029195" y="496531"/>
                </a:lnTo>
                <a:lnTo>
                  <a:pt x="1029195" y="532130"/>
                </a:lnTo>
                <a:lnTo>
                  <a:pt x="1027798" y="534670"/>
                </a:lnTo>
                <a:lnTo>
                  <a:pt x="1022794" y="535940"/>
                </a:lnTo>
                <a:lnTo>
                  <a:pt x="1020787" y="538480"/>
                </a:lnTo>
                <a:lnTo>
                  <a:pt x="1017143" y="544830"/>
                </a:lnTo>
                <a:lnTo>
                  <a:pt x="1016571" y="544830"/>
                </a:lnTo>
                <a:lnTo>
                  <a:pt x="1010145" y="541020"/>
                </a:lnTo>
                <a:lnTo>
                  <a:pt x="1007503" y="539750"/>
                </a:lnTo>
                <a:lnTo>
                  <a:pt x="1001661" y="535940"/>
                </a:lnTo>
                <a:lnTo>
                  <a:pt x="1001217" y="535355"/>
                </a:lnTo>
                <a:lnTo>
                  <a:pt x="1001217" y="538480"/>
                </a:lnTo>
                <a:lnTo>
                  <a:pt x="999299" y="547370"/>
                </a:lnTo>
                <a:lnTo>
                  <a:pt x="990193" y="562610"/>
                </a:lnTo>
                <a:lnTo>
                  <a:pt x="985824" y="566420"/>
                </a:lnTo>
                <a:lnTo>
                  <a:pt x="984694" y="566420"/>
                </a:lnTo>
                <a:lnTo>
                  <a:pt x="980033" y="558800"/>
                </a:lnTo>
                <a:lnTo>
                  <a:pt x="977811" y="554990"/>
                </a:lnTo>
                <a:lnTo>
                  <a:pt x="977061" y="553720"/>
                </a:lnTo>
                <a:lnTo>
                  <a:pt x="977684" y="546100"/>
                </a:lnTo>
                <a:lnTo>
                  <a:pt x="978103" y="541020"/>
                </a:lnTo>
                <a:lnTo>
                  <a:pt x="975817" y="538480"/>
                </a:lnTo>
                <a:lnTo>
                  <a:pt x="970749" y="534670"/>
                </a:lnTo>
                <a:lnTo>
                  <a:pt x="970178" y="534670"/>
                </a:lnTo>
                <a:lnTo>
                  <a:pt x="982751" y="528320"/>
                </a:lnTo>
                <a:lnTo>
                  <a:pt x="985862" y="530860"/>
                </a:lnTo>
                <a:lnTo>
                  <a:pt x="989037" y="534670"/>
                </a:lnTo>
                <a:lnTo>
                  <a:pt x="992009" y="535940"/>
                </a:lnTo>
                <a:lnTo>
                  <a:pt x="1000112" y="537210"/>
                </a:lnTo>
                <a:lnTo>
                  <a:pt x="1001217" y="538480"/>
                </a:lnTo>
                <a:lnTo>
                  <a:pt x="1001217" y="535355"/>
                </a:lnTo>
                <a:lnTo>
                  <a:pt x="999756" y="533400"/>
                </a:lnTo>
                <a:lnTo>
                  <a:pt x="999655" y="528320"/>
                </a:lnTo>
                <a:lnTo>
                  <a:pt x="999629" y="527050"/>
                </a:lnTo>
                <a:lnTo>
                  <a:pt x="1000213" y="527050"/>
                </a:lnTo>
                <a:lnTo>
                  <a:pt x="1001153" y="524510"/>
                </a:lnTo>
                <a:lnTo>
                  <a:pt x="1002563" y="524510"/>
                </a:lnTo>
                <a:lnTo>
                  <a:pt x="1007021" y="523240"/>
                </a:lnTo>
                <a:lnTo>
                  <a:pt x="1009624" y="520700"/>
                </a:lnTo>
                <a:lnTo>
                  <a:pt x="1012355" y="514350"/>
                </a:lnTo>
                <a:lnTo>
                  <a:pt x="1013802" y="511810"/>
                </a:lnTo>
                <a:lnTo>
                  <a:pt x="1017485" y="508000"/>
                </a:lnTo>
                <a:lnTo>
                  <a:pt x="1020089" y="508000"/>
                </a:lnTo>
                <a:lnTo>
                  <a:pt x="1023912" y="516890"/>
                </a:lnTo>
                <a:lnTo>
                  <a:pt x="1026210" y="523240"/>
                </a:lnTo>
                <a:lnTo>
                  <a:pt x="1029195" y="532130"/>
                </a:lnTo>
                <a:lnTo>
                  <a:pt x="1029195" y="496531"/>
                </a:lnTo>
                <a:lnTo>
                  <a:pt x="1006398" y="492760"/>
                </a:lnTo>
                <a:lnTo>
                  <a:pt x="999883" y="490220"/>
                </a:lnTo>
                <a:lnTo>
                  <a:pt x="999134" y="486410"/>
                </a:lnTo>
                <a:lnTo>
                  <a:pt x="997394" y="477520"/>
                </a:lnTo>
                <a:lnTo>
                  <a:pt x="995260" y="474980"/>
                </a:lnTo>
                <a:lnTo>
                  <a:pt x="994181" y="473710"/>
                </a:lnTo>
                <a:lnTo>
                  <a:pt x="985570" y="473710"/>
                </a:lnTo>
                <a:lnTo>
                  <a:pt x="981417" y="472440"/>
                </a:lnTo>
                <a:lnTo>
                  <a:pt x="973620" y="474129"/>
                </a:lnTo>
                <a:lnTo>
                  <a:pt x="973620" y="528320"/>
                </a:lnTo>
                <a:lnTo>
                  <a:pt x="971562" y="530860"/>
                </a:lnTo>
                <a:lnTo>
                  <a:pt x="973607" y="528320"/>
                </a:lnTo>
                <a:lnTo>
                  <a:pt x="973620" y="474129"/>
                </a:lnTo>
                <a:lnTo>
                  <a:pt x="969657" y="474980"/>
                </a:lnTo>
                <a:lnTo>
                  <a:pt x="966228" y="472516"/>
                </a:lnTo>
                <a:lnTo>
                  <a:pt x="966228" y="577850"/>
                </a:lnTo>
                <a:lnTo>
                  <a:pt x="959167" y="585470"/>
                </a:lnTo>
                <a:lnTo>
                  <a:pt x="953973" y="586740"/>
                </a:lnTo>
                <a:lnTo>
                  <a:pt x="946162" y="582930"/>
                </a:lnTo>
                <a:lnTo>
                  <a:pt x="943787" y="579120"/>
                </a:lnTo>
                <a:lnTo>
                  <a:pt x="940892" y="575310"/>
                </a:lnTo>
                <a:lnTo>
                  <a:pt x="942721" y="572770"/>
                </a:lnTo>
                <a:lnTo>
                  <a:pt x="943927" y="572770"/>
                </a:lnTo>
                <a:lnTo>
                  <a:pt x="946188" y="571500"/>
                </a:lnTo>
                <a:lnTo>
                  <a:pt x="957313" y="571500"/>
                </a:lnTo>
                <a:lnTo>
                  <a:pt x="965073" y="574040"/>
                </a:lnTo>
                <a:lnTo>
                  <a:pt x="966228" y="577850"/>
                </a:lnTo>
                <a:lnTo>
                  <a:pt x="966228" y="472516"/>
                </a:lnTo>
                <a:lnTo>
                  <a:pt x="964361" y="471170"/>
                </a:lnTo>
                <a:lnTo>
                  <a:pt x="957110" y="461010"/>
                </a:lnTo>
                <a:lnTo>
                  <a:pt x="952754" y="459740"/>
                </a:lnTo>
                <a:lnTo>
                  <a:pt x="938568" y="462280"/>
                </a:lnTo>
                <a:lnTo>
                  <a:pt x="931557" y="466090"/>
                </a:lnTo>
                <a:lnTo>
                  <a:pt x="927049" y="477520"/>
                </a:lnTo>
                <a:lnTo>
                  <a:pt x="926452" y="480060"/>
                </a:lnTo>
                <a:lnTo>
                  <a:pt x="922972" y="483870"/>
                </a:lnTo>
                <a:lnTo>
                  <a:pt x="919822" y="486410"/>
                </a:lnTo>
                <a:lnTo>
                  <a:pt x="912050" y="483870"/>
                </a:lnTo>
                <a:lnTo>
                  <a:pt x="910869" y="480060"/>
                </a:lnTo>
                <a:lnTo>
                  <a:pt x="910259" y="468630"/>
                </a:lnTo>
                <a:lnTo>
                  <a:pt x="915822" y="463550"/>
                </a:lnTo>
                <a:lnTo>
                  <a:pt x="927938" y="457200"/>
                </a:lnTo>
                <a:lnTo>
                  <a:pt x="923709" y="449580"/>
                </a:lnTo>
                <a:lnTo>
                  <a:pt x="922909" y="448310"/>
                </a:lnTo>
                <a:lnTo>
                  <a:pt x="922108" y="447040"/>
                </a:lnTo>
                <a:lnTo>
                  <a:pt x="922362" y="444500"/>
                </a:lnTo>
                <a:lnTo>
                  <a:pt x="926630" y="440690"/>
                </a:lnTo>
                <a:lnTo>
                  <a:pt x="928141" y="438150"/>
                </a:lnTo>
                <a:lnTo>
                  <a:pt x="932827" y="431800"/>
                </a:lnTo>
                <a:lnTo>
                  <a:pt x="937094" y="431800"/>
                </a:lnTo>
                <a:lnTo>
                  <a:pt x="942149" y="438150"/>
                </a:lnTo>
                <a:lnTo>
                  <a:pt x="943216" y="441960"/>
                </a:lnTo>
                <a:lnTo>
                  <a:pt x="944587" y="447040"/>
                </a:lnTo>
                <a:lnTo>
                  <a:pt x="945794" y="449580"/>
                </a:lnTo>
                <a:lnTo>
                  <a:pt x="951293" y="449580"/>
                </a:lnTo>
                <a:lnTo>
                  <a:pt x="953998" y="450850"/>
                </a:lnTo>
                <a:lnTo>
                  <a:pt x="963676" y="449580"/>
                </a:lnTo>
                <a:lnTo>
                  <a:pt x="970686" y="448310"/>
                </a:lnTo>
                <a:lnTo>
                  <a:pt x="982611" y="447040"/>
                </a:lnTo>
                <a:lnTo>
                  <a:pt x="984427" y="448310"/>
                </a:lnTo>
                <a:lnTo>
                  <a:pt x="986599" y="457200"/>
                </a:lnTo>
                <a:lnTo>
                  <a:pt x="988872" y="458470"/>
                </a:lnTo>
                <a:lnTo>
                  <a:pt x="997204" y="457200"/>
                </a:lnTo>
                <a:lnTo>
                  <a:pt x="1001941" y="455930"/>
                </a:lnTo>
                <a:lnTo>
                  <a:pt x="1013587" y="450850"/>
                </a:lnTo>
                <a:lnTo>
                  <a:pt x="1020318" y="452120"/>
                </a:lnTo>
                <a:lnTo>
                  <a:pt x="1030732" y="458470"/>
                </a:lnTo>
                <a:lnTo>
                  <a:pt x="1034338" y="461010"/>
                </a:lnTo>
                <a:lnTo>
                  <a:pt x="1043724" y="467360"/>
                </a:lnTo>
                <a:lnTo>
                  <a:pt x="1044321" y="467360"/>
                </a:lnTo>
                <a:lnTo>
                  <a:pt x="1048245" y="457200"/>
                </a:lnTo>
                <a:lnTo>
                  <a:pt x="1049959" y="453390"/>
                </a:lnTo>
                <a:lnTo>
                  <a:pt x="1051763" y="450850"/>
                </a:lnTo>
                <a:lnTo>
                  <a:pt x="1054468" y="447040"/>
                </a:lnTo>
                <a:lnTo>
                  <a:pt x="1054760" y="446633"/>
                </a:lnTo>
                <a:lnTo>
                  <a:pt x="1047915" y="441960"/>
                </a:lnTo>
                <a:lnTo>
                  <a:pt x="1045298" y="438150"/>
                </a:lnTo>
                <a:lnTo>
                  <a:pt x="1042466" y="431800"/>
                </a:lnTo>
                <a:lnTo>
                  <a:pt x="1041895" y="430530"/>
                </a:lnTo>
                <a:lnTo>
                  <a:pt x="1042974" y="429260"/>
                </a:lnTo>
                <a:lnTo>
                  <a:pt x="1045121" y="426720"/>
                </a:lnTo>
                <a:lnTo>
                  <a:pt x="1050074" y="427990"/>
                </a:lnTo>
                <a:lnTo>
                  <a:pt x="1057897" y="430530"/>
                </a:lnTo>
                <a:lnTo>
                  <a:pt x="1064628" y="434340"/>
                </a:lnTo>
                <a:lnTo>
                  <a:pt x="1069975" y="440690"/>
                </a:lnTo>
                <a:lnTo>
                  <a:pt x="1073645" y="448310"/>
                </a:lnTo>
                <a:lnTo>
                  <a:pt x="1074305" y="449580"/>
                </a:lnTo>
                <a:lnTo>
                  <a:pt x="1075296" y="452120"/>
                </a:lnTo>
                <a:lnTo>
                  <a:pt x="1080528" y="455930"/>
                </a:lnTo>
                <a:lnTo>
                  <a:pt x="1084503" y="458470"/>
                </a:lnTo>
                <a:lnTo>
                  <a:pt x="1093558" y="462280"/>
                </a:lnTo>
                <a:lnTo>
                  <a:pt x="1098626" y="462280"/>
                </a:lnTo>
                <a:lnTo>
                  <a:pt x="1105725" y="457200"/>
                </a:lnTo>
                <a:lnTo>
                  <a:pt x="1108087" y="454660"/>
                </a:lnTo>
                <a:lnTo>
                  <a:pt x="1114221" y="448310"/>
                </a:lnTo>
                <a:lnTo>
                  <a:pt x="1118285" y="447040"/>
                </a:lnTo>
                <a:lnTo>
                  <a:pt x="1129487" y="447040"/>
                </a:lnTo>
                <a:lnTo>
                  <a:pt x="1138313" y="441960"/>
                </a:lnTo>
                <a:lnTo>
                  <a:pt x="1145184" y="439420"/>
                </a:lnTo>
                <a:lnTo>
                  <a:pt x="1163408" y="439420"/>
                </a:lnTo>
                <a:lnTo>
                  <a:pt x="1166609" y="438150"/>
                </a:lnTo>
                <a:lnTo>
                  <a:pt x="1173695" y="427990"/>
                </a:lnTo>
                <a:lnTo>
                  <a:pt x="1175169" y="427990"/>
                </a:lnTo>
                <a:lnTo>
                  <a:pt x="1187704" y="433070"/>
                </a:lnTo>
                <a:lnTo>
                  <a:pt x="1192644" y="434340"/>
                </a:lnTo>
                <a:lnTo>
                  <a:pt x="1203769" y="438150"/>
                </a:lnTo>
                <a:lnTo>
                  <a:pt x="1206080" y="435610"/>
                </a:lnTo>
                <a:lnTo>
                  <a:pt x="1206030" y="427990"/>
                </a:lnTo>
                <a:lnTo>
                  <a:pt x="1205877" y="426720"/>
                </a:lnTo>
                <a:lnTo>
                  <a:pt x="1205725" y="425450"/>
                </a:lnTo>
                <a:lnTo>
                  <a:pt x="1205560" y="421640"/>
                </a:lnTo>
                <a:lnTo>
                  <a:pt x="1205496" y="420370"/>
                </a:lnTo>
                <a:lnTo>
                  <a:pt x="1205217" y="414020"/>
                </a:lnTo>
                <a:lnTo>
                  <a:pt x="1204658" y="407670"/>
                </a:lnTo>
                <a:lnTo>
                  <a:pt x="1204607" y="398780"/>
                </a:lnTo>
                <a:lnTo>
                  <a:pt x="1204620" y="397510"/>
                </a:lnTo>
                <a:lnTo>
                  <a:pt x="1204645" y="393700"/>
                </a:lnTo>
                <a:lnTo>
                  <a:pt x="1205395" y="391160"/>
                </a:lnTo>
                <a:lnTo>
                  <a:pt x="1206131" y="388620"/>
                </a:lnTo>
                <a:lnTo>
                  <a:pt x="1213497" y="386080"/>
                </a:lnTo>
                <a:lnTo>
                  <a:pt x="1214894" y="383540"/>
                </a:lnTo>
                <a:close/>
              </a:path>
            </a:pathLst>
          </a:custGeom>
          <a:solidFill>
            <a:srgbClr val="FFFFFF"/>
          </a:solidFill>
        </p:spPr>
        <p:txBody>
          <a:bodyPr wrap="square" lIns="0" tIns="0" rIns="0" bIns="0" rtlCol="0"/>
          <a:lstStyle/>
          <a:p>
            <a:endParaRPr/>
          </a:p>
        </p:txBody>
      </p:sp>
      <p:pic>
        <p:nvPicPr>
          <p:cNvPr id="13" name="object 13"/>
          <p:cNvPicPr/>
          <p:nvPr/>
        </p:nvPicPr>
        <p:blipFill>
          <a:blip r:embed="rId7" cstate="print"/>
          <a:stretch>
            <a:fillRect/>
          </a:stretch>
        </p:blipFill>
        <p:spPr>
          <a:xfrm>
            <a:off x="5425565" y="1331362"/>
            <a:ext cx="79436" cy="85091"/>
          </a:xfrm>
          <a:prstGeom prst="rect">
            <a:avLst/>
          </a:prstGeom>
        </p:spPr>
      </p:pic>
      <p:pic>
        <p:nvPicPr>
          <p:cNvPr id="14" name="object 14"/>
          <p:cNvPicPr/>
          <p:nvPr/>
        </p:nvPicPr>
        <p:blipFill>
          <a:blip r:embed="rId8" cstate="print"/>
          <a:stretch>
            <a:fillRect/>
          </a:stretch>
        </p:blipFill>
        <p:spPr>
          <a:xfrm>
            <a:off x="5650570" y="1331991"/>
            <a:ext cx="78422" cy="83578"/>
          </a:xfrm>
          <a:prstGeom prst="rect">
            <a:avLst/>
          </a:prstGeom>
        </p:spPr>
      </p:pic>
      <p:sp>
        <p:nvSpPr>
          <p:cNvPr id="15" name="object 15"/>
          <p:cNvSpPr txBox="1"/>
          <p:nvPr/>
        </p:nvSpPr>
        <p:spPr>
          <a:xfrm rot="4560000">
            <a:off x="6423994" y="6968958"/>
            <a:ext cx="183759" cy="139700"/>
          </a:xfrm>
          <a:prstGeom prst="rect">
            <a:avLst/>
          </a:prstGeom>
        </p:spPr>
        <p:txBody>
          <a:bodyPr vert="horz" wrap="square" lIns="0" tIns="0" rIns="0" bIns="0" rtlCol="0">
            <a:spAutoFit/>
          </a:bodyPr>
          <a:lstStyle/>
          <a:p>
            <a:pPr>
              <a:lnSpc>
                <a:spcPts val="1100"/>
              </a:lnSpc>
            </a:pPr>
            <a:r>
              <a:rPr sz="1100" b="1" spc="75" dirty="0">
                <a:solidFill>
                  <a:srgbClr val="8FCDC1"/>
                </a:solidFill>
                <a:latin typeface="Arial"/>
                <a:cs typeface="Arial"/>
              </a:rPr>
              <a:t>Q</a:t>
            </a:r>
            <a:endParaRPr sz="1100">
              <a:latin typeface="Arial"/>
              <a:cs typeface="Arial"/>
            </a:endParaRPr>
          </a:p>
        </p:txBody>
      </p:sp>
      <p:sp>
        <p:nvSpPr>
          <p:cNvPr id="16" name="object 16"/>
          <p:cNvSpPr txBox="1"/>
          <p:nvPr/>
        </p:nvSpPr>
        <p:spPr>
          <a:xfrm rot="4860000">
            <a:off x="6449540" y="7080846"/>
            <a:ext cx="176548" cy="139700"/>
          </a:xfrm>
          <a:prstGeom prst="rect">
            <a:avLst/>
          </a:prstGeom>
        </p:spPr>
        <p:txBody>
          <a:bodyPr vert="horz" wrap="square" lIns="0" tIns="0" rIns="0" bIns="0" rtlCol="0">
            <a:spAutoFit/>
          </a:bodyPr>
          <a:lstStyle/>
          <a:p>
            <a:pPr>
              <a:lnSpc>
                <a:spcPts val="1095"/>
              </a:lnSpc>
            </a:pPr>
            <a:r>
              <a:rPr sz="1100" b="1" spc="35" dirty="0">
                <a:solidFill>
                  <a:srgbClr val="8FCDC1"/>
                </a:solidFill>
                <a:latin typeface="Arial"/>
                <a:cs typeface="Arial"/>
              </a:rPr>
              <a:t>U</a:t>
            </a:r>
            <a:endParaRPr sz="1100">
              <a:latin typeface="Arial"/>
              <a:cs typeface="Arial"/>
            </a:endParaRPr>
          </a:p>
        </p:txBody>
      </p:sp>
      <p:sp>
        <p:nvSpPr>
          <p:cNvPr id="17" name="object 17"/>
          <p:cNvSpPr txBox="1"/>
          <p:nvPr/>
        </p:nvSpPr>
        <p:spPr>
          <a:xfrm rot="5160000">
            <a:off x="6463313" y="7181572"/>
            <a:ext cx="169440"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É</a:t>
            </a:r>
            <a:endParaRPr sz="1100">
              <a:latin typeface="Arial"/>
              <a:cs typeface="Arial"/>
            </a:endParaRPr>
          </a:p>
        </p:txBody>
      </p:sp>
      <p:sp>
        <p:nvSpPr>
          <p:cNvPr id="18" name="object 18"/>
          <p:cNvSpPr txBox="1"/>
          <p:nvPr/>
        </p:nvSpPr>
        <p:spPr>
          <a:xfrm rot="5580000">
            <a:off x="6463422" y="7318991"/>
            <a:ext cx="168724"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P</a:t>
            </a:r>
            <a:endParaRPr sz="1100">
              <a:latin typeface="Arial"/>
              <a:cs typeface="Arial"/>
            </a:endParaRPr>
          </a:p>
        </p:txBody>
      </p:sp>
      <p:sp>
        <p:nvSpPr>
          <p:cNvPr id="19" name="object 19"/>
          <p:cNvSpPr txBox="1"/>
          <p:nvPr/>
        </p:nvSpPr>
        <p:spPr>
          <a:xfrm rot="5880000">
            <a:off x="6443708" y="7426294"/>
            <a:ext cx="185003" cy="139700"/>
          </a:xfrm>
          <a:prstGeom prst="rect">
            <a:avLst/>
          </a:prstGeom>
        </p:spPr>
        <p:txBody>
          <a:bodyPr vert="horz" wrap="square" lIns="0" tIns="0" rIns="0" bIns="0" rtlCol="0">
            <a:spAutoFit/>
          </a:bodyPr>
          <a:lstStyle/>
          <a:p>
            <a:pPr>
              <a:lnSpc>
                <a:spcPts val="1095"/>
              </a:lnSpc>
            </a:pPr>
            <a:r>
              <a:rPr sz="1100" b="1" spc="75" dirty="0">
                <a:solidFill>
                  <a:srgbClr val="8FCDC1"/>
                </a:solidFill>
                <a:latin typeface="Arial"/>
                <a:cs typeface="Arial"/>
              </a:rPr>
              <a:t>O</a:t>
            </a:r>
            <a:endParaRPr sz="1100">
              <a:latin typeface="Arial"/>
              <a:cs typeface="Arial"/>
            </a:endParaRPr>
          </a:p>
        </p:txBody>
      </p:sp>
      <p:sp>
        <p:nvSpPr>
          <p:cNvPr id="20" name="object 20"/>
          <p:cNvSpPr txBox="1"/>
          <p:nvPr/>
        </p:nvSpPr>
        <p:spPr>
          <a:xfrm rot="6180000">
            <a:off x="6432071" y="7526417"/>
            <a:ext cx="168016" cy="139700"/>
          </a:xfrm>
          <a:prstGeom prst="rect">
            <a:avLst/>
          </a:prstGeom>
        </p:spPr>
        <p:txBody>
          <a:bodyPr vert="horz" wrap="square" lIns="0" tIns="0" rIns="0" bIns="0" rtlCol="0">
            <a:spAutoFit/>
          </a:bodyPr>
          <a:lstStyle/>
          <a:p>
            <a:pPr>
              <a:lnSpc>
                <a:spcPts val="1095"/>
              </a:lnSpc>
            </a:pPr>
            <a:r>
              <a:rPr sz="1100" b="1" spc="40" dirty="0">
                <a:solidFill>
                  <a:srgbClr val="8FCDC1"/>
                </a:solidFill>
                <a:latin typeface="Arial"/>
                <a:cs typeface="Arial"/>
              </a:rPr>
              <a:t>T</a:t>
            </a:r>
            <a:endParaRPr sz="1100">
              <a:latin typeface="Arial"/>
              <a:cs typeface="Arial"/>
            </a:endParaRPr>
          </a:p>
        </p:txBody>
      </p:sp>
      <p:sp>
        <p:nvSpPr>
          <p:cNvPr id="21" name="object 21"/>
          <p:cNvSpPr txBox="1"/>
          <p:nvPr/>
        </p:nvSpPr>
        <p:spPr>
          <a:xfrm rot="6480000">
            <a:off x="6405381" y="7615977"/>
            <a:ext cx="169081"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E</a:t>
            </a:r>
            <a:endParaRPr sz="1100">
              <a:latin typeface="Arial"/>
              <a:cs typeface="Arial"/>
            </a:endParaRPr>
          </a:p>
        </p:txBody>
      </p:sp>
      <p:sp>
        <p:nvSpPr>
          <p:cNvPr id="22" name="object 22"/>
          <p:cNvSpPr txBox="1"/>
          <p:nvPr/>
        </p:nvSpPr>
        <p:spPr>
          <a:xfrm rot="6780000">
            <a:off x="6362896" y="7712474"/>
            <a:ext cx="179300"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N</a:t>
            </a:r>
            <a:endParaRPr sz="1100">
              <a:latin typeface="Arial"/>
              <a:cs typeface="Arial"/>
            </a:endParaRPr>
          </a:p>
        </p:txBody>
      </p:sp>
      <p:sp>
        <p:nvSpPr>
          <p:cNvPr id="23" name="object 23"/>
          <p:cNvSpPr txBox="1"/>
          <p:nvPr/>
        </p:nvSpPr>
        <p:spPr>
          <a:xfrm rot="7140000">
            <a:off x="6316989" y="7809946"/>
            <a:ext cx="174244" cy="139700"/>
          </a:xfrm>
          <a:prstGeom prst="rect">
            <a:avLst/>
          </a:prstGeom>
        </p:spPr>
        <p:txBody>
          <a:bodyPr vert="horz" wrap="square" lIns="0" tIns="0" rIns="0" bIns="0" rtlCol="0">
            <a:spAutoFit/>
          </a:bodyPr>
          <a:lstStyle/>
          <a:p>
            <a:pPr>
              <a:lnSpc>
                <a:spcPts val="1100"/>
              </a:lnSpc>
            </a:pPr>
            <a:r>
              <a:rPr sz="1100" b="1" spc="15" dirty="0">
                <a:solidFill>
                  <a:srgbClr val="8FCDC1"/>
                </a:solidFill>
                <a:latin typeface="Arial"/>
                <a:cs typeface="Arial"/>
              </a:rPr>
              <a:t>C</a:t>
            </a:r>
            <a:endParaRPr sz="1100">
              <a:latin typeface="Arial"/>
              <a:cs typeface="Arial"/>
            </a:endParaRPr>
          </a:p>
        </p:txBody>
      </p:sp>
      <p:sp>
        <p:nvSpPr>
          <p:cNvPr id="24" name="object 24"/>
          <p:cNvSpPr txBox="1"/>
          <p:nvPr/>
        </p:nvSpPr>
        <p:spPr>
          <a:xfrm rot="7320000">
            <a:off x="6290513" y="7875254"/>
            <a:ext cx="148220" cy="139700"/>
          </a:xfrm>
          <a:prstGeom prst="rect">
            <a:avLst/>
          </a:prstGeom>
        </p:spPr>
        <p:txBody>
          <a:bodyPr vert="horz" wrap="square" lIns="0" tIns="0" rIns="0" bIns="0" rtlCol="0">
            <a:spAutoFit/>
          </a:bodyPr>
          <a:lstStyle/>
          <a:p>
            <a:pPr>
              <a:lnSpc>
                <a:spcPts val="1095"/>
              </a:lnSpc>
            </a:pPr>
            <a:r>
              <a:rPr sz="1100" b="1" spc="60" dirty="0">
                <a:solidFill>
                  <a:srgbClr val="8FCDC1"/>
                </a:solidFill>
                <a:latin typeface="Arial"/>
                <a:cs typeface="Arial"/>
              </a:rPr>
              <a:t>I</a:t>
            </a:r>
            <a:endParaRPr sz="1100">
              <a:latin typeface="Arial"/>
              <a:cs typeface="Arial"/>
            </a:endParaRPr>
          </a:p>
        </p:txBody>
      </p:sp>
      <p:sp>
        <p:nvSpPr>
          <p:cNvPr id="25" name="object 25"/>
          <p:cNvSpPr txBox="1"/>
          <p:nvPr/>
        </p:nvSpPr>
        <p:spPr>
          <a:xfrm rot="4500000">
            <a:off x="6305217" y="6986423"/>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26" name="object 26"/>
          <p:cNvSpPr txBox="1"/>
          <p:nvPr/>
        </p:nvSpPr>
        <p:spPr>
          <a:xfrm rot="4800000">
            <a:off x="6323361" y="7070182"/>
            <a:ext cx="152517" cy="127000"/>
          </a:xfrm>
          <a:prstGeom prst="rect">
            <a:avLst/>
          </a:prstGeom>
        </p:spPr>
        <p:txBody>
          <a:bodyPr vert="horz" wrap="square" lIns="0" tIns="0" rIns="0" bIns="0" rtlCol="0">
            <a:spAutoFit/>
          </a:bodyPr>
          <a:lstStyle/>
          <a:p>
            <a:pPr>
              <a:lnSpc>
                <a:spcPts val="994"/>
              </a:lnSpc>
            </a:pPr>
            <a:r>
              <a:rPr sz="1000" spc="-15" dirty="0">
                <a:solidFill>
                  <a:srgbClr val="8FCDC1"/>
                </a:solidFill>
                <a:latin typeface="Arial MT"/>
                <a:cs typeface="Arial MT"/>
              </a:rPr>
              <a:t>S</a:t>
            </a:r>
            <a:endParaRPr sz="1000">
              <a:latin typeface="Arial MT"/>
              <a:cs typeface="Arial MT"/>
            </a:endParaRPr>
          </a:p>
        </p:txBody>
      </p:sp>
      <p:sp>
        <p:nvSpPr>
          <p:cNvPr id="27" name="object 27"/>
          <p:cNvSpPr txBox="1"/>
          <p:nvPr/>
        </p:nvSpPr>
        <p:spPr>
          <a:xfrm rot="5100000">
            <a:off x="6331299" y="7158922"/>
            <a:ext cx="158369" cy="127000"/>
          </a:xfrm>
          <a:prstGeom prst="rect">
            <a:avLst/>
          </a:prstGeom>
        </p:spPr>
        <p:txBody>
          <a:bodyPr vert="horz" wrap="square" lIns="0" tIns="0" rIns="0" bIns="0" rtlCol="0">
            <a:spAutoFit/>
          </a:bodyPr>
          <a:lstStyle/>
          <a:p>
            <a:pPr>
              <a:lnSpc>
                <a:spcPts val="994"/>
              </a:lnSpc>
            </a:pPr>
            <a:r>
              <a:rPr sz="1000" spc="5" dirty="0">
                <a:solidFill>
                  <a:srgbClr val="8FCDC1"/>
                </a:solidFill>
                <a:latin typeface="Arial MT"/>
                <a:cs typeface="Arial MT"/>
              </a:rPr>
              <a:t>C</a:t>
            </a:r>
            <a:endParaRPr sz="1000">
              <a:latin typeface="Arial MT"/>
              <a:cs typeface="Arial MT"/>
            </a:endParaRPr>
          </a:p>
        </p:txBody>
      </p:sp>
      <p:sp>
        <p:nvSpPr>
          <p:cNvPr id="28" name="object 28"/>
          <p:cNvSpPr txBox="1"/>
          <p:nvPr/>
        </p:nvSpPr>
        <p:spPr>
          <a:xfrm>
            <a:off x="6336215" y="7256534"/>
            <a:ext cx="154940" cy="128905"/>
          </a:xfrm>
          <a:prstGeom prst="rect">
            <a:avLst/>
          </a:prstGeom>
        </p:spPr>
        <p:txBody>
          <a:bodyPr vert="vert" wrap="square" lIns="0" tIns="0" rIns="0" bIns="0" rtlCol="0">
            <a:spAutoFit/>
          </a:bodyPr>
          <a:lstStyle/>
          <a:p>
            <a:pPr marL="12700">
              <a:lnSpc>
                <a:spcPts val="1100"/>
              </a:lnSpc>
            </a:pPr>
            <a:r>
              <a:rPr sz="1000" dirty="0">
                <a:solidFill>
                  <a:srgbClr val="8FCDC1"/>
                </a:solidFill>
                <a:latin typeface="Arial MT"/>
                <a:cs typeface="Arial MT"/>
              </a:rPr>
              <a:t>A</a:t>
            </a:r>
            <a:endParaRPr sz="1000">
              <a:latin typeface="Arial MT"/>
              <a:cs typeface="Arial MT"/>
            </a:endParaRPr>
          </a:p>
        </p:txBody>
      </p:sp>
      <p:sp>
        <p:nvSpPr>
          <p:cNvPr id="29" name="object 29"/>
          <p:cNvSpPr txBox="1"/>
          <p:nvPr/>
        </p:nvSpPr>
        <p:spPr>
          <a:xfrm rot="5760000">
            <a:off x="6332647" y="7348541"/>
            <a:ext cx="149764" cy="127000"/>
          </a:xfrm>
          <a:prstGeom prst="rect">
            <a:avLst/>
          </a:prstGeom>
        </p:spPr>
        <p:txBody>
          <a:bodyPr vert="horz" wrap="square" lIns="0" tIns="0" rIns="0" bIns="0" rtlCol="0">
            <a:spAutoFit/>
          </a:bodyPr>
          <a:lstStyle/>
          <a:p>
            <a:pPr>
              <a:lnSpc>
                <a:spcPts val="1000"/>
              </a:lnSpc>
            </a:pPr>
            <a:r>
              <a:rPr sz="1000" spc="60" dirty="0">
                <a:solidFill>
                  <a:srgbClr val="8FCDC1"/>
                </a:solidFill>
                <a:latin typeface="Arial MT"/>
                <a:cs typeface="Arial MT"/>
              </a:rPr>
              <a:t>L</a:t>
            </a:r>
            <a:endParaRPr sz="1000">
              <a:latin typeface="Arial MT"/>
              <a:cs typeface="Arial MT"/>
            </a:endParaRPr>
          </a:p>
        </p:txBody>
      </p:sp>
      <p:sp>
        <p:nvSpPr>
          <p:cNvPr id="30" name="object 30"/>
          <p:cNvSpPr txBox="1"/>
          <p:nvPr/>
        </p:nvSpPr>
        <p:spPr>
          <a:xfrm rot="6060000">
            <a:off x="6311953" y="7438761"/>
            <a:ext cx="163036" cy="127000"/>
          </a:xfrm>
          <a:prstGeom prst="rect">
            <a:avLst/>
          </a:prstGeom>
        </p:spPr>
        <p:txBody>
          <a:bodyPr vert="horz" wrap="square" lIns="0" tIns="0" rIns="0" bIns="0" rtlCol="0">
            <a:spAutoFit/>
          </a:bodyPr>
          <a:lstStyle/>
          <a:p>
            <a:pPr>
              <a:lnSpc>
                <a:spcPts val="994"/>
              </a:lnSpc>
            </a:pPr>
            <a:r>
              <a:rPr sz="1000" spc="125" dirty="0">
                <a:solidFill>
                  <a:srgbClr val="8FCDC1"/>
                </a:solidFill>
                <a:latin typeface="Arial MT"/>
                <a:cs typeface="Arial MT"/>
              </a:rPr>
              <a:t>A</a:t>
            </a:r>
            <a:endParaRPr sz="1000">
              <a:latin typeface="Arial MT"/>
              <a:cs typeface="Arial MT"/>
            </a:endParaRPr>
          </a:p>
        </p:txBody>
      </p:sp>
      <p:sp>
        <p:nvSpPr>
          <p:cNvPr id="31" name="object 31"/>
          <p:cNvSpPr txBox="1"/>
          <p:nvPr/>
        </p:nvSpPr>
        <p:spPr>
          <a:xfrm rot="6420000">
            <a:off x="6282058" y="7542602"/>
            <a:ext cx="169172" cy="127000"/>
          </a:xfrm>
          <a:prstGeom prst="rect">
            <a:avLst/>
          </a:prstGeom>
        </p:spPr>
        <p:txBody>
          <a:bodyPr vert="horz" wrap="square" lIns="0" tIns="0" rIns="0" bIns="0" rtlCol="0">
            <a:spAutoFit/>
          </a:bodyPr>
          <a:lstStyle/>
          <a:p>
            <a:pPr>
              <a:lnSpc>
                <a:spcPts val="994"/>
              </a:lnSpc>
            </a:pPr>
            <a:r>
              <a:rPr sz="1000" spc="35" dirty="0">
                <a:solidFill>
                  <a:srgbClr val="8FCDC1"/>
                </a:solidFill>
                <a:latin typeface="Arial MT"/>
                <a:cs typeface="Arial MT"/>
              </a:rPr>
              <a:t>M</a:t>
            </a:r>
            <a:endParaRPr sz="1000">
              <a:latin typeface="Arial MT"/>
              <a:cs typeface="Arial MT"/>
            </a:endParaRPr>
          </a:p>
        </p:txBody>
      </p:sp>
      <p:sp>
        <p:nvSpPr>
          <p:cNvPr id="32" name="object 32"/>
          <p:cNvSpPr txBox="1"/>
          <p:nvPr/>
        </p:nvSpPr>
        <p:spPr>
          <a:xfrm rot="6660000">
            <a:off x="6273387" y="7615201"/>
            <a:ext cx="134345" cy="127000"/>
          </a:xfrm>
          <a:prstGeom prst="rect">
            <a:avLst/>
          </a:prstGeom>
        </p:spPr>
        <p:txBody>
          <a:bodyPr vert="horz" wrap="square" lIns="0" tIns="0" rIns="0" bIns="0" rtlCol="0">
            <a:spAutoFit/>
          </a:bodyPr>
          <a:lstStyle/>
          <a:p>
            <a:pPr>
              <a:lnSpc>
                <a:spcPts val="994"/>
              </a:lnSpc>
            </a:pPr>
            <a:r>
              <a:rPr sz="1000" spc="45" dirty="0">
                <a:solidFill>
                  <a:srgbClr val="8FCDC1"/>
                </a:solidFill>
                <a:latin typeface="Arial MT"/>
                <a:cs typeface="Arial MT"/>
              </a:rPr>
              <a:t>I</a:t>
            </a:r>
            <a:endParaRPr sz="1000">
              <a:latin typeface="Arial MT"/>
              <a:cs typeface="Arial MT"/>
            </a:endParaRPr>
          </a:p>
        </p:txBody>
      </p:sp>
      <p:sp>
        <p:nvSpPr>
          <p:cNvPr id="33" name="object 33"/>
          <p:cNvSpPr txBox="1"/>
          <p:nvPr/>
        </p:nvSpPr>
        <p:spPr>
          <a:xfrm rot="6900000">
            <a:off x="6237704" y="7674239"/>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34" name="object 34"/>
          <p:cNvSpPr txBox="1"/>
          <p:nvPr/>
        </p:nvSpPr>
        <p:spPr>
          <a:xfrm rot="7200000">
            <a:off x="6188624" y="7756715"/>
            <a:ext cx="163036" cy="127000"/>
          </a:xfrm>
          <a:prstGeom prst="rect">
            <a:avLst/>
          </a:prstGeom>
        </p:spPr>
        <p:txBody>
          <a:bodyPr vert="horz" wrap="square" lIns="0" tIns="0" rIns="0" bIns="0" rtlCol="0">
            <a:spAutoFit/>
          </a:bodyPr>
          <a:lstStyle/>
          <a:p>
            <a:pPr>
              <a:lnSpc>
                <a:spcPts val="994"/>
              </a:lnSpc>
            </a:pPr>
            <a:r>
              <a:rPr sz="1000" spc="60" dirty="0">
                <a:solidFill>
                  <a:srgbClr val="8FCDC1"/>
                </a:solidFill>
                <a:latin typeface="Arial MT"/>
                <a:cs typeface="Arial MT"/>
              </a:rPr>
              <a:t>N</a:t>
            </a:r>
            <a:endParaRPr sz="1000">
              <a:latin typeface="Arial MT"/>
              <a:cs typeface="Arial MT"/>
            </a:endParaRPr>
          </a:p>
        </p:txBody>
      </p:sp>
      <p:sp>
        <p:nvSpPr>
          <p:cNvPr id="35" name="object 35"/>
          <p:cNvSpPr txBox="1"/>
          <p:nvPr/>
        </p:nvSpPr>
        <p:spPr>
          <a:xfrm rot="7560000">
            <a:off x="6229106" y="7940677"/>
            <a:ext cx="179699"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A</a:t>
            </a:r>
            <a:endParaRPr sz="1100">
              <a:latin typeface="Arial"/>
              <a:cs typeface="Arial"/>
            </a:endParaRPr>
          </a:p>
        </p:txBody>
      </p:sp>
      <p:sp>
        <p:nvSpPr>
          <p:cNvPr id="36" name="object 36"/>
          <p:cNvSpPr txBox="1"/>
          <p:nvPr/>
        </p:nvSpPr>
        <p:spPr>
          <a:xfrm rot="7560000">
            <a:off x="6142208" y="7834265"/>
            <a:ext cx="152517" cy="127000"/>
          </a:xfrm>
          <a:prstGeom prst="rect">
            <a:avLst/>
          </a:prstGeom>
        </p:spPr>
        <p:txBody>
          <a:bodyPr vert="horz" wrap="square" lIns="0" tIns="0" rIns="0" bIns="0" rtlCol="0">
            <a:spAutoFit/>
          </a:bodyPr>
          <a:lstStyle/>
          <a:p>
            <a:pPr>
              <a:lnSpc>
                <a:spcPts val="1000"/>
              </a:lnSpc>
            </a:pPr>
            <a:r>
              <a:rPr sz="1000" spc="45" dirty="0">
                <a:solidFill>
                  <a:srgbClr val="8FCDC1"/>
                </a:solidFill>
                <a:latin typeface="Arial MT"/>
                <a:cs typeface="Arial MT"/>
              </a:rPr>
              <a:t>T</a:t>
            </a:r>
            <a:endParaRPr sz="1000">
              <a:latin typeface="Arial MT"/>
              <a:cs typeface="Arial MT"/>
            </a:endParaRPr>
          </a:p>
        </p:txBody>
      </p:sp>
      <p:sp>
        <p:nvSpPr>
          <p:cNvPr id="37" name="object 37"/>
          <p:cNvSpPr txBox="1"/>
          <p:nvPr/>
        </p:nvSpPr>
        <p:spPr>
          <a:xfrm rot="7860000">
            <a:off x="6172560" y="8018198"/>
            <a:ext cx="165587" cy="139700"/>
          </a:xfrm>
          <a:prstGeom prst="rect">
            <a:avLst/>
          </a:prstGeom>
        </p:spPr>
        <p:txBody>
          <a:bodyPr vert="horz" wrap="square" lIns="0" tIns="0" rIns="0" bIns="0" rtlCol="0">
            <a:spAutoFit/>
          </a:bodyPr>
          <a:lstStyle/>
          <a:p>
            <a:pPr>
              <a:lnSpc>
                <a:spcPts val="1095"/>
              </a:lnSpc>
            </a:pPr>
            <a:r>
              <a:rPr sz="1100" b="1" spc="5" dirty="0">
                <a:solidFill>
                  <a:srgbClr val="8FCDC1"/>
                </a:solidFill>
                <a:latin typeface="Arial"/>
                <a:cs typeface="Arial"/>
              </a:rPr>
              <a:t>L</a:t>
            </a:r>
            <a:endParaRPr sz="1100">
              <a:latin typeface="Arial"/>
              <a:cs typeface="Arial"/>
            </a:endParaRPr>
          </a:p>
        </p:txBody>
      </p:sp>
      <p:sp>
        <p:nvSpPr>
          <p:cNvPr id="38" name="object 38"/>
          <p:cNvSpPr txBox="1"/>
          <p:nvPr/>
        </p:nvSpPr>
        <p:spPr>
          <a:xfrm rot="7860000">
            <a:off x="6077520" y="7906362"/>
            <a:ext cx="165860" cy="127000"/>
          </a:xfrm>
          <a:prstGeom prst="rect">
            <a:avLst/>
          </a:prstGeom>
        </p:spPr>
        <p:txBody>
          <a:bodyPr vert="horz" wrap="square" lIns="0" tIns="0" rIns="0" bIns="0" rtlCol="0">
            <a:spAutoFit/>
          </a:bodyPr>
          <a:lstStyle/>
          <a:p>
            <a:pPr>
              <a:lnSpc>
                <a:spcPts val="994"/>
              </a:lnSpc>
            </a:pPr>
            <a:r>
              <a:rPr sz="1000" spc="50" dirty="0">
                <a:solidFill>
                  <a:srgbClr val="8FCDC1"/>
                </a:solidFill>
                <a:latin typeface="Arial MT"/>
                <a:cs typeface="Arial MT"/>
              </a:rPr>
              <a:t>O</a:t>
            </a:r>
            <a:endParaRPr sz="1000">
              <a:latin typeface="Arial MT"/>
              <a:cs typeface="Arial MT"/>
            </a:endParaRPr>
          </a:p>
        </p:txBody>
      </p:sp>
      <p:sp>
        <p:nvSpPr>
          <p:cNvPr id="39" name="object 39"/>
          <p:cNvSpPr txBox="1"/>
          <p:nvPr/>
        </p:nvSpPr>
        <p:spPr>
          <a:xfrm rot="1020000">
            <a:off x="4967750" y="8293459"/>
            <a:ext cx="183568" cy="142875"/>
          </a:xfrm>
          <a:prstGeom prst="rect">
            <a:avLst/>
          </a:prstGeom>
        </p:spPr>
        <p:txBody>
          <a:bodyPr vert="horz" wrap="square" lIns="0" tIns="0" rIns="0" bIns="0" rtlCol="0">
            <a:spAutoFit/>
          </a:bodyPr>
          <a:lstStyle/>
          <a:p>
            <a:pPr>
              <a:lnSpc>
                <a:spcPts val="1125"/>
              </a:lnSpc>
            </a:pPr>
            <a:r>
              <a:rPr sz="1100" b="1" spc="90" dirty="0">
                <a:solidFill>
                  <a:srgbClr val="528F88"/>
                </a:solidFill>
                <a:latin typeface="Arial"/>
                <a:cs typeface="Arial"/>
              </a:rPr>
              <a:t>D</a:t>
            </a:r>
            <a:endParaRPr sz="1100">
              <a:latin typeface="Arial"/>
              <a:cs typeface="Arial"/>
            </a:endParaRPr>
          </a:p>
        </p:txBody>
      </p:sp>
      <p:sp>
        <p:nvSpPr>
          <p:cNvPr id="40" name="object 40"/>
          <p:cNvSpPr txBox="1"/>
          <p:nvPr/>
        </p:nvSpPr>
        <p:spPr>
          <a:xfrm rot="660000">
            <a:off x="5075098" y="8320685"/>
            <a:ext cx="174901" cy="142240"/>
          </a:xfrm>
          <a:prstGeom prst="rect">
            <a:avLst/>
          </a:prstGeom>
        </p:spPr>
        <p:txBody>
          <a:bodyPr vert="horz" wrap="square" lIns="0" tIns="0" rIns="0" bIns="0" rtlCol="0">
            <a:spAutoFit/>
          </a:bodyPr>
          <a:lstStyle/>
          <a:p>
            <a:pPr>
              <a:lnSpc>
                <a:spcPts val="1120"/>
              </a:lnSpc>
            </a:pPr>
            <a:r>
              <a:rPr sz="1100" b="1" spc="25" dirty="0">
                <a:solidFill>
                  <a:srgbClr val="528F88"/>
                </a:solidFill>
                <a:latin typeface="Arial"/>
                <a:cs typeface="Arial"/>
              </a:rPr>
              <a:t>E</a:t>
            </a:r>
            <a:endParaRPr sz="1100">
              <a:latin typeface="Arial"/>
              <a:cs typeface="Arial"/>
            </a:endParaRPr>
          </a:p>
        </p:txBody>
      </p:sp>
      <p:sp>
        <p:nvSpPr>
          <p:cNvPr id="41" name="object 41"/>
          <p:cNvSpPr txBox="1"/>
          <p:nvPr/>
        </p:nvSpPr>
        <p:spPr>
          <a:xfrm rot="60000">
            <a:off x="5269786" y="8343924"/>
            <a:ext cx="184754" cy="142875"/>
          </a:xfrm>
          <a:prstGeom prst="rect">
            <a:avLst/>
          </a:prstGeom>
        </p:spPr>
        <p:txBody>
          <a:bodyPr vert="horz" wrap="square" lIns="0" tIns="0" rIns="0" bIns="0" rtlCol="0">
            <a:spAutoFit/>
          </a:bodyPr>
          <a:lstStyle/>
          <a:p>
            <a:pPr>
              <a:lnSpc>
                <a:spcPts val="1125"/>
              </a:lnSpc>
            </a:pPr>
            <a:r>
              <a:rPr sz="1100" b="1" spc="100" dirty="0">
                <a:solidFill>
                  <a:srgbClr val="528F88"/>
                </a:solidFill>
                <a:latin typeface="Arial"/>
                <a:cs typeface="Arial"/>
              </a:rPr>
              <a:t>A</a:t>
            </a:r>
            <a:endParaRPr sz="1100">
              <a:latin typeface="Arial"/>
              <a:cs typeface="Arial"/>
            </a:endParaRPr>
          </a:p>
        </p:txBody>
      </p:sp>
      <p:sp>
        <p:nvSpPr>
          <p:cNvPr id="42" name="object 42"/>
          <p:cNvSpPr txBox="1"/>
          <p:nvPr/>
        </p:nvSpPr>
        <p:spPr>
          <a:xfrm rot="21360000">
            <a:off x="5381754" y="8341257"/>
            <a:ext cx="172423" cy="143510"/>
          </a:xfrm>
          <a:prstGeom prst="rect">
            <a:avLst/>
          </a:prstGeom>
        </p:spPr>
        <p:txBody>
          <a:bodyPr vert="horz" wrap="square" lIns="0" tIns="0" rIns="0" bIns="0" rtlCol="0">
            <a:spAutoFit/>
          </a:bodyPr>
          <a:lstStyle/>
          <a:p>
            <a:pPr>
              <a:lnSpc>
                <a:spcPts val="1130"/>
              </a:lnSpc>
            </a:pPr>
            <a:r>
              <a:rPr sz="1100" b="1" spc="70" dirty="0">
                <a:solidFill>
                  <a:srgbClr val="528F88"/>
                </a:solidFill>
                <a:latin typeface="Arial"/>
                <a:cs typeface="Arial"/>
              </a:rPr>
              <a:t>F</a:t>
            </a:r>
            <a:endParaRPr sz="1100">
              <a:latin typeface="Arial"/>
              <a:cs typeface="Arial"/>
            </a:endParaRPr>
          </a:p>
        </p:txBody>
      </p:sp>
      <p:sp>
        <p:nvSpPr>
          <p:cNvPr id="43" name="object 43"/>
          <p:cNvSpPr txBox="1"/>
          <p:nvPr/>
        </p:nvSpPr>
        <p:spPr>
          <a:xfrm rot="21180000">
            <a:off x="5463992" y="8333728"/>
            <a:ext cx="152834" cy="143510"/>
          </a:xfrm>
          <a:prstGeom prst="rect">
            <a:avLst/>
          </a:prstGeom>
        </p:spPr>
        <p:txBody>
          <a:bodyPr vert="horz" wrap="square" lIns="0" tIns="0" rIns="0" bIns="0" rtlCol="0">
            <a:spAutoFit/>
          </a:bodyPr>
          <a:lstStyle/>
          <a:p>
            <a:pPr>
              <a:lnSpc>
                <a:spcPts val="1130"/>
              </a:lnSpc>
            </a:pPr>
            <a:r>
              <a:rPr sz="1100" b="1" spc="75" dirty="0">
                <a:solidFill>
                  <a:srgbClr val="528F88"/>
                </a:solidFill>
                <a:latin typeface="Arial"/>
                <a:cs typeface="Arial"/>
              </a:rPr>
              <a:t>Í</a:t>
            </a:r>
            <a:endParaRPr sz="1100">
              <a:latin typeface="Arial"/>
              <a:cs typeface="Arial"/>
            </a:endParaRPr>
          </a:p>
        </p:txBody>
      </p:sp>
      <p:sp>
        <p:nvSpPr>
          <p:cNvPr id="44" name="object 44"/>
          <p:cNvSpPr txBox="1"/>
          <p:nvPr/>
        </p:nvSpPr>
        <p:spPr>
          <a:xfrm rot="20880000">
            <a:off x="5531232" y="8318400"/>
            <a:ext cx="190027" cy="143510"/>
          </a:xfrm>
          <a:prstGeom prst="rect">
            <a:avLst/>
          </a:prstGeom>
        </p:spPr>
        <p:txBody>
          <a:bodyPr vert="horz" wrap="square" lIns="0" tIns="0" rIns="0" bIns="0" rtlCol="0">
            <a:spAutoFit/>
          </a:bodyPr>
          <a:lstStyle/>
          <a:p>
            <a:pPr>
              <a:lnSpc>
                <a:spcPts val="1130"/>
              </a:lnSpc>
            </a:pPr>
            <a:r>
              <a:rPr sz="1100" b="1" spc="105" dirty="0">
                <a:solidFill>
                  <a:srgbClr val="528F88"/>
                </a:solidFill>
                <a:latin typeface="Arial"/>
                <a:cs typeface="Arial"/>
              </a:rPr>
              <a:t>O</a:t>
            </a:r>
            <a:endParaRPr sz="1100">
              <a:latin typeface="Arial"/>
              <a:cs typeface="Arial"/>
            </a:endParaRPr>
          </a:p>
        </p:txBody>
      </p:sp>
      <p:sp>
        <p:nvSpPr>
          <p:cNvPr id="45" name="object 45"/>
          <p:cNvSpPr txBox="1"/>
          <p:nvPr/>
        </p:nvSpPr>
        <p:spPr>
          <a:xfrm rot="20520000">
            <a:off x="5645482" y="8290177"/>
            <a:ext cx="171385" cy="142875"/>
          </a:xfrm>
          <a:prstGeom prst="rect">
            <a:avLst/>
          </a:prstGeom>
        </p:spPr>
        <p:txBody>
          <a:bodyPr vert="horz" wrap="square" lIns="0" tIns="0" rIns="0" bIns="0" rtlCol="0">
            <a:spAutoFit/>
          </a:bodyPr>
          <a:lstStyle/>
          <a:p>
            <a:pPr>
              <a:lnSpc>
                <a:spcPts val="1125"/>
              </a:lnSpc>
            </a:pPr>
            <a:r>
              <a:rPr sz="1100" b="1" spc="-10" dirty="0">
                <a:solidFill>
                  <a:srgbClr val="528F88"/>
                </a:solidFill>
                <a:latin typeface="Arial"/>
                <a:cs typeface="Arial"/>
              </a:rPr>
              <a:t>S</a:t>
            </a:r>
            <a:endParaRPr sz="1100">
              <a:latin typeface="Arial"/>
              <a:cs typeface="Arial"/>
            </a:endParaRPr>
          </a:p>
        </p:txBody>
      </p:sp>
      <p:sp>
        <p:nvSpPr>
          <p:cNvPr id="46" name="object 46"/>
          <p:cNvSpPr txBox="1"/>
          <p:nvPr/>
        </p:nvSpPr>
        <p:spPr>
          <a:xfrm rot="1260000">
            <a:off x="4973545" y="8103206"/>
            <a:ext cx="192810" cy="152400"/>
          </a:xfrm>
          <a:prstGeom prst="rect">
            <a:avLst/>
          </a:prstGeom>
        </p:spPr>
        <p:txBody>
          <a:bodyPr vert="horz" wrap="square" lIns="0" tIns="0" rIns="0" bIns="0" rtlCol="0">
            <a:spAutoFit/>
          </a:bodyPr>
          <a:lstStyle/>
          <a:p>
            <a:pPr>
              <a:lnSpc>
                <a:spcPts val="1195"/>
              </a:lnSpc>
            </a:pPr>
            <a:r>
              <a:rPr sz="1200" spc="-15" dirty="0">
                <a:solidFill>
                  <a:srgbClr val="528F88"/>
                </a:solidFill>
                <a:latin typeface="Arial MT"/>
                <a:cs typeface="Arial MT"/>
              </a:rPr>
              <a:t>G</a:t>
            </a:r>
            <a:endParaRPr sz="1200">
              <a:latin typeface="Arial MT"/>
              <a:cs typeface="Arial MT"/>
            </a:endParaRPr>
          </a:p>
        </p:txBody>
      </p:sp>
      <p:sp>
        <p:nvSpPr>
          <p:cNvPr id="47" name="object 47"/>
          <p:cNvSpPr txBox="1"/>
          <p:nvPr/>
        </p:nvSpPr>
        <p:spPr>
          <a:xfrm rot="840000">
            <a:off x="5085990" y="8138395"/>
            <a:ext cx="188238" cy="152400"/>
          </a:xfrm>
          <a:prstGeom prst="rect">
            <a:avLst/>
          </a:prstGeom>
        </p:spPr>
        <p:txBody>
          <a:bodyPr vert="horz" wrap="square" lIns="0" tIns="0" rIns="0" bIns="0" rtlCol="0">
            <a:spAutoFit/>
          </a:bodyPr>
          <a:lstStyle/>
          <a:p>
            <a:pPr>
              <a:lnSpc>
                <a:spcPts val="1200"/>
              </a:lnSpc>
            </a:pPr>
            <a:r>
              <a:rPr sz="1200" spc="-5" dirty="0">
                <a:solidFill>
                  <a:srgbClr val="528F88"/>
                </a:solidFill>
                <a:latin typeface="Arial MT"/>
                <a:cs typeface="Arial MT"/>
              </a:rPr>
              <a:t>R</a:t>
            </a:r>
            <a:endParaRPr sz="1200">
              <a:latin typeface="Arial MT"/>
              <a:cs typeface="Arial MT"/>
            </a:endParaRPr>
          </a:p>
        </p:txBody>
      </p:sp>
      <p:sp>
        <p:nvSpPr>
          <p:cNvPr id="48" name="object 48"/>
          <p:cNvSpPr txBox="1"/>
          <p:nvPr/>
        </p:nvSpPr>
        <p:spPr>
          <a:xfrm rot="360000">
            <a:off x="5197840" y="8159872"/>
            <a:ext cx="196362" cy="152400"/>
          </a:xfrm>
          <a:prstGeom prst="rect">
            <a:avLst/>
          </a:prstGeom>
        </p:spPr>
        <p:txBody>
          <a:bodyPr vert="horz" wrap="square" lIns="0" tIns="0" rIns="0" bIns="0" rtlCol="0">
            <a:spAutoFit/>
          </a:bodyPr>
          <a:lstStyle/>
          <a:p>
            <a:pPr>
              <a:lnSpc>
                <a:spcPts val="1195"/>
              </a:lnSpc>
            </a:pPr>
            <a:r>
              <a:rPr sz="1200" spc="150" dirty="0">
                <a:solidFill>
                  <a:srgbClr val="528F88"/>
                </a:solidFill>
                <a:latin typeface="Arial MT"/>
                <a:cs typeface="Arial MT"/>
              </a:rPr>
              <a:t>A</a:t>
            </a:r>
            <a:endParaRPr sz="1200">
              <a:latin typeface="Arial MT"/>
              <a:cs typeface="Arial MT"/>
            </a:endParaRPr>
          </a:p>
        </p:txBody>
      </p:sp>
      <p:sp>
        <p:nvSpPr>
          <p:cNvPr id="49" name="object 49"/>
          <p:cNvSpPr txBox="1"/>
          <p:nvPr/>
        </p:nvSpPr>
        <p:spPr>
          <a:xfrm rot="360000">
            <a:off x="5170966" y="8336459"/>
            <a:ext cx="172772" cy="142240"/>
          </a:xfrm>
          <a:prstGeom prst="rect">
            <a:avLst/>
          </a:prstGeom>
        </p:spPr>
        <p:txBody>
          <a:bodyPr vert="horz" wrap="square" lIns="0" tIns="0" rIns="0" bIns="0" rtlCol="0">
            <a:spAutoFit/>
          </a:bodyPr>
          <a:lstStyle/>
          <a:p>
            <a:pPr>
              <a:lnSpc>
                <a:spcPts val="1120"/>
              </a:lnSpc>
            </a:pPr>
            <a:r>
              <a:rPr sz="1100" b="1" spc="-10" dirty="0">
                <a:solidFill>
                  <a:srgbClr val="528F88"/>
                </a:solidFill>
                <a:latin typeface="Arial"/>
                <a:cs typeface="Arial"/>
              </a:rPr>
              <a:t>S</a:t>
            </a:r>
            <a:endParaRPr sz="1100">
              <a:latin typeface="Arial"/>
              <a:cs typeface="Arial"/>
            </a:endParaRPr>
          </a:p>
        </p:txBody>
      </p:sp>
      <p:sp>
        <p:nvSpPr>
          <p:cNvPr id="50" name="object 50"/>
          <p:cNvSpPr txBox="1"/>
          <p:nvPr/>
        </p:nvSpPr>
        <p:spPr>
          <a:xfrm>
            <a:off x="5344810" y="8152731"/>
            <a:ext cx="147320" cy="179705"/>
          </a:xfrm>
          <a:prstGeom prst="rect">
            <a:avLst/>
          </a:prstGeom>
        </p:spPr>
        <p:txBody>
          <a:bodyPr vert="horz" wrap="square" lIns="0" tIns="0" rIns="0" bIns="0" rtlCol="0">
            <a:spAutoFit/>
          </a:bodyPr>
          <a:lstStyle/>
          <a:p>
            <a:pPr marL="12700">
              <a:lnSpc>
                <a:spcPts val="1315"/>
              </a:lnSpc>
            </a:pPr>
            <a:r>
              <a:rPr sz="1200" spc="75" dirty="0">
                <a:solidFill>
                  <a:srgbClr val="528F88"/>
                </a:solidFill>
                <a:latin typeface="Arial MT"/>
                <a:cs typeface="Arial MT"/>
              </a:rPr>
              <a:t>N</a:t>
            </a:r>
            <a:endParaRPr sz="1200">
              <a:latin typeface="Arial MT"/>
              <a:cs typeface="Arial MT"/>
            </a:endParaRPr>
          </a:p>
        </p:txBody>
      </p:sp>
      <p:sp>
        <p:nvSpPr>
          <p:cNvPr id="51" name="object 51"/>
          <p:cNvSpPr txBox="1"/>
          <p:nvPr/>
        </p:nvSpPr>
        <p:spPr>
          <a:xfrm rot="21120000">
            <a:off x="5442131" y="8156741"/>
            <a:ext cx="192421" cy="152400"/>
          </a:xfrm>
          <a:prstGeom prst="rect">
            <a:avLst/>
          </a:prstGeom>
        </p:spPr>
        <p:txBody>
          <a:bodyPr vert="horz" wrap="square" lIns="0" tIns="0" rIns="0" bIns="0" rtlCol="0">
            <a:spAutoFit/>
          </a:bodyPr>
          <a:lstStyle/>
          <a:p>
            <a:pPr>
              <a:lnSpc>
                <a:spcPts val="1200"/>
              </a:lnSpc>
            </a:pPr>
            <a:r>
              <a:rPr sz="1200" spc="50" dirty="0">
                <a:solidFill>
                  <a:srgbClr val="528F88"/>
                </a:solidFill>
                <a:latin typeface="Arial MT"/>
                <a:cs typeface="Arial MT"/>
              </a:rPr>
              <a:t>D</a:t>
            </a:r>
            <a:endParaRPr sz="1200">
              <a:latin typeface="Arial MT"/>
              <a:cs typeface="Arial MT"/>
            </a:endParaRPr>
          </a:p>
        </p:txBody>
      </p:sp>
      <p:sp>
        <p:nvSpPr>
          <p:cNvPr id="52" name="object 52"/>
          <p:cNvSpPr txBox="1"/>
          <p:nvPr/>
        </p:nvSpPr>
        <p:spPr>
          <a:xfrm rot="20700000">
            <a:off x="5556135" y="8134168"/>
            <a:ext cx="183515" cy="152400"/>
          </a:xfrm>
          <a:prstGeom prst="rect">
            <a:avLst/>
          </a:prstGeom>
        </p:spPr>
        <p:txBody>
          <a:bodyPr vert="horz" wrap="square" lIns="0" tIns="0" rIns="0" bIns="0" rtlCol="0">
            <a:spAutoFit/>
          </a:bodyPr>
          <a:lstStyle/>
          <a:p>
            <a:pPr>
              <a:lnSpc>
                <a:spcPts val="1200"/>
              </a:lnSpc>
            </a:pPr>
            <a:r>
              <a:rPr sz="1200" dirty="0">
                <a:solidFill>
                  <a:srgbClr val="528F88"/>
                </a:solidFill>
                <a:latin typeface="Arial MT"/>
                <a:cs typeface="Arial MT"/>
              </a:rPr>
              <a:t>E</a:t>
            </a:r>
            <a:endParaRPr sz="1200">
              <a:latin typeface="Arial MT"/>
              <a:cs typeface="Arial MT"/>
            </a:endParaRPr>
          </a:p>
        </p:txBody>
      </p:sp>
      <p:sp>
        <p:nvSpPr>
          <p:cNvPr id="53" name="object 53"/>
          <p:cNvSpPr txBox="1"/>
          <p:nvPr/>
        </p:nvSpPr>
        <p:spPr>
          <a:xfrm rot="20340000">
            <a:off x="5653932" y="8102165"/>
            <a:ext cx="182810" cy="152400"/>
          </a:xfrm>
          <a:prstGeom prst="rect">
            <a:avLst/>
          </a:prstGeom>
        </p:spPr>
        <p:txBody>
          <a:bodyPr vert="horz" wrap="square" lIns="0" tIns="0" rIns="0" bIns="0" rtlCol="0">
            <a:spAutoFit/>
          </a:bodyPr>
          <a:lstStyle/>
          <a:p>
            <a:pPr>
              <a:lnSpc>
                <a:spcPts val="1200"/>
              </a:lnSpc>
            </a:pPr>
            <a:r>
              <a:rPr sz="1200" spc="-20" dirty="0">
                <a:solidFill>
                  <a:srgbClr val="528F88"/>
                </a:solidFill>
                <a:latin typeface="Arial MT"/>
                <a:cs typeface="Arial MT"/>
              </a:rPr>
              <a:t>S</a:t>
            </a:r>
            <a:endParaRPr sz="1200">
              <a:latin typeface="Arial MT"/>
              <a:cs typeface="Arial MT"/>
            </a:endParaRPr>
          </a:p>
        </p:txBody>
      </p:sp>
      <p:sp>
        <p:nvSpPr>
          <p:cNvPr id="54" name="object 54"/>
          <p:cNvSpPr txBox="1"/>
          <p:nvPr/>
        </p:nvSpPr>
        <p:spPr>
          <a:xfrm rot="5820000">
            <a:off x="4272709" y="7074349"/>
            <a:ext cx="163196" cy="128270"/>
          </a:xfrm>
          <a:prstGeom prst="rect">
            <a:avLst/>
          </a:prstGeom>
        </p:spPr>
        <p:txBody>
          <a:bodyPr vert="horz" wrap="square" lIns="0" tIns="0" rIns="0" bIns="0" rtlCol="0">
            <a:spAutoFit/>
          </a:bodyPr>
          <a:lstStyle/>
          <a:p>
            <a:pPr>
              <a:lnSpc>
                <a:spcPts val="1010"/>
              </a:lnSpc>
            </a:pPr>
            <a:r>
              <a:rPr sz="1000" b="1" spc="30" dirty="0">
                <a:solidFill>
                  <a:srgbClr val="EACE7C"/>
                </a:solidFill>
                <a:latin typeface="Arial"/>
                <a:cs typeface="Arial"/>
              </a:rPr>
              <a:t>C</a:t>
            </a:r>
            <a:endParaRPr sz="1000">
              <a:latin typeface="Arial"/>
              <a:cs typeface="Arial"/>
            </a:endParaRPr>
          </a:p>
        </p:txBody>
      </p:sp>
      <p:sp>
        <p:nvSpPr>
          <p:cNvPr id="55" name="object 55"/>
          <p:cNvSpPr txBox="1"/>
          <p:nvPr/>
        </p:nvSpPr>
        <p:spPr>
          <a:xfrm rot="5520000">
            <a:off x="4259541" y="7178398"/>
            <a:ext cx="171155" cy="129539"/>
          </a:xfrm>
          <a:prstGeom prst="rect">
            <a:avLst/>
          </a:prstGeom>
        </p:spPr>
        <p:txBody>
          <a:bodyPr vert="horz" wrap="square" lIns="0" tIns="0" rIns="0" bIns="0" rtlCol="0">
            <a:spAutoFit/>
          </a:bodyPr>
          <a:lstStyle/>
          <a:p>
            <a:pPr>
              <a:lnSpc>
                <a:spcPts val="1019"/>
              </a:lnSpc>
            </a:pPr>
            <a:r>
              <a:rPr sz="1000" b="1" spc="90" dirty="0">
                <a:solidFill>
                  <a:srgbClr val="EACE7C"/>
                </a:solidFill>
                <a:latin typeface="Arial"/>
                <a:cs typeface="Arial"/>
              </a:rPr>
              <a:t>O</a:t>
            </a:r>
            <a:endParaRPr sz="1000">
              <a:latin typeface="Arial"/>
              <a:cs typeface="Arial"/>
            </a:endParaRPr>
          </a:p>
        </p:txBody>
      </p:sp>
      <p:sp>
        <p:nvSpPr>
          <p:cNvPr id="56" name="object 56"/>
          <p:cNvSpPr txBox="1"/>
          <p:nvPr/>
        </p:nvSpPr>
        <p:spPr>
          <a:xfrm rot="5100000">
            <a:off x="4263578" y="7287527"/>
            <a:ext cx="167102" cy="128270"/>
          </a:xfrm>
          <a:prstGeom prst="rect">
            <a:avLst/>
          </a:prstGeom>
        </p:spPr>
        <p:txBody>
          <a:bodyPr vert="horz" wrap="square" lIns="0" tIns="0" rIns="0" bIns="0" rtlCol="0">
            <a:spAutoFit/>
          </a:bodyPr>
          <a:lstStyle/>
          <a:p>
            <a:pPr>
              <a:lnSpc>
                <a:spcPts val="1010"/>
              </a:lnSpc>
            </a:pPr>
            <a:r>
              <a:rPr sz="1000" b="1" spc="85" dirty="0">
                <a:solidFill>
                  <a:srgbClr val="EACE7C"/>
                </a:solidFill>
                <a:latin typeface="Arial"/>
                <a:cs typeface="Arial"/>
              </a:rPr>
              <a:t>N</a:t>
            </a:r>
            <a:endParaRPr sz="1000">
              <a:latin typeface="Arial"/>
              <a:cs typeface="Arial"/>
            </a:endParaRPr>
          </a:p>
        </p:txBody>
      </p:sp>
      <p:sp>
        <p:nvSpPr>
          <p:cNvPr id="57" name="object 57"/>
          <p:cNvSpPr txBox="1"/>
          <p:nvPr/>
        </p:nvSpPr>
        <p:spPr>
          <a:xfrm rot="4620000">
            <a:off x="4284761" y="7429932"/>
            <a:ext cx="166705"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N</a:t>
            </a:r>
            <a:endParaRPr sz="1000">
              <a:latin typeface="Arial"/>
              <a:cs typeface="Arial"/>
            </a:endParaRPr>
          </a:p>
        </p:txBody>
      </p:sp>
      <p:sp>
        <p:nvSpPr>
          <p:cNvPr id="58" name="object 58"/>
          <p:cNvSpPr txBox="1"/>
          <p:nvPr/>
        </p:nvSpPr>
        <p:spPr>
          <a:xfrm rot="3660000">
            <a:off x="4390881" y="7693989"/>
            <a:ext cx="154826"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S</a:t>
            </a:r>
            <a:endParaRPr sz="1000">
              <a:latin typeface="Arial"/>
              <a:cs typeface="Arial"/>
            </a:endParaRPr>
          </a:p>
        </p:txBody>
      </p:sp>
      <p:sp>
        <p:nvSpPr>
          <p:cNvPr id="59" name="object 59"/>
          <p:cNvSpPr txBox="1"/>
          <p:nvPr/>
        </p:nvSpPr>
        <p:spPr>
          <a:xfrm rot="3060000">
            <a:off x="4484701" y="7838358"/>
            <a:ext cx="160927" cy="128905"/>
          </a:xfrm>
          <a:prstGeom prst="rect">
            <a:avLst/>
          </a:prstGeom>
        </p:spPr>
        <p:txBody>
          <a:bodyPr vert="horz" wrap="square" lIns="0" tIns="0" rIns="0" bIns="0" rtlCol="0">
            <a:spAutoFit/>
          </a:bodyPr>
          <a:lstStyle/>
          <a:p>
            <a:pPr>
              <a:lnSpc>
                <a:spcPts val="1015"/>
              </a:lnSpc>
            </a:pPr>
            <a:r>
              <a:rPr sz="1000" b="1" spc="15" dirty="0">
                <a:solidFill>
                  <a:srgbClr val="EACE7C"/>
                </a:solidFill>
                <a:latin typeface="Arial"/>
                <a:cs typeface="Arial"/>
              </a:rPr>
              <a:t>R</a:t>
            </a:r>
            <a:endParaRPr sz="1000">
              <a:latin typeface="Arial"/>
              <a:cs typeface="Arial"/>
            </a:endParaRPr>
          </a:p>
        </p:txBody>
      </p:sp>
      <p:sp>
        <p:nvSpPr>
          <p:cNvPr id="60" name="object 60"/>
          <p:cNvSpPr txBox="1"/>
          <p:nvPr/>
        </p:nvSpPr>
        <p:spPr>
          <a:xfrm rot="2700000">
            <a:off x="4548896" y="7913077"/>
            <a:ext cx="166309"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A</a:t>
            </a:r>
            <a:endParaRPr sz="1000">
              <a:latin typeface="Arial"/>
              <a:cs typeface="Arial"/>
            </a:endParaRPr>
          </a:p>
        </p:txBody>
      </p:sp>
      <p:sp>
        <p:nvSpPr>
          <p:cNvPr id="61" name="object 61"/>
          <p:cNvSpPr txBox="1"/>
          <p:nvPr/>
        </p:nvSpPr>
        <p:spPr>
          <a:xfrm rot="4920000">
            <a:off x="4114999" y="7382569"/>
            <a:ext cx="191264" cy="152400"/>
          </a:xfrm>
          <a:prstGeom prst="rect">
            <a:avLst/>
          </a:prstGeom>
        </p:spPr>
        <p:txBody>
          <a:bodyPr vert="horz" wrap="square" lIns="0" tIns="0" rIns="0" bIns="0" rtlCol="0">
            <a:spAutoFit/>
          </a:bodyPr>
          <a:lstStyle/>
          <a:p>
            <a:pPr>
              <a:lnSpc>
                <a:spcPts val="1195"/>
              </a:lnSpc>
            </a:pPr>
            <a:r>
              <a:rPr sz="1200" b="1" spc="95" dirty="0">
                <a:solidFill>
                  <a:srgbClr val="EACE7C"/>
                </a:solidFill>
                <a:latin typeface="Arial"/>
                <a:cs typeface="Arial"/>
              </a:rPr>
              <a:t>V</a:t>
            </a:r>
            <a:endParaRPr sz="1200">
              <a:latin typeface="Arial"/>
              <a:cs typeface="Arial"/>
            </a:endParaRPr>
          </a:p>
        </p:txBody>
      </p:sp>
      <p:sp>
        <p:nvSpPr>
          <p:cNvPr id="62" name="object 62"/>
          <p:cNvSpPr txBox="1"/>
          <p:nvPr/>
        </p:nvSpPr>
        <p:spPr>
          <a:xfrm rot="4680000">
            <a:off x="4143883" y="7464743"/>
            <a:ext cx="161256"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63" name="object 63"/>
          <p:cNvSpPr txBox="1"/>
          <p:nvPr/>
        </p:nvSpPr>
        <p:spPr>
          <a:xfrm rot="4440000">
            <a:off x="4150659" y="7538129"/>
            <a:ext cx="182460" cy="152400"/>
          </a:xfrm>
          <a:prstGeom prst="rect">
            <a:avLst/>
          </a:prstGeom>
        </p:spPr>
        <p:txBody>
          <a:bodyPr vert="horz" wrap="square" lIns="0" tIns="0" rIns="0" bIns="0" rtlCol="0">
            <a:spAutoFit/>
          </a:bodyPr>
          <a:lstStyle/>
          <a:p>
            <a:pPr>
              <a:lnSpc>
                <a:spcPts val="1195"/>
              </a:lnSpc>
            </a:pPr>
            <a:r>
              <a:rPr sz="1200" b="1" spc="-35" dirty="0">
                <a:solidFill>
                  <a:srgbClr val="EACE7C"/>
                </a:solidFill>
                <a:latin typeface="Arial"/>
                <a:cs typeface="Arial"/>
              </a:rPr>
              <a:t>S</a:t>
            </a:r>
            <a:endParaRPr sz="1200">
              <a:latin typeface="Arial"/>
              <a:cs typeface="Arial"/>
            </a:endParaRPr>
          </a:p>
        </p:txBody>
      </p:sp>
      <p:sp>
        <p:nvSpPr>
          <p:cNvPr id="64" name="object 64"/>
          <p:cNvSpPr txBox="1"/>
          <p:nvPr/>
        </p:nvSpPr>
        <p:spPr>
          <a:xfrm rot="4260000">
            <a:off x="4313471" y="7528354"/>
            <a:ext cx="163965"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U</a:t>
            </a:r>
            <a:endParaRPr sz="1000">
              <a:latin typeface="Arial"/>
              <a:cs typeface="Arial"/>
            </a:endParaRPr>
          </a:p>
        </p:txBody>
      </p:sp>
      <p:sp>
        <p:nvSpPr>
          <p:cNvPr id="65" name="object 65"/>
          <p:cNvSpPr txBox="1"/>
          <p:nvPr/>
        </p:nvSpPr>
        <p:spPr>
          <a:xfrm rot="4260000">
            <a:off x="4183395" y="7610529"/>
            <a:ext cx="161049"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66" name="object 66"/>
          <p:cNvSpPr txBox="1"/>
          <p:nvPr/>
        </p:nvSpPr>
        <p:spPr>
          <a:xfrm rot="3960000">
            <a:off x="4351232" y="7616357"/>
            <a:ext cx="156922"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E</a:t>
            </a:r>
            <a:endParaRPr sz="1000">
              <a:latin typeface="Arial"/>
              <a:cs typeface="Arial"/>
            </a:endParaRPr>
          </a:p>
        </p:txBody>
      </p:sp>
      <p:sp>
        <p:nvSpPr>
          <p:cNvPr id="67" name="object 67"/>
          <p:cNvSpPr txBox="1"/>
          <p:nvPr/>
        </p:nvSpPr>
        <p:spPr>
          <a:xfrm rot="3960000">
            <a:off x="4195854" y="7696300"/>
            <a:ext cx="201670" cy="152400"/>
          </a:xfrm>
          <a:prstGeom prst="rect">
            <a:avLst/>
          </a:prstGeom>
        </p:spPr>
        <p:txBody>
          <a:bodyPr vert="horz" wrap="square" lIns="0" tIns="0" rIns="0" bIns="0" rtlCol="0">
            <a:spAutoFit/>
          </a:bodyPr>
          <a:lstStyle/>
          <a:p>
            <a:pPr>
              <a:lnSpc>
                <a:spcPts val="1190"/>
              </a:lnSpc>
            </a:pPr>
            <a:r>
              <a:rPr sz="1200" b="1" spc="85" dirty="0">
                <a:solidFill>
                  <a:srgbClr val="EACE7C"/>
                </a:solidFill>
                <a:latin typeface="Arial"/>
                <a:cs typeface="Arial"/>
              </a:rPr>
              <a:t>Ó</a:t>
            </a:r>
            <a:endParaRPr sz="1200">
              <a:latin typeface="Arial"/>
              <a:cs typeface="Arial"/>
            </a:endParaRPr>
          </a:p>
        </p:txBody>
      </p:sp>
      <p:sp>
        <p:nvSpPr>
          <p:cNvPr id="68" name="object 68"/>
          <p:cNvSpPr txBox="1"/>
          <p:nvPr/>
        </p:nvSpPr>
        <p:spPr>
          <a:xfrm rot="3600000">
            <a:off x="4254755" y="7809873"/>
            <a:ext cx="195564" cy="152400"/>
          </a:xfrm>
          <a:prstGeom prst="rect">
            <a:avLst/>
          </a:prstGeom>
        </p:spPr>
        <p:txBody>
          <a:bodyPr vert="horz" wrap="square" lIns="0" tIns="0" rIns="0" bIns="0" rtlCol="0">
            <a:spAutoFit/>
          </a:bodyPr>
          <a:lstStyle/>
          <a:p>
            <a:pPr>
              <a:lnSpc>
                <a:spcPts val="1195"/>
              </a:lnSpc>
            </a:pPr>
            <a:r>
              <a:rPr sz="1200" b="1" spc="80" dirty="0">
                <a:solidFill>
                  <a:srgbClr val="EACE7C"/>
                </a:solidFill>
                <a:latin typeface="Arial"/>
                <a:cs typeface="Arial"/>
              </a:rPr>
              <a:t>N</a:t>
            </a:r>
            <a:endParaRPr sz="1200">
              <a:latin typeface="Arial"/>
              <a:cs typeface="Arial"/>
            </a:endParaRPr>
          </a:p>
        </p:txBody>
      </p:sp>
      <p:sp>
        <p:nvSpPr>
          <p:cNvPr id="69" name="object 69"/>
          <p:cNvSpPr txBox="1"/>
          <p:nvPr/>
        </p:nvSpPr>
        <p:spPr>
          <a:xfrm rot="6360000">
            <a:off x="4459679" y="6996229"/>
            <a:ext cx="133736"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I</a:t>
            </a:r>
            <a:endParaRPr sz="1000">
              <a:latin typeface="Arial MT"/>
              <a:cs typeface="Arial MT"/>
            </a:endParaRPr>
          </a:p>
        </p:txBody>
      </p:sp>
      <p:sp>
        <p:nvSpPr>
          <p:cNvPr id="70" name="object 70"/>
          <p:cNvSpPr txBox="1"/>
          <p:nvPr/>
        </p:nvSpPr>
        <p:spPr>
          <a:xfrm rot="6060000">
            <a:off x="4428683" y="7065940"/>
            <a:ext cx="161849" cy="127000"/>
          </a:xfrm>
          <a:prstGeom prst="rect">
            <a:avLst/>
          </a:prstGeom>
        </p:spPr>
        <p:txBody>
          <a:bodyPr vert="horz" wrap="square" lIns="0" tIns="0" rIns="0" bIns="0" rtlCol="0">
            <a:spAutoFit/>
          </a:bodyPr>
          <a:lstStyle/>
          <a:p>
            <a:pPr>
              <a:lnSpc>
                <a:spcPts val="1000"/>
              </a:lnSpc>
            </a:pPr>
            <a:r>
              <a:rPr sz="1000" spc="60" dirty="0">
                <a:solidFill>
                  <a:srgbClr val="EACE7C"/>
                </a:solidFill>
                <a:latin typeface="Arial MT"/>
                <a:cs typeface="Arial MT"/>
              </a:rPr>
              <a:t>N</a:t>
            </a:r>
            <a:endParaRPr sz="1000">
              <a:latin typeface="Arial MT"/>
              <a:cs typeface="Arial MT"/>
            </a:endParaRPr>
          </a:p>
        </p:txBody>
      </p:sp>
      <p:sp>
        <p:nvSpPr>
          <p:cNvPr id="71" name="object 71"/>
          <p:cNvSpPr txBox="1"/>
          <p:nvPr/>
        </p:nvSpPr>
        <p:spPr>
          <a:xfrm rot="5640000">
            <a:off x="4419728" y="7158510"/>
            <a:ext cx="153580" cy="127000"/>
          </a:xfrm>
          <a:prstGeom prst="rect">
            <a:avLst/>
          </a:prstGeom>
        </p:spPr>
        <p:txBody>
          <a:bodyPr vert="horz" wrap="square" lIns="0" tIns="0" rIns="0" bIns="0" rtlCol="0">
            <a:spAutoFit/>
          </a:bodyPr>
          <a:lstStyle/>
          <a:p>
            <a:pPr>
              <a:lnSpc>
                <a:spcPts val="994"/>
              </a:lnSpc>
            </a:pPr>
            <a:r>
              <a:rPr sz="1000" spc="45" dirty="0">
                <a:solidFill>
                  <a:srgbClr val="EACE7C"/>
                </a:solidFill>
                <a:latin typeface="Arial MT"/>
                <a:cs typeface="Arial MT"/>
              </a:rPr>
              <a:t>T</a:t>
            </a:r>
            <a:endParaRPr sz="1000">
              <a:latin typeface="Arial MT"/>
              <a:cs typeface="Arial MT"/>
            </a:endParaRPr>
          </a:p>
        </p:txBody>
      </p:sp>
      <p:sp>
        <p:nvSpPr>
          <p:cNvPr id="72" name="object 72"/>
          <p:cNvSpPr txBox="1"/>
          <p:nvPr/>
        </p:nvSpPr>
        <p:spPr>
          <a:xfrm>
            <a:off x="4416680" y="7251185"/>
            <a:ext cx="154305" cy="112395"/>
          </a:xfrm>
          <a:prstGeom prst="rect">
            <a:avLst/>
          </a:prstGeom>
        </p:spPr>
        <p:txBody>
          <a:bodyPr vert="vert" wrap="square" lIns="0" tIns="0" rIns="0" bIns="0" rtlCol="0">
            <a:spAutoFit/>
          </a:bodyPr>
          <a:lstStyle/>
          <a:p>
            <a:pPr marL="12700">
              <a:lnSpc>
                <a:spcPts val="1110"/>
              </a:lnSpc>
            </a:pPr>
            <a:r>
              <a:rPr sz="1000" dirty="0">
                <a:solidFill>
                  <a:srgbClr val="EACE7C"/>
                </a:solidFill>
                <a:latin typeface="Arial MT"/>
                <a:cs typeface="Arial MT"/>
              </a:rPr>
              <a:t>E</a:t>
            </a:r>
            <a:endParaRPr sz="1000">
              <a:latin typeface="Arial MT"/>
              <a:cs typeface="Arial MT"/>
            </a:endParaRPr>
          </a:p>
        </p:txBody>
      </p:sp>
      <p:sp>
        <p:nvSpPr>
          <p:cNvPr id="73" name="object 73"/>
          <p:cNvSpPr txBox="1"/>
          <p:nvPr/>
        </p:nvSpPr>
        <p:spPr>
          <a:xfrm rot="4920000">
            <a:off x="4420772" y="7333142"/>
            <a:ext cx="157991"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R</a:t>
            </a:r>
            <a:endParaRPr sz="1000">
              <a:latin typeface="Arial MT"/>
              <a:cs typeface="Arial MT"/>
            </a:endParaRPr>
          </a:p>
        </p:txBody>
      </p:sp>
      <p:sp>
        <p:nvSpPr>
          <p:cNvPr id="74" name="object 74"/>
          <p:cNvSpPr txBox="1"/>
          <p:nvPr/>
        </p:nvSpPr>
        <p:spPr>
          <a:xfrm rot="4560000">
            <a:off x="4437196" y="7425305"/>
            <a:ext cx="158369"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C</a:t>
            </a:r>
            <a:endParaRPr sz="1000">
              <a:latin typeface="Arial MT"/>
              <a:cs typeface="Arial MT"/>
            </a:endParaRPr>
          </a:p>
        </p:txBody>
      </p:sp>
      <p:sp>
        <p:nvSpPr>
          <p:cNvPr id="75" name="object 75"/>
          <p:cNvSpPr txBox="1"/>
          <p:nvPr/>
        </p:nvSpPr>
        <p:spPr>
          <a:xfrm rot="4140000">
            <a:off x="4462121" y="7521918"/>
            <a:ext cx="166679" cy="127000"/>
          </a:xfrm>
          <a:prstGeom prst="rect">
            <a:avLst/>
          </a:prstGeom>
        </p:spPr>
        <p:txBody>
          <a:bodyPr vert="horz" wrap="square" lIns="0" tIns="0" rIns="0" bIns="0" rtlCol="0">
            <a:spAutoFit/>
          </a:bodyPr>
          <a:lstStyle/>
          <a:p>
            <a:pPr>
              <a:lnSpc>
                <a:spcPts val="994"/>
              </a:lnSpc>
            </a:pPr>
            <a:r>
              <a:rPr sz="1000" spc="50" dirty="0">
                <a:solidFill>
                  <a:srgbClr val="EACE7C"/>
                </a:solidFill>
                <a:latin typeface="Arial MT"/>
                <a:cs typeface="Arial MT"/>
              </a:rPr>
              <a:t>O</a:t>
            </a:r>
            <a:endParaRPr sz="1000">
              <a:latin typeface="Arial MT"/>
              <a:cs typeface="Arial MT"/>
            </a:endParaRPr>
          </a:p>
        </p:txBody>
      </p:sp>
      <p:sp>
        <p:nvSpPr>
          <p:cNvPr id="76" name="object 76"/>
          <p:cNvSpPr txBox="1"/>
          <p:nvPr/>
        </p:nvSpPr>
        <p:spPr>
          <a:xfrm rot="3720000">
            <a:off x="4505585" y="7617316"/>
            <a:ext cx="163036" cy="127000"/>
          </a:xfrm>
          <a:prstGeom prst="rect">
            <a:avLst/>
          </a:prstGeom>
        </p:spPr>
        <p:txBody>
          <a:bodyPr vert="horz" wrap="square" lIns="0" tIns="0" rIns="0" bIns="0" rtlCol="0">
            <a:spAutoFit/>
          </a:bodyPr>
          <a:lstStyle/>
          <a:p>
            <a:pPr>
              <a:lnSpc>
                <a:spcPts val="994"/>
              </a:lnSpc>
            </a:pPr>
            <a:r>
              <a:rPr sz="1000" spc="60" dirty="0">
                <a:solidFill>
                  <a:srgbClr val="EACE7C"/>
                </a:solidFill>
                <a:latin typeface="Arial MT"/>
                <a:cs typeface="Arial MT"/>
              </a:rPr>
              <a:t>N</a:t>
            </a:r>
            <a:endParaRPr sz="1000">
              <a:latin typeface="Arial MT"/>
              <a:cs typeface="Arial MT"/>
            </a:endParaRPr>
          </a:p>
        </p:txBody>
      </p:sp>
      <p:sp>
        <p:nvSpPr>
          <p:cNvPr id="77" name="object 77"/>
          <p:cNvSpPr txBox="1"/>
          <p:nvPr/>
        </p:nvSpPr>
        <p:spPr>
          <a:xfrm rot="3360000">
            <a:off x="4557562" y="7698127"/>
            <a:ext cx="153580" cy="127000"/>
          </a:xfrm>
          <a:prstGeom prst="rect">
            <a:avLst/>
          </a:prstGeom>
        </p:spPr>
        <p:txBody>
          <a:bodyPr vert="horz" wrap="square" lIns="0" tIns="0" rIns="0" bIns="0" rtlCol="0">
            <a:spAutoFit/>
          </a:bodyPr>
          <a:lstStyle/>
          <a:p>
            <a:pPr>
              <a:lnSpc>
                <a:spcPts val="994"/>
              </a:lnSpc>
            </a:pPr>
            <a:r>
              <a:rPr sz="1000" dirty="0">
                <a:solidFill>
                  <a:srgbClr val="EACE7C"/>
                </a:solidFill>
                <a:latin typeface="Arial MT"/>
                <a:cs typeface="Arial MT"/>
              </a:rPr>
              <a:t>E</a:t>
            </a:r>
            <a:endParaRPr sz="1000">
              <a:latin typeface="Arial MT"/>
              <a:cs typeface="Arial MT"/>
            </a:endParaRPr>
          </a:p>
        </p:txBody>
      </p:sp>
      <p:sp>
        <p:nvSpPr>
          <p:cNvPr id="78" name="object 78"/>
          <p:cNvSpPr txBox="1"/>
          <p:nvPr/>
        </p:nvSpPr>
        <p:spPr>
          <a:xfrm rot="3360000">
            <a:off x="4433708" y="7765103"/>
            <a:ext cx="155517"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T</a:t>
            </a:r>
            <a:endParaRPr sz="1000">
              <a:latin typeface="Arial"/>
              <a:cs typeface="Arial"/>
            </a:endParaRPr>
          </a:p>
        </p:txBody>
      </p:sp>
      <p:sp>
        <p:nvSpPr>
          <p:cNvPr id="79" name="object 79"/>
          <p:cNvSpPr txBox="1"/>
          <p:nvPr/>
        </p:nvSpPr>
        <p:spPr>
          <a:xfrm rot="3000000">
            <a:off x="4609186" y="7770727"/>
            <a:ext cx="157991" cy="127000"/>
          </a:xfrm>
          <a:prstGeom prst="rect">
            <a:avLst/>
          </a:prstGeom>
        </p:spPr>
        <p:txBody>
          <a:bodyPr vert="horz" wrap="square" lIns="0" tIns="0" rIns="0" bIns="0" rtlCol="0">
            <a:spAutoFit/>
          </a:bodyPr>
          <a:lstStyle/>
          <a:p>
            <a:pPr>
              <a:lnSpc>
                <a:spcPts val="1000"/>
              </a:lnSpc>
            </a:pPr>
            <a:r>
              <a:rPr sz="1000" spc="5" dirty="0">
                <a:solidFill>
                  <a:srgbClr val="EACE7C"/>
                </a:solidFill>
                <a:latin typeface="Arial MT"/>
                <a:cs typeface="Arial MT"/>
              </a:rPr>
              <a:t>C</a:t>
            </a:r>
            <a:endParaRPr sz="1000">
              <a:latin typeface="Arial MT"/>
              <a:cs typeface="Arial MT"/>
            </a:endParaRPr>
          </a:p>
        </p:txBody>
      </p:sp>
      <p:sp>
        <p:nvSpPr>
          <p:cNvPr id="80" name="object 80"/>
          <p:cNvSpPr txBox="1"/>
          <p:nvPr/>
        </p:nvSpPr>
        <p:spPr>
          <a:xfrm rot="2640000">
            <a:off x="4672596" y="7836350"/>
            <a:ext cx="152517"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T</a:t>
            </a:r>
            <a:endParaRPr sz="1000">
              <a:latin typeface="Arial MT"/>
              <a:cs typeface="Arial MT"/>
            </a:endParaRPr>
          </a:p>
        </p:txBody>
      </p:sp>
      <p:sp>
        <p:nvSpPr>
          <p:cNvPr id="81" name="object 81"/>
          <p:cNvSpPr txBox="1"/>
          <p:nvPr/>
        </p:nvSpPr>
        <p:spPr>
          <a:xfrm rot="2220000">
            <a:off x="4738018" y="7898102"/>
            <a:ext cx="163836" cy="127000"/>
          </a:xfrm>
          <a:prstGeom prst="rect">
            <a:avLst/>
          </a:prstGeom>
        </p:spPr>
        <p:txBody>
          <a:bodyPr vert="horz" wrap="square" lIns="0" tIns="0" rIns="0" bIns="0" rtlCol="0">
            <a:spAutoFit/>
          </a:bodyPr>
          <a:lstStyle/>
          <a:p>
            <a:pPr>
              <a:lnSpc>
                <a:spcPts val="994"/>
              </a:lnSpc>
            </a:pPr>
            <a:r>
              <a:rPr sz="1000" spc="125" dirty="0">
                <a:solidFill>
                  <a:srgbClr val="EACE7C"/>
                </a:solidFill>
                <a:latin typeface="Arial MT"/>
                <a:cs typeface="Arial MT"/>
              </a:rPr>
              <a:t>A</a:t>
            </a:r>
            <a:endParaRPr sz="1000">
              <a:latin typeface="Arial MT"/>
              <a:cs typeface="Arial MT"/>
            </a:endParaRPr>
          </a:p>
        </p:txBody>
      </p:sp>
      <p:sp>
        <p:nvSpPr>
          <p:cNvPr id="82" name="object 82"/>
          <p:cNvSpPr txBox="1"/>
          <p:nvPr/>
        </p:nvSpPr>
        <p:spPr>
          <a:xfrm rot="600000">
            <a:off x="5484872" y="6205320"/>
            <a:ext cx="194376" cy="152400"/>
          </a:xfrm>
          <a:prstGeom prst="rect">
            <a:avLst/>
          </a:prstGeom>
        </p:spPr>
        <p:txBody>
          <a:bodyPr vert="horz" wrap="square" lIns="0" tIns="0" rIns="0" bIns="0" rtlCol="0">
            <a:spAutoFit/>
          </a:bodyPr>
          <a:lstStyle/>
          <a:p>
            <a:pPr>
              <a:lnSpc>
                <a:spcPts val="1200"/>
              </a:lnSpc>
            </a:pPr>
            <a:r>
              <a:rPr sz="1200" b="1" spc="80" dirty="0">
                <a:solidFill>
                  <a:srgbClr val="E5596D"/>
                </a:solidFill>
                <a:latin typeface="Arial"/>
                <a:cs typeface="Arial"/>
              </a:rPr>
              <a:t>A</a:t>
            </a:r>
            <a:endParaRPr sz="1200">
              <a:latin typeface="Arial"/>
              <a:cs typeface="Arial"/>
            </a:endParaRPr>
          </a:p>
        </p:txBody>
      </p:sp>
      <p:sp>
        <p:nvSpPr>
          <p:cNvPr id="83" name="object 83"/>
          <p:cNvSpPr txBox="1"/>
          <p:nvPr/>
        </p:nvSpPr>
        <p:spPr>
          <a:xfrm rot="1140000">
            <a:off x="5647041" y="6246887"/>
            <a:ext cx="189740" cy="152400"/>
          </a:xfrm>
          <a:prstGeom prst="rect">
            <a:avLst/>
          </a:prstGeom>
        </p:spPr>
        <p:txBody>
          <a:bodyPr vert="horz" wrap="square" lIns="0" tIns="0" rIns="0" bIns="0" rtlCol="0">
            <a:spAutoFit/>
          </a:bodyPr>
          <a:lstStyle/>
          <a:p>
            <a:pPr>
              <a:lnSpc>
                <a:spcPts val="1200"/>
              </a:lnSpc>
            </a:pPr>
            <a:r>
              <a:rPr sz="1200" b="1" spc="15" dirty="0">
                <a:solidFill>
                  <a:srgbClr val="E5596D"/>
                </a:solidFill>
                <a:latin typeface="Arial"/>
                <a:cs typeface="Arial"/>
              </a:rPr>
              <a:t>C</a:t>
            </a:r>
            <a:endParaRPr sz="1200">
              <a:latin typeface="Arial"/>
              <a:cs typeface="Arial"/>
            </a:endParaRPr>
          </a:p>
        </p:txBody>
      </p:sp>
      <p:sp>
        <p:nvSpPr>
          <p:cNvPr id="84" name="object 84"/>
          <p:cNvSpPr txBox="1"/>
          <p:nvPr/>
        </p:nvSpPr>
        <p:spPr>
          <a:xfrm rot="1500000">
            <a:off x="5753406" y="6290834"/>
            <a:ext cx="192034"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U</a:t>
            </a:r>
            <a:endParaRPr sz="1200">
              <a:latin typeface="Arial"/>
              <a:cs typeface="Arial"/>
            </a:endParaRPr>
          </a:p>
        </p:txBody>
      </p:sp>
      <p:sp>
        <p:nvSpPr>
          <p:cNvPr id="85" name="object 85"/>
          <p:cNvSpPr txBox="1"/>
          <p:nvPr/>
        </p:nvSpPr>
        <p:spPr>
          <a:xfrm rot="1860000">
            <a:off x="5853593" y="6346508"/>
            <a:ext cx="195564"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Á</a:t>
            </a:r>
            <a:endParaRPr sz="1200">
              <a:latin typeface="Arial"/>
              <a:cs typeface="Arial"/>
            </a:endParaRPr>
          </a:p>
        </p:txBody>
      </p:sp>
      <p:sp>
        <p:nvSpPr>
          <p:cNvPr id="86" name="object 86"/>
          <p:cNvSpPr txBox="1"/>
          <p:nvPr/>
        </p:nvSpPr>
        <p:spPr>
          <a:xfrm rot="2280000">
            <a:off x="5954011" y="6416992"/>
            <a:ext cx="195167"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N</a:t>
            </a:r>
            <a:endParaRPr sz="1200">
              <a:latin typeface="Arial"/>
              <a:cs typeface="Arial"/>
            </a:endParaRPr>
          </a:p>
        </p:txBody>
      </p:sp>
      <p:sp>
        <p:nvSpPr>
          <p:cNvPr id="87" name="object 87"/>
          <p:cNvSpPr txBox="1"/>
          <p:nvPr/>
        </p:nvSpPr>
        <p:spPr>
          <a:xfrm rot="2640000">
            <a:off x="6044063" y="6491321"/>
            <a:ext cx="182810"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T</a:t>
            </a:r>
            <a:endParaRPr sz="1200">
              <a:latin typeface="Arial"/>
              <a:cs typeface="Arial"/>
            </a:endParaRPr>
          </a:p>
        </p:txBody>
      </p:sp>
      <p:sp>
        <p:nvSpPr>
          <p:cNvPr id="88" name="object 88"/>
          <p:cNvSpPr txBox="1"/>
          <p:nvPr/>
        </p:nvSpPr>
        <p:spPr>
          <a:xfrm rot="3000000">
            <a:off x="6112328" y="6574259"/>
            <a:ext cx="195963"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A</a:t>
            </a:r>
            <a:endParaRPr sz="1200">
              <a:latin typeface="Arial"/>
              <a:cs typeface="Arial"/>
            </a:endParaRPr>
          </a:p>
        </p:txBody>
      </p:sp>
      <p:sp>
        <p:nvSpPr>
          <p:cNvPr id="89" name="object 89"/>
          <p:cNvSpPr txBox="1"/>
          <p:nvPr/>
        </p:nvSpPr>
        <p:spPr>
          <a:xfrm rot="3360000">
            <a:off x="6184634" y="6663976"/>
            <a:ext cx="182460" cy="152400"/>
          </a:xfrm>
          <a:prstGeom prst="rect">
            <a:avLst/>
          </a:prstGeom>
        </p:spPr>
        <p:txBody>
          <a:bodyPr vert="horz" wrap="square" lIns="0" tIns="0" rIns="0" bIns="0" rtlCol="0">
            <a:spAutoFit/>
          </a:bodyPr>
          <a:lstStyle/>
          <a:p>
            <a:pPr>
              <a:lnSpc>
                <a:spcPts val="1195"/>
              </a:lnSpc>
            </a:pPr>
            <a:r>
              <a:rPr sz="1200" b="1" spc="-35" dirty="0">
                <a:solidFill>
                  <a:srgbClr val="E5596D"/>
                </a:solidFill>
                <a:latin typeface="Arial"/>
                <a:cs typeface="Arial"/>
              </a:rPr>
              <a:t>S</a:t>
            </a:r>
            <a:endParaRPr sz="1200">
              <a:latin typeface="Arial"/>
              <a:cs typeface="Arial"/>
            </a:endParaRPr>
          </a:p>
        </p:txBody>
      </p:sp>
      <p:sp>
        <p:nvSpPr>
          <p:cNvPr id="90" name="object 90"/>
          <p:cNvSpPr txBox="1"/>
          <p:nvPr/>
        </p:nvSpPr>
        <p:spPr>
          <a:xfrm rot="480000">
            <a:off x="5433168" y="6336272"/>
            <a:ext cx="183869" cy="152400"/>
          </a:xfrm>
          <a:prstGeom prst="rect">
            <a:avLst/>
          </a:prstGeom>
        </p:spPr>
        <p:txBody>
          <a:bodyPr vert="horz" wrap="square" lIns="0" tIns="0" rIns="0" bIns="0" rtlCol="0">
            <a:spAutoFit/>
          </a:bodyPr>
          <a:lstStyle/>
          <a:p>
            <a:pPr>
              <a:lnSpc>
                <a:spcPts val="1200"/>
              </a:lnSpc>
            </a:pPr>
            <a:r>
              <a:rPr sz="1200" spc="5" dirty="0">
                <a:solidFill>
                  <a:srgbClr val="E5596D"/>
                </a:solidFill>
                <a:latin typeface="Arial MT"/>
                <a:cs typeface="Arial MT"/>
              </a:rPr>
              <a:t>P</a:t>
            </a:r>
            <a:endParaRPr sz="1200">
              <a:latin typeface="Arial MT"/>
              <a:cs typeface="Arial MT"/>
            </a:endParaRPr>
          </a:p>
        </p:txBody>
      </p:sp>
      <p:sp>
        <p:nvSpPr>
          <p:cNvPr id="91" name="object 91"/>
          <p:cNvSpPr txBox="1"/>
          <p:nvPr/>
        </p:nvSpPr>
        <p:spPr>
          <a:xfrm rot="840000">
            <a:off x="5535477" y="6357012"/>
            <a:ext cx="184583"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92" name="object 92"/>
          <p:cNvSpPr txBox="1"/>
          <p:nvPr/>
        </p:nvSpPr>
        <p:spPr>
          <a:xfrm rot="1260000">
            <a:off x="5635857" y="6390669"/>
            <a:ext cx="188986" cy="152400"/>
          </a:xfrm>
          <a:prstGeom prst="rect">
            <a:avLst/>
          </a:prstGeom>
        </p:spPr>
        <p:txBody>
          <a:bodyPr vert="horz" wrap="square" lIns="0" tIns="0" rIns="0" bIns="0" rtlCol="0">
            <a:spAutoFit/>
          </a:bodyPr>
          <a:lstStyle/>
          <a:p>
            <a:pPr>
              <a:lnSpc>
                <a:spcPts val="1195"/>
              </a:lnSpc>
            </a:pPr>
            <a:r>
              <a:rPr sz="1200" spc="-5" dirty="0">
                <a:solidFill>
                  <a:srgbClr val="E5596D"/>
                </a:solidFill>
                <a:latin typeface="Arial MT"/>
                <a:cs typeface="Arial MT"/>
              </a:rPr>
              <a:t>R</a:t>
            </a:r>
            <a:endParaRPr sz="1200">
              <a:latin typeface="Arial MT"/>
              <a:cs typeface="Arial MT"/>
            </a:endParaRPr>
          </a:p>
        </p:txBody>
      </p:sp>
      <p:sp>
        <p:nvSpPr>
          <p:cNvPr id="93" name="object 93"/>
          <p:cNvSpPr txBox="1"/>
          <p:nvPr/>
        </p:nvSpPr>
        <p:spPr>
          <a:xfrm rot="1680000">
            <a:off x="5735906" y="6435954"/>
            <a:ext cx="182810" cy="152400"/>
          </a:xfrm>
          <a:prstGeom prst="rect">
            <a:avLst/>
          </a:prstGeom>
        </p:spPr>
        <p:txBody>
          <a:bodyPr vert="horz" wrap="square" lIns="0" tIns="0" rIns="0" bIns="0" rtlCol="0">
            <a:spAutoFit/>
          </a:bodyPr>
          <a:lstStyle/>
          <a:p>
            <a:pPr>
              <a:lnSpc>
                <a:spcPts val="1195"/>
              </a:lnSpc>
            </a:pPr>
            <a:r>
              <a:rPr sz="1200" spc="-20" dirty="0">
                <a:solidFill>
                  <a:srgbClr val="E5596D"/>
                </a:solidFill>
                <a:latin typeface="Arial MT"/>
                <a:cs typeface="Arial MT"/>
              </a:rPr>
              <a:t>S</a:t>
            </a:r>
            <a:endParaRPr sz="1200">
              <a:latin typeface="Arial MT"/>
              <a:cs typeface="Arial MT"/>
            </a:endParaRPr>
          </a:p>
        </p:txBody>
      </p:sp>
      <p:sp>
        <p:nvSpPr>
          <p:cNvPr id="94" name="object 94"/>
          <p:cNvSpPr txBox="1"/>
          <p:nvPr/>
        </p:nvSpPr>
        <p:spPr>
          <a:xfrm rot="2100000">
            <a:off x="5825309" y="6497514"/>
            <a:ext cx="199605" cy="152400"/>
          </a:xfrm>
          <a:prstGeom prst="rect">
            <a:avLst/>
          </a:prstGeom>
        </p:spPr>
        <p:txBody>
          <a:bodyPr vert="horz" wrap="square" lIns="0" tIns="0" rIns="0" bIns="0" rtlCol="0">
            <a:spAutoFit/>
          </a:bodyPr>
          <a:lstStyle/>
          <a:p>
            <a:pPr>
              <a:lnSpc>
                <a:spcPts val="1195"/>
              </a:lnSpc>
            </a:pPr>
            <a:r>
              <a:rPr sz="1200" spc="60" dirty="0">
                <a:solidFill>
                  <a:srgbClr val="E5596D"/>
                </a:solidFill>
                <a:latin typeface="Arial MT"/>
                <a:cs typeface="Arial MT"/>
              </a:rPr>
              <a:t>O</a:t>
            </a:r>
            <a:endParaRPr sz="1200">
              <a:latin typeface="Arial MT"/>
              <a:cs typeface="Arial MT"/>
            </a:endParaRPr>
          </a:p>
        </p:txBody>
      </p:sp>
      <p:sp>
        <p:nvSpPr>
          <p:cNvPr id="95" name="object 95"/>
          <p:cNvSpPr txBox="1"/>
          <p:nvPr/>
        </p:nvSpPr>
        <p:spPr>
          <a:xfrm rot="2580000">
            <a:off x="5924040" y="6578155"/>
            <a:ext cx="195564" cy="152400"/>
          </a:xfrm>
          <a:prstGeom prst="rect">
            <a:avLst/>
          </a:prstGeom>
        </p:spPr>
        <p:txBody>
          <a:bodyPr vert="horz" wrap="square" lIns="0" tIns="0" rIns="0" bIns="0" rtlCol="0">
            <a:spAutoFit/>
          </a:bodyPr>
          <a:lstStyle/>
          <a:p>
            <a:pPr>
              <a:lnSpc>
                <a:spcPts val="1190"/>
              </a:lnSpc>
            </a:pPr>
            <a:r>
              <a:rPr sz="1200" spc="75" dirty="0">
                <a:solidFill>
                  <a:srgbClr val="E5596D"/>
                </a:solidFill>
                <a:latin typeface="Arial MT"/>
                <a:cs typeface="Arial MT"/>
              </a:rPr>
              <a:t>N</a:t>
            </a:r>
            <a:endParaRPr sz="1200">
              <a:latin typeface="Arial MT"/>
              <a:cs typeface="Arial MT"/>
            </a:endParaRPr>
          </a:p>
        </p:txBody>
      </p:sp>
      <p:sp>
        <p:nvSpPr>
          <p:cNvPr id="96" name="object 96"/>
          <p:cNvSpPr txBox="1"/>
          <p:nvPr/>
        </p:nvSpPr>
        <p:spPr>
          <a:xfrm rot="3060000">
            <a:off x="6005800" y="6669512"/>
            <a:ext cx="196362"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sp>
        <p:nvSpPr>
          <p:cNvPr id="97" name="object 97"/>
          <p:cNvSpPr txBox="1"/>
          <p:nvPr/>
        </p:nvSpPr>
        <p:spPr>
          <a:xfrm rot="3540000">
            <a:off x="6077019" y="6762472"/>
            <a:ext cx="182112" cy="152400"/>
          </a:xfrm>
          <a:prstGeom prst="rect">
            <a:avLst/>
          </a:prstGeom>
        </p:spPr>
        <p:txBody>
          <a:bodyPr vert="horz" wrap="square" lIns="0" tIns="0" rIns="0" bIns="0" rtlCol="0">
            <a:spAutoFit/>
          </a:bodyPr>
          <a:lstStyle/>
          <a:p>
            <a:pPr>
              <a:lnSpc>
                <a:spcPts val="1200"/>
              </a:lnSpc>
            </a:pPr>
            <a:r>
              <a:rPr sz="1200" spc="-20" dirty="0">
                <a:solidFill>
                  <a:srgbClr val="E5596D"/>
                </a:solidFill>
                <a:latin typeface="Arial MT"/>
                <a:cs typeface="Arial MT"/>
              </a:rPr>
              <a:t>S</a:t>
            </a:r>
            <a:endParaRPr sz="1200">
              <a:latin typeface="Arial MT"/>
              <a:cs typeface="Arial MT"/>
            </a:endParaRPr>
          </a:p>
        </p:txBody>
      </p:sp>
      <p:sp>
        <p:nvSpPr>
          <p:cNvPr id="98" name="object 98"/>
          <p:cNvSpPr txBox="1"/>
          <p:nvPr/>
        </p:nvSpPr>
        <p:spPr>
          <a:xfrm rot="1020000">
            <a:off x="5513160" y="6515506"/>
            <a:ext cx="180393" cy="152400"/>
          </a:xfrm>
          <a:prstGeom prst="rect">
            <a:avLst/>
          </a:prstGeom>
        </p:spPr>
        <p:txBody>
          <a:bodyPr vert="horz" wrap="square" lIns="0" tIns="0" rIns="0" bIns="0" rtlCol="0">
            <a:spAutoFit/>
          </a:bodyPr>
          <a:lstStyle/>
          <a:p>
            <a:pPr>
              <a:lnSpc>
                <a:spcPts val="1195"/>
              </a:lnSpc>
            </a:pPr>
            <a:r>
              <a:rPr sz="1200" spc="70" dirty="0">
                <a:solidFill>
                  <a:srgbClr val="E5596D"/>
                </a:solidFill>
                <a:latin typeface="Arial MT"/>
                <a:cs typeface="Arial MT"/>
              </a:rPr>
              <a:t>L</a:t>
            </a:r>
            <a:endParaRPr sz="1200">
              <a:latin typeface="Arial MT"/>
              <a:cs typeface="Arial MT"/>
            </a:endParaRPr>
          </a:p>
        </p:txBody>
      </p:sp>
      <p:sp>
        <p:nvSpPr>
          <p:cNvPr id="99" name="object 99"/>
          <p:cNvSpPr txBox="1"/>
          <p:nvPr/>
        </p:nvSpPr>
        <p:spPr>
          <a:xfrm rot="1440000">
            <a:off x="5603586" y="6549923"/>
            <a:ext cx="179381" cy="152400"/>
          </a:xfrm>
          <a:prstGeom prst="rect">
            <a:avLst/>
          </a:prstGeom>
        </p:spPr>
        <p:txBody>
          <a:bodyPr vert="horz" wrap="square" lIns="0" tIns="0" rIns="0" bIns="0" rtlCol="0">
            <a:spAutoFit/>
          </a:bodyPr>
          <a:lstStyle/>
          <a:p>
            <a:pPr>
              <a:lnSpc>
                <a:spcPts val="1200"/>
              </a:lnSpc>
            </a:pPr>
            <a:r>
              <a:rPr sz="1200" spc="70" dirty="0">
                <a:solidFill>
                  <a:srgbClr val="E5596D"/>
                </a:solidFill>
                <a:latin typeface="Arial MT"/>
                <a:cs typeface="Arial MT"/>
              </a:rPr>
              <a:t>L</a:t>
            </a:r>
            <a:endParaRPr sz="1200">
              <a:latin typeface="Arial MT"/>
              <a:cs typeface="Arial MT"/>
            </a:endParaRPr>
          </a:p>
        </p:txBody>
      </p:sp>
      <p:sp>
        <p:nvSpPr>
          <p:cNvPr id="100" name="object 100"/>
          <p:cNvSpPr txBox="1"/>
          <p:nvPr/>
        </p:nvSpPr>
        <p:spPr>
          <a:xfrm rot="1800000">
            <a:off x="5690247" y="6595995"/>
            <a:ext cx="184225"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101" name="object 101"/>
          <p:cNvSpPr txBox="1"/>
          <p:nvPr/>
        </p:nvSpPr>
        <p:spPr>
          <a:xfrm rot="2220000">
            <a:off x="5777429" y="6658426"/>
            <a:ext cx="193590" cy="152400"/>
          </a:xfrm>
          <a:prstGeom prst="rect">
            <a:avLst/>
          </a:prstGeom>
        </p:spPr>
        <p:txBody>
          <a:bodyPr vert="horz" wrap="square" lIns="0" tIns="0" rIns="0" bIns="0" rtlCol="0">
            <a:spAutoFit/>
          </a:bodyPr>
          <a:lstStyle/>
          <a:p>
            <a:pPr>
              <a:lnSpc>
                <a:spcPts val="1195"/>
              </a:lnSpc>
            </a:pPr>
            <a:r>
              <a:rPr sz="1200" spc="-15" dirty="0">
                <a:solidFill>
                  <a:srgbClr val="E5596D"/>
                </a:solidFill>
                <a:latin typeface="Arial MT"/>
                <a:cs typeface="Arial MT"/>
              </a:rPr>
              <a:t>G</a:t>
            </a:r>
            <a:endParaRPr sz="1200">
              <a:latin typeface="Arial MT"/>
              <a:cs typeface="Arial MT"/>
            </a:endParaRPr>
          </a:p>
        </p:txBody>
      </p:sp>
      <p:sp>
        <p:nvSpPr>
          <p:cNvPr id="102" name="object 102"/>
          <p:cNvSpPr txBox="1"/>
          <p:nvPr/>
        </p:nvSpPr>
        <p:spPr>
          <a:xfrm rot="2700000">
            <a:off x="5867165" y="6739694"/>
            <a:ext cx="195963"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grpSp>
        <p:nvGrpSpPr>
          <p:cNvPr id="103" name="object 103"/>
          <p:cNvGrpSpPr/>
          <p:nvPr/>
        </p:nvGrpSpPr>
        <p:grpSpPr>
          <a:xfrm>
            <a:off x="451271" y="329111"/>
            <a:ext cx="130810" cy="1981835"/>
            <a:chOff x="451271" y="329111"/>
            <a:chExt cx="130810" cy="1981835"/>
          </a:xfrm>
        </p:grpSpPr>
        <p:sp>
          <p:nvSpPr>
            <p:cNvPr id="104" name="object 104"/>
            <p:cNvSpPr/>
            <p:nvPr/>
          </p:nvSpPr>
          <p:spPr>
            <a:xfrm>
              <a:off x="516408" y="428815"/>
              <a:ext cx="0" cy="1858645"/>
            </a:xfrm>
            <a:custGeom>
              <a:avLst/>
              <a:gdLst/>
              <a:ahLst/>
              <a:cxnLst/>
              <a:rect l="l" t="t" r="r" b="b"/>
              <a:pathLst>
                <a:path h="1858645">
                  <a:moveTo>
                    <a:pt x="0" y="0"/>
                  </a:moveTo>
                  <a:lnTo>
                    <a:pt x="0" y="1858454"/>
                  </a:lnTo>
                </a:path>
              </a:pathLst>
            </a:custGeom>
            <a:solidFill>
              <a:srgbClr val="FFFFFF"/>
            </a:solidFill>
          </p:spPr>
          <p:txBody>
            <a:bodyPr wrap="square" lIns="0" tIns="0" rIns="0" bIns="0" rtlCol="0"/>
            <a:lstStyle/>
            <a:p>
              <a:endParaRPr/>
            </a:p>
          </p:txBody>
        </p:sp>
        <p:sp>
          <p:nvSpPr>
            <p:cNvPr id="105" name="object 105"/>
            <p:cNvSpPr/>
            <p:nvPr/>
          </p:nvSpPr>
          <p:spPr>
            <a:xfrm>
              <a:off x="516408" y="428815"/>
              <a:ext cx="0" cy="1858645"/>
            </a:xfrm>
            <a:custGeom>
              <a:avLst/>
              <a:gdLst/>
              <a:ahLst/>
              <a:cxnLst/>
              <a:rect l="l" t="t" r="r" b="b"/>
              <a:pathLst>
                <a:path h="1858645">
                  <a:moveTo>
                    <a:pt x="0" y="0"/>
                  </a:moveTo>
                  <a:lnTo>
                    <a:pt x="0" y="1858454"/>
                  </a:lnTo>
                </a:path>
              </a:pathLst>
            </a:custGeom>
            <a:ln w="46177">
              <a:solidFill>
                <a:srgbClr val="FFFFFF"/>
              </a:solidFill>
            </a:ln>
          </p:spPr>
          <p:txBody>
            <a:bodyPr wrap="square" lIns="0" tIns="0" rIns="0" bIns="0" rtlCol="0"/>
            <a:lstStyle/>
            <a:p>
              <a:endParaRPr/>
            </a:p>
          </p:txBody>
        </p:sp>
        <p:pic>
          <p:nvPicPr>
            <p:cNvPr id="106" name="object 106"/>
            <p:cNvPicPr/>
            <p:nvPr/>
          </p:nvPicPr>
          <p:blipFill>
            <a:blip r:embed="rId9" cstate="print"/>
            <a:stretch>
              <a:fillRect/>
            </a:stretch>
          </p:blipFill>
          <p:spPr>
            <a:xfrm>
              <a:off x="451271" y="329111"/>
              <a:ext cx="130276" cy="130263"/>
            </a:xfrm>
            <a:prstGeom prst="rect">
              <a:avLst/>
            </a:prstGeom>
          </p:spPr>
        </p:pic>
      </p:grpSp>
      <p:grpSp>
        <p:nvGrpSpPr>
          <p:cNvPr id="107" name="object 107"/>
          <p:cNvGrpSpPr/>
          <p:nvPr/>
        </p:nvGrpSpPr>
        <p:grpSpPr>
          <a:xfrm>
            <a:off x="1578595" y="654549"/>
            <a:ext cx="130810" cy="1656080"/>
            <a:chOff x="1578595" y="654549"/>
            <a:chExt cx="130810" cy="1656080"/>
          </a:xfrm>
        </p:grpSpPr>
        <p:sp>
          <p:nvSpPr>
            <p:cNvPr id="108" name="object 108"/>
            <p:cNvSpPr/>
            <p:nvPr/>
          </p:nvSpPr>
          <p:spPr>
            <a:xfrm>
              <a:off x="1643731" y="754253"/>
              <a:ext cx="0" cy="1533525"/>
            </a:xfrm>
            <a:custGeom>
              <a:avLst/>
              <a:gdLst/>
              <a:ahLst/>
              <a:cxnLst/>
              <a:rect l="l" t="t" r="r" b="b"/>
              <a:pathLst>
                <a:path h="1533525">
                  <a:moveTo>
                    <a:pt x="0" y="0"/>
                  </a:moveTo>
                  <a:lnTo>
                    <a:pt x="0" y="1533017"/>
                  </a:lnTo>
                </a:path>
              </a:pathLst>
            </a:custGeom>
            <a:solidFill>
              <a:srgbClr val="FFFFFF"/>
            </a:solidFill>
          </p:spPr>
          <p:txBody>
            <a:bodyPr wrap="square" lIns="0" tIns="0" rIns="0" bIns="0" rtlCol="0"/>
            <a:lstStyle/>
            <a:p>
              <a:endParaRPr/>
            </a:p>
          </p:txBody>
        </p:sp>
        <p:sp>
          <p:nvSpPr>
            <p:cNvPr id="109" name="object 109"/>
            <p:cNvSpPr/>
            <p:nvPr/>
          </p:nvSpPr>
          <p:spPr>
            <a:xfrm>
              <a:off x="1643731" y="754253"/>
              <a:ext cx="0" cy="1533525"/>
            </a:xfrm>
            <a:custGeom>
              <a:avLst/>
              <a:gdLst/>
              <a:ahLst/>
              <a:cxnLst/>
              <a:rect l="l" t="t" r="r" b="b"/>
              <a:pathLst>
                <a:path h="1533525">
                  <a:moveTo>
                    <a:pt x="0" y="0"/>
                  </a:moveTo>
                  <a:lnTo>
                    <a:pt x="0" y="1533017"/>
                  </a:lnTo>
                </a:path>
              </a:pathLst>
            </a:custGeom>
            <a:ln w="46177">
              <a:solidFill>
                <a:srgbClr val="FFFFFF"/>
              </a:solidFill>
            </a:ln>
          </p:spPr>
          <p:txBody>
            <a:bodyPr wrap="square" lIns="0" tIns="0" rIns="0" bIns="0" rtlCol="0"/>
            <a:lstStyle/>
            <a:p>
              <a:endParaRPr/>
            </a:p>
          </p:txBody>
        </p:sp>
        <p:pic>
          <p:nvPicPr>
            <p:cNvPr id="110" name="object 110"/>
            <p:cNvPicPr/>
            <p:nvPr/>
          </p:nvPicPr>
          <p:blipFill>
            <a:blip r:embed="rId10" cstate="print"/>
            <a:stretch>
              <a:fillRect/>
            </a:stretch>
          </p:blipFill>
          <p:spPr>
            <a:xfrm>
              <a:off x="1578595" y="654549"/>
              <a:ext cx="130276" cy="130263"/>
            </a:xfrm>
            <a:prstGeom prst="rect">
              <a:avLst/>
            </a:prstGeom>
          </p:spPr>
        </p:pic>
      </p:grpSp>
      <p:sp>
        <p:nvSpPr>
          <p:cNvPr id="111" name="object 111"/>
          <p:cNvSpPr/>
          <p:nvPr/>
        </p:nvSpPr>
        <p:spPr>
          <a:xfrm>
            <a:off x="93172" y="4367622"/>
            <a:ext cx="439420" cy="197485"/>
          </a:xfrm>
          <a:custGeom>
            <a:avLst/>
            <a:gdLst/>
            <a:ahLst/>
            <a:cxnLst/>
            <a:rect l="l" t="t" r="r" b="b"/>
            <a:pathLst>
              <a:path w="439420" h="197485">
                <a:moveTo>
                  <a:pt x="327691" y="119409"/>
                </a:moveTo>
                <a:lnTo>
                  <a:pt x="285828" y="119409"/>
                </a:lnTo>
                <a:lnTo>
                  <a:pt x="286765" y="128148"/>
                </a:lnTo>
                <a:lnTo>
                  <a:pt x="312872" y="178243"/>
                </a:lnTo>
                <a:lnTo>
                  <a:pt x="364288" y="196917"/>
                </a:lnTo>
                <a:lnTo>
                  <a:pt x="391921" y="191092"/>
                </a:lnTo>
                <a:lnTo>
                  <a:pt x="414988" y="176167"/>
                </a:lnTo>
                <a:lnTo>
                  <a:pt x="429886" y="155900"/>
                </a:lnTo>
                <a:lnTo>
                  <a:pt x="365498" y="155900"/>
                </a:lnTo>
                <a:lnTo>
                  <a:pt x="355446" y="155561"/>
                </a:lnTo>
                <a:lnTo>
                  <a:pt x="345485" y="152310"/>
                </a:lnTo>
                <a:lnTo>
                  <a:pt x="335497" y="146308"/>
                </a:lnTo>
                <a:lnTo>
                  <a:pt x="333287" y="140259"/>
                </a:lnTo>
                <a:lnTo>
                  <a:pt x="330967" y="134220"/>
                </a:lnTo>
                <a:lnTo>
                  <a:pt x="329004" y="128148"/>
                </a:lnTo>
                <a:lnTo>
                  <a:pt x="327947" y="122444"/>
                </a:lnTo>
                <a:lnTo>
                  <a:pt x="327822" y="121365"/>
                </a:lnTo>
                <a:lnTo>
                  <a:pt x="327691" y="119409"/>
                </a:lnTo>
                <a:close/>
              </a:path>
              <a:path w="439420" h="197485">
                <a:moveTo>
                  <a:pt x="427316" y="41012"/>
                </a:moveTo>
                <a:lnTo>
                  <a:pt x="361075" y="41012"/>
                </a:lnTo>
                <a:lnTo>
                  <a:pt x="374924" y="43359"/>
                </a:lnTo>
                <a:lnTo>
                  <a:pt x="386215" y="50558"/>
                </a:lnTo>
                <a:lnTo>
                  <a:pt x="397452" y="87493"/>
                </a:lnTo>
                <a:lnTo>
                  <a:pt x="397667" y="114377"/>
                </a:lnTo>
                <a:lnTo>
                  <a:pt x="397566" y="122000"/>
                </a:lnTo>
                <a:lnTo>
                  <a:pt x="365498" y="155900"/>
                </a:lnTo>
                <a:lnTo>
                  <a:pt x="429886" y="155900"/>
                </a:lnTo>
                <a:lnTo>
                  <a:pt x="431181" y="154139"/>
                </a:lnTo>
                <a:lnTo>
                  <a:pt x="438190" y="127004"/>
                </a:lnTo>
                <a:lnTo>
                  <a:pt x="438708" y="114377"/>
                </a:lnTo>
                <a:lnTo>
                  <a:pt x="438806" y="110708"/>
                </a:lnTo>
                <a:lnTo>
                  <a:pt x="438721" y="91723"/>
                </a:lnTo>
                <a:lnTo>
                  <a:pt x="438443" y="82680"/>
                </a:lnTo>
                <a:lnTo>
                  <a:pt x="437377" y="67974"/>
                </a:lnTo>
                <a:lnTo>
                  <a:pt x="427316" y="41012"/>
                </a:lnTo>
                <a:close/>
              </a:path>
              <a:path w="439420" h="197485">
                <a:moveTo>
                  <a:pt x="38063" y="14609"/>
                </a:moveTo>
                <a:lnTo>
                  <a:pt x="20004" y="20413"/>
                </a:lnTo>
                <a:lnTo>
                  <a:pt x="16219" y="27410"/>
                </a:lnTo>
                <a:lnTo>
                  <a:pt x="16380" y="54745"/>
                </a:lnTo>
                <a:lnTo>
                  <a:pt x="16492" y="61702"/>
                </a:lnTo>
                <a:lnTo>
                  <a:pt x="16569" y="65028"/>
                </a:lnTo>
                <a:lnTo>
                  <a:pt x="16829" y="72686"/>
                </a:lnTo>
                <a:lnTo>
                  <a:pt x="17121" y="79150"/>
                </a:lnTo>
                <a:lnTo>
                  <a:pt x="16575" y="83951"/>
                </a:lnTo>
                <a:lnTo>
                  <a:pt x="6148" y="87570"/>
                </a:lnTo>
                <a:lnTo>
                  <a:pt x="3672" y="91723"/>
                </a:lnTo>
                <a:lnTo>
                  <a:pt x="1945" y="95000"/>
                </a:lnTo>
                <a:lnTo>
                  <a:pt x="0" y="104875"/>
                </a:lnTo>
                <a:lnTo>
                  <a:pt x="3672" y="114377"/>
                </a:lnTo>
                <a:lnTo>
                  <a:pt x="12278" y="121435"/>
                </a:lnTo>
                <a:lnTo>
                  <a:pt x="25135" y="123981"/>
                </a:lnTo>
                <a:lnTo>
                  <a:pt x="285828" y="119409"/>
                </a:lnTo>
                <a:lnTo>
                  <a:pt x="327691" y="119409"/>
                </a:lnTo>
                <a:lnTo>
                  <a:pt x="327106" y="110708"/>
                </a:lnTo>
                <a:lnTo>
                  <a:pt x="326823" y="99367"/>
                </a:lnTo>
                <a:lnTo>
                  <a:pt x="326938" y="78871"/>
                </a:lnTo>
                <a:lnTo>
                  <a:pt x="127852" y="78871"/>
                </a:lnTo>
                <a:lnTo>
                  <a:pt x="127727" y="41012"/>
                </a:lnTo>
                <a:lnTo>
                  <a:pt x="127546" y="34213"/>
                </a:lnTo>
                <a:lnTo>
                  <a:pt x="70793" y="34213"/>
                </a:lnTo>
                <a:lnTo>
                  <a:pt x="59264" y="32044"/>
                </a:lnTo>
                <a:lnTo>
                  <a:pt x="50103" y="24883"/>
                </a:lnTo>
                <a:lnTo>
                  <a:pt x="44375" y="17161"/>
                </a:lnTo>
                <a:lnTo>
                  <a:pt x="38063" y="14609"/>
                </a:lnTo>
                <a:close/>
              </a:path>
              <a:path w="439420" h="197485">
                <a:moveTo>
                  <a:pt x="359633" y="0"/>
                </a:moveTo>
                <a:lnTo>
                  <a:pt x="322670" y="11230"/>
                </a:lnTo>
                <a:lnTo>
                  <a:pt x="295092" y="39344"/>
                </a:lnTo>
                <a:lnTo>
                  <a:pt x="285612" y="76420"/>
                </a:lnTo>
                <a:lnTo>
                  <a:pt x="127852" y="78871"/>
                </a:lnTo>
                <a:lnTo>
                  <a:pt x="326938" y="78871"/>
                </a:lnTo>
                <a:lnTo>
                  <a:pt x="327007" y="76420"/>
                </a:lnTo>
                <a:lnTo>
                  <a:pt x="329666" y="62583"/>
                </a:lnTo>
                <a:lnTo>
                  <a:pt x="336832" y="51401"/>
                </a:lnTo>
                <a:lnTo>
                  <a:pt x="347592" y="43933"/>
                </a:lnTo>
                <a:lnTo>
                  <a:pt x="361075" y="41012"/>
                </a:lnTo>
                <a:lnTo>
                  <a:pt x="427316" y="41012"/>
                </a:lnTo>
                <a:lnTo>
                  <a:pt x="423838" y="31692"/>
                </a:lnTo>
                <a:lnTo>
                  <a:pt x="395640" y="7927"/>
                </a:lnTo>
                <a:lnTo>
                  <a:pt x="359633" y="0"/>
                </a:lnTo>
                <a:close/>
              </a:path>
              <a:path w="439420" h="197485">
                <a:moveTo>
                  <a:pt x="107625" y="15290"/>
                </a:moveTo>
                <a:lnTo>
                  <a:pt x="101576" y="15787"/>
                </a:lnTo>
                <a:lnTo>
                  <a:pt x="96032" y="18440"/>
                </a:lnTo>
                <a:lnTo>
                  <a:pt x="91073" y="23816"/>
                </a:lnTo>
                <a:lnTo>
                  <a:pt x="82219" y="31450"/>
                </a:lnTo>
                <a:lnTo>
                  <a:pt x="70793" y="34213"/>
                </a:lnTo>
                <a:lnTo>
                  <a:pt x="127546" y="34213"/>
                </a:lnTo>
                <a:lnTo>
                  <a:pt x="127332" y="26166"/>
                </a:lnTo>
                <a:lnTo>
                  <a:pt x="123598" y="18800"/>
                </a:lnTo>
                <a:lnTo>
                  <a:pt x="114098" y="16387"/>
                </a:lnTo>
                <a:lnTo>
                  <a:pt x="107625" y="15290"/>
                </a:lnTo>
                <a:close/>
              </a:path>
            </a:pathLst>
          </a:custGeom>
          <a:solidFill>
            <a:srgbClr val="15395F"/>
          </a:solidFill>
        </p:spPr>
        <p:txBody>
          <a:bodyPr wrap="square" lIns="0" tIns="0" rIns="0" bIns="0" rtlCol="0"/>
          <a:lstStyle/>
          <a:p>
            <a:endParaRPr/>
          </a:p>
        </p:txBody>
      </p:sp>
      <p:sp>
        <p:nvSpPr>
          <p:cNvPr id="112" name="object 112"/>
          <p:cNvSpPr/>
          <p:nvPr/>
        </p:nvSpPr>
        <p:spPr>
          <a:xfrm>
            <a:off x="93172" y="3882280"/>
            <a:ext cx="439420" cy="197485"/>
          </a:xfrm>
          <a:custGeom>
            <a:avLst/>
            <a:gdLst/>
            <a:ahLst/>
            <a:cxnLst/>
            <a:rect l="l" t="t" r="r" b="b"/>
            <a:pathLst>
              <a:path w="439420" h="197485">
                <a:moveTo>
                  <a:pt x="327691" y="119409"/>
                </a:moveTo>
                <a:lnTo>
                  <a:pt x="285828" y="119409"/>
                </a:lnTo>
                <a:lnTo>
                  <a:pt x="286766" y="128148"/>
                </a:lnTo>
                <a:lnTo>
                  <a:pt x="312872" y="178242"/>
                </a:lnTo>
                <a:lnTo>
                  <a:pt x="364288" y="196917"/>
                </a:lnTo>
                <a:lnTo>
                  <a:pt x="391921" y="191092"/>
                </a:lnTo>
                <a:lnTo>
                  <a:pt x="414988" y="176167"/>
                </a:lnTo>
                <a:lnTo>
                  <a:pt x="429890" y="155895"/>
                </a:lnTo>
                <a:lnTo>
                  <a:pt x="365498" y="155895"/>
                </a:lnTo>
                <a:lnTo>
                  <a:pt x="355446" y="155556"/>
                </a:lnTo>
                <a:lnTo>
                  <a:pt x="345485" y="152308"/>
                </a:lnTo>
                <a:lnTo>
                  <a:pt x="335497" y="146308"/>
                </a:lnTo>
                <a:lnTo>
                  <a:pt x="333287" y="140259"/>
                </a:lnTo>
                <a:lnTo>
                  <a:pt x="330967" y="134220"/>
                </a:lnTo>
                <a:lnTo>
                  <a:pt x="329004" y="128148"/>
                </a:lnTo>
                <a:lnTo>
                  <a:pt x="327947" y="122444"/>
                </a:lnTo>
                <a:lnTo>
                  <a:pt x="327822" y="121365"/>
                </a:lnTo>
                <a:lnTo>
                  <a:pt x="327691" y="119409"/>
                </a:lnTo>
                <a:close/>
              </a:path>
              <a:path w="439420" h="197485">
                <a:moveTo>
                  <a:pt x="427316" y="41012"/>
                </a:moveTo>
                <a:lnTo>
                  <a:pt x="361075" y="41012"/>
                </a:lnTo>
                <a:lnTo>
                  <a:pt x="374924" y="43359"/>
                </a:lnTo>
                <a:lnTo>
                  <a:pt x="386215" y="50558"/>
                </a:lnTo>
                <a:lnTo>
                  <a:pt x="397452" y="87492"/>
                </a:lnTo>
                <a:lnTo>
                  <a:pt x="397667" y="114372"/>
                </a:lnTo>
                <a:lnTo>
                  <a:pt x="397566" y="122000"/>
                </a:lnTo>
                <a:lnTo>
                  <a:pt x="365498" y="155895"/>
                </a:lnTo>
                <a:lnTo>
                  <a:pt x="429890" y="155895"/>
                </a:lnTo>
                <a:lnTo>
                  <a:pt x="431181" y="154139"/>
                </a:lnTo>
                <a:lnTo>
                  <a:pt x="438190" y="127004"/>
                </a:lnTo>
                <a:lnTo>
                  <a:pt x="438708" y="114372"/>
                </a:lnTo>
                <a:lnTo>
                  <a:pt x="438806" y="110708"/>
                </a:lnTo>
                <a:lnTo>
                  <a:pt x="438721" y="91723"/>
                </a:lnTo>
                <a:lnTo>
                  <a:pt x="438443" y="82680"/>
                </a:lnTo>
                <a:lnTo>
                  <a:pt x="437377" y="67974"/>
                </a:lnTo>
                <a:lnTo>
                  <a:pt x="427316" y="41012"/>
                </a:lnTo>
                <a:close/>
              </a:path>
              <a:path w="439420" h="197485">
                <a:moveTo>
                  <a:pt x="38063" y="14609"/>
                </a:moveTo>
                <a:lnTo>
                  <a:pt x="20004" y="20413"/>
                </a:lnTo>
                <a:lnTo>
                  <a:pt x="16219" y="27410"/>
                </a:lnTo>
                <a:lnTo>
                  <a:pt x="16380" y="54744"/>
                </a:lnTo>
                <a:lnTo>
                  <a:pt x="16492" y="61702"/>
                </a:lnTo>
                <a:lnTo>
                  <a:pt x="16569" y="65028"/>
                </a:lnTo>
                <a:lnTo>
                  <a:pt x="16829" y="72673"/>
                </a:lnTo>
                <a:lnTo>
                  <a:pt x="17121" y="79150"/>
                </a:lnTo>
                <a:lnTo>
                  <a:pt x="16575" y="83951"/>
                </a:lnTo>
                <a:lnTo>
                  <a:pt x="6148" y="87557"/>
                </a:lnTo>
                <a:lnTo>
                  <a:pt x="3672" y="91723"/>
                </a:lnTo>
                <a:lnTo>
                  <a:pt x="1945" y="95000"/>
                </a:lnTo>
                <a:lnTo>
                  <a:pt x="0" y="104870"/>
                </a:lnTo>
                <a:lnTo>
                  <a:pt x="3672" y="114372"/>
                </a:lnTo>
                <a:lnTo>
                  <a:pt x="12278" y="121433"/>
                </a:lnTo>
                <a:lnTo>
                  <a:pt x="25135" y="123981"/>
                </a:lnTo>
                <a:lnTo>
                  <a:pt x="285828" y="119409"/>
                </a:lnTo>
                <a:lnTo>
                  <a:pt x="327691" y="119409"/>
                </a:lnTo>
                <a:lnTo>
                  <a:pt x="327106" y="110708"/>
                </a:lnTo>
                <a:lnTo>
                  <a:pt x="326823" y="99367"/>
                </a:lnTo>
                <a:lnTo>
                  <a:pt x="326938" y="78871"/>
                </a:lnTo>
                <a:lnTo>
                  <a:pt x="127852" y="78871"/>
                </a:lnTo>
                <a:lnTo>
                  <a:pt x="127727" y="41012"/>
                </a:lnTo>
                <a:lnTo>
                  <a:pt x="127546" y="34213"/>
                </a:lnTo>
                <a:lnTo>
                  <a:pt x="70793" y="34213"/>
                </a:lnTo>
                <a:lnTo>
                  <a:pt x="59264" y="32044"/>
                </a:lnTo>
                <a:lnTo>
                  <a:pt x="50103" y="24883"/>
                </a:lnTo>
                <a:lnTo>
                  <a:pt x="44375" y="17149"/>
                </a:lnTo>
                <a:lnTo>
                  <a:pt x="38063" y="14609"/>
                </a:lnTo>
                <a:close/>
              </a:path>
              <a:path w="439420" h="197485">
                <a:moveTo>
                  <a:pt x="359633" y="0"/>
                </a:moveTo>
                <a:lnTo>
                  <a:pt x="322670" y="11230"/>
                </a:lnTo>
                <a:lnTo>
                  <a:pt x="295092" y="39344"/>
                </a:lnTo>
                <a:lnTo>
                  <a:pt x="285612" y="76420"/>
                </a:lnTo>
                <a:lnTo>
                  <a:pt x="127852" y="78871"/>
                </a:lnTo>
                <a:lnTo>
                  <a:pt x="326938" y="78871"/>
                </a:lnTo>
                <a:lnTo>
                  <a:pt x="327007" y="76420"/>
                </a:lnTo>
                <a:lnTo>
                  <a:pt x="329666" y="62583"/>
                </a:lnTo>
                <a:lnTo>
                  <a:pt x="336832" y="51401"/>
                </a:lnTo>
                <a:lnTo>
                  <a:pt x="347592" y="43933"/>
                </a:lnTo>
                <a:lnTo>
                  <a:pt x="361075" y="41012"/>
                </a:lnTo>
                <a:lnTo>
                  <a:pt x="427316" y="41012"/>
                </a:lnTo>
                <a:lnTo>
                  <a:pt x="423838" y="31692"/>
                </a:lnTo>
                <a:lnTo>
                  <a:pt x="395640" y="7927"/>
                </a:lnTo>
                <a:lnTo>
                  <a:pt x="359633" y="0"/>
                </a:lnTo>
                <a:close/>
              </a:path>
              <a:path w="439420" h="197485">
                <a:moveTo>
                  <a:pt x="107625" y="15290"/>
                </a:moveTo>
                <a:lnTo>
                  <a:pt x="101576" y="15787"/>
                </a:lnTo>
                <a:lnTo>
                  <a:pt x="96032" y="18440"/>
                </a:lnTo>
                <a:lnTo>
                  <a:pt x="91073" y="23816"/>
                </a:lnTo>
                <a:lnTo>
                  <a:pt x="82219" y="31450"/>
                </a:lnTo>
                <a:lnTo>
                  <a:pt x="70793" y="34213"/>
                </a:lnTo>
                <a:lnTo>
                  <a:pt x="127546" y="34213"/>
                </a:lnTo>
                <a:lnTo>
                  <a:pt x="127332" y="26166"/>
                </a:lnTo>
                <a:lnTo>
                  <a:pt x="123598" y="18800"/>
                </a:lnTo>
                <a:lnTo>
                  <a:pt x="114098" y="16387"/>
                </a:lnTo>
                <a:lnTo>
                  <a:pt x="107625" y="15290"/>
                </a:lnTo>
                <a:close/>
              </a:path>
            </a:pathLst>
          </a:custGeom>
          <a:solidFill>
            <a:srgbClr val="15395F"/>
          </a:solidFill>
        </p:spPr>
        <p:txBody>
          <a:bodyPr wrap="square" lIns="0" tIns="0" rIns="0" bIns="0" rtlCol="0"/>
          <a:lstStyle/>
          <a:p>
            <a:endParaRPr/>
          </a:p>
        </p:txBody>
      </p:sp>
      <p:sp>
        <p:nvSpPr>
          <p:cNvPr id="113" name="object 113"/>
          <p:cNvSpPr/>
          <p:nvPr/>
        </p:nvSpPr>
        <p:spPr>
          <a:xfrm>
            <a:off x="93172" y="3531010"/>
            <a:ext cx="439420" cy="197485"/>
          </a:xfrm>
          <a:custGeom>
            <a:avLst/>
            <a:gdLst/>
            <a:ahLst/>
            <a:cxnLst/>
            <a:rect l="l" t="t" r="r" b="b"/>
            <a:pathLst>
              <a:path w="439420" h="197485">
                <a:moveTo>
                  <a:pt x="327691" y="119409"/>
                </a:moveTo>
                <a:lnTo>
                  <a:pt x="285828" y="119409"/>
                </a:lnTo>
                <a:lnTo>
                  <a:pt x="286765" y="128148"/>
                </a:lnTo>
                <a:lnTo>
                  <a:pt x="312872" y="178243"/>
                </a:lnTo>
                <a:lnTo>
                  <a:pt x="364288" y="196917"/>
                </a:lnTo>
                <a:lnTo>
                  <a:pt x="391921" y="191094"/>
                </a:lnTo>
                <a:lnTo>
                  <a:pt x="414988" y="176172"/>
                </a:lnTo>
                <a:lnTo>
                  <a:pt x="429890" y="155900"/>
                </a:lnTo>
                <a:lnTo>
                  <a:pt x="365498" y="155900"/>
                </a:lnTo>
                <a:lnTo>
                  <a:pt x="355446" y="155561"/>
                </a:lnTo>
                <a:lnTo>
                  <a:pt x="345485" y="152310"/>
                </a:lnTo>
                <a:lnTo>
                  <a:pt x="335497" y="146308"/>
                </a:lnTo>
                <a:lnTo>
                  <a:pt x="333287" y="140259"/>
                </a:lnTo>
                <a:lnTo>
                  <a:pt x="330967" y="134220"/>
                </a:lnTo>
                <a:lnTo>
                  <a:pt x="329004" y="128148"/>
                </a:lnTo>
                <a:lnTo>
                  <a:pt x="327947" y="122444"/>
                </a:lnTo>
                <a:lnTo>
                  <a:pt x="327822" y="121365"/>
                </a:lnTo>
                <a:lnTo>
                  <a:pt x="327691" y="119409"/>
                </a:lnTo>
                <a:close/>
              </a:path>
              <a:path w="439420" h="197485">
                <a:moveTo>
                  <a:pt x="427316" y="41012"/>
                </a:moveTo>
                <a:lnTo>
                  <a:pt x="361075" y="41012"/>
                </a:lnTo>
                <a:lnTo>
                  <a:pt x="374924" y="43359"/>
                </a:lnTo>
                <a:lnTo>
                  <a:pt x="386215" y="50558"/>
                </a:lnTo>
                <a:lnTo>
                  <a:pt x="397452" y="87493"/>
                </a:lnTo>
                <a:lnTo>
                  <a:pt x="397667" y="114377"/>
                </a:lnTo>
                <a:lnTo>
                  <a:pt x="397566" y="122000"/>
                </a:lnTo>
                <a:lnTo>
                  <a:pt x="365498" y="155900"/>
                </a:lnTo>
                <a:lnTo>
                  <a:pt x="429890" y="155900"/>
                </a:lnTo>
                <a:lnTo>
                  <a:pt x="431181" y="154144"/>
                </a:lnTo>
                <a:lnTo>
                  <a:pt x="438190" y="127004"/>
                </a:lnTo>
                <a:lnTo>
                  <a:pt x="438708" y="114377"/>
                </a:lnTo>
                <a:lnTo>
                  <a:pt x="438806" y="110708"/>
                </a:lnTo>
                <a:lnTo>
                  <a:pt x="438721" y="91723"/>
                </a:lnTo>
                <a:lnTo>
                  <a:pt x="438443" y="82680"/>
                </a:lnTo>
                <a:lnTo>
                  <a:pt x="437377" y="67974"/>
                </a:lnTo>
                <a:lnTo>
                  <a:pt x="427316" y="41012"/>
                </a:lnTo>
                <a:close/>
              </a:path>
              <a:path w="439420" h="197485">
                <a:moveTo>
                  <a:pt x="38063" y="14609"/>
                </a:moveTo>
                <a:lnTo>
                  <a:pt x="20004" y="20413"/>
                </a:lnTo>
                <a:lnTo>
                  <a:pt x="16219" y="27410"/>
                </a:lnTo>
                <a:lnTo>
                  <a:pt x="16380" y="54745"/>
                </a:lnTo>
                <a:lnTo>
                  <a:pt x="16492" y="61702"/>
                </a:lnTo>
                <a:lnTo>
                  <a:pt x="16569" y="65028"/>
                </a:lnTo>
                <a:lnTo>
                  <a:pt x="16829" y="72686"/>
                </a:lnTo>
                <a:lnTo>
                  <a:pt x="17121" y="79150"/>
                </a:lnTo>
                <a:lnTo>
                  <a:pt x="16575" y="83951"/>
                </a:lnTo>
                <a:lnTo>
                  <a:pt x="6148" y="87570"/>
                </a:lnTo>
                <a:lnTo>
                  <a:pt x="3672" y="91723"/>
                </a:lnTo>
                <a:lnTo>
                  <a:pt x="1945" y="95000"/>
                </a:lnTo>
                <a:lnTo>
                  <a:pt x="0" y="104875"/>
                </a:lnTo>
                <a:lnTo>
                  <a:pt x="3672" y="114377"/>
                </a:lnTo>
                <a:lnTo>
                  <a:pt x="12278" y="121435"/>
                </a:lnTo>
                <a:lnTo>
                  <a:pt x="25135" y="123981"/>
                </a:lnTo>
                <a:lnTo>
                  <a:pt x="285828" y="119409"/>
                </a:lnTo>
                <a:lnTo>
                  <a:pt x="327691" y="119409"/>
                </a:lnTo>
                <a:lnTo>
                  <a:pt x="327106" y="110708"/>
                </a:lnTo>
                <a:lnTo>
                  <a:pt x="326823" y="99367"/>
                </a:lnTo>
                <a:lnTo>
                  <a:pt x="326938" y="78871"/>
                </a:lnTo>
                <a:lnTo>
                  <a:pt x="127852" y="78871"/>
                </a:lnTo>
                <a:lnTo>
                  <a:pt x="127727" y="41012"/>
                </a:lnTo>
                <a:lnTo>
                  <a:pt x="127546" y="34213"/>
                </a:lnTo>
                <a:lnTo>
                  <a:pt x="70793" y="34213"/>
                </a:lnTo>
                <a:lnTo>
                  <a:pt x="59264" y="32044"/>
                </a:lnTo>
                <a:lnTo>
                  <a:pt x="50103" y="24883"/>
                </a:lnTo>
                <a:lnTo>
                  <a:pt x="44375" y="17161"/>
                </a:lnTo>
                <a:lnTo>
                  <a:pt x="38063" y="14609"/>
                </a:lnTo>
                <a:close/>
              </a:path>
              <a:path w="439420" h="197485">
                <a:moveTo>
                  <a:pt x="359633" y="0"/>
                </a:moveTo>
                <a:lnTo>
                  <a:pt x="322670" y="11230"/>
                </a:lnTo>
                <a:lnTo>
                  <a:pt x="295092" y="39344"/>
                </a:lnTo>
                <a:lnTo>
                  <a:pt x="285612" y="76420"/>
                </a:lnTo>
                <a:lnTo>
                  <a:pt x="127852" y="78871"/>
                </a:lnTo>
                <a:lnTo>
                  <a:pt x="326938" y="78871"/>
                </a:lnTo>
                <a:lnTo>
                  <a:pt x="327007" y="76420"/>
                </a:lnTo>
                <a:lnTo>
                  <a:pt x="329666" y="62583"/>
                </a:lnTo>
                <a:lnTo>
                  <a:pt x="336832" y="51401"/>
                </a:lnTo>
                <a:lnTo>
                  <a:pt x="347592" y="43933"/>
                </a:lnTo>
                <a:lnTo>
                  <a:pt x="361075" y="41012"/>
                </a:lnTo>
                <a:lnTo>
                  <a:pt x="427316" y="41012"/>
                </a:lnTo>
                <a:lnTo>
                  <a:pt x="423838" y="31692"/>
                </a:lnTo>
                <a:lnTo>
                  <a:pt x="395640" y="7927"/>
                </a:lnTo>
                <a:lnTo>
                  <a:pt x="359633" y="0"/>
                </a:lnTo>
                <a:close/>
              </a:path>
              <a:path w="439420" h="197485">
                <a:moveTo>
                  <a:pt x="107625" y="15290"/>
                </a:moveTo>
                <a:lnTo>
                  <a:pt x="101576" y="15787"/>
                </a:lnTo>
                <a:lnTo>
                  <a:pt x="96032" y="18440"/>
                </a:lnTo>
                <a:lnTo>
                  <a:pt x="91073" y="23816"/>
                </a:lnTo>
                <a:lnTo>
                  <a:pt x="82219" y="31450"/>
                </a:lnTo>
                <a:lnTo>
                  <a:pt x="70793" y="34213"/>
                </a:lnTo>
                <a:lnTo>
                  <a:pt x="127546" y="34213"/>
                </a:lnTo>
                <a:lnTo>
                  <a:pt x="127332" y="26166"/>
                </a:lnTo>
                <a:lnTo>
                  <a:pt x="123598" y="18800"/>
                </a:lnTo>
                <a:lnTo>
                  <a:pt x="114098" y="16387"/>
                </a:lnTo>
                <a:lnTo>
                  <a:pt x="107625" y="15290"/>
                </a:lnTo>
                <a:close/>
              </a:path>
            </a:pathLst>
          </a:custGeom>
          <a:solidFill>
            <a:srgbClr val="15395F"/>
          </a:solidFill>
        </p:spPr>
        <p:txBody>
          <a:bodyPr wrap="square" lIns="0" tIns="0" rIns="0" bIns="0" rtlCol="0"/>
          <a:lstStyle/>
          <a:p>
            <a:endParaRPr/>
          </a:p>
        </p:txBody>
      </p:sp>
      <p:sp>
        <p:nvSpPr>
          <p:cNvPr id="114" name="object 114"/>
          <p:cNvSpPr/>
          <p:nvPr/>
        </p:nvSpPr>
        <p:spPr>
          <a:xfrm>
            <a:off x="93172" y="5074860"/>
            <a:ext cx="439420" cy="197485"/>
          </a:xfrm>
          <a:custGeom>
            <a:avLst/>
            <a:gdLst/>
            <a:ahLst/>
            <a:cxnLst/>
            <a:rect l="l" t="t" r="r" b="b"/>
            <a:pathLst>
              <a:path w="439420" h="197485">
                <a:moveTo>
                  <a:pt x="327691" y="119409"/>
                </a:moveTo>
                <a:lnTo>
                  <a:pt x="285828" y="119409"/>
                </a:lnTo>
                <a:lnTo>
                  <a:pt x="286765" y="128148"/>
                </a:lnTo>
                <a:lnTo>
                  <a:pt x="312872" y="178243"/>
                </a:lnTo>
                <a:lnTo>
                  <a:pt x="364288" y="196917"/>
                </a:lnTo>
                <a:lnTo>
                  <a:pt x="391921" y="191094"/>
                </a:lnTo>
                <a:lnTo>
                  <a:pt x="414988" y="176172"/>
                </a:lnTo>
                <a:lnTo>
                  <a:pt x="429890" y="155900"/>
                </a:lnTo>
                <a:lnTo>
                  <a:pt x="365498" y="155900"/>
                </a:lnTo>
                <a:lnTo>
                  <a:pt x="355446" y="155561"/>
                </a:lnTo>
                <a:lnTo>
                  <a:pt x="345485" y="152310"/>
                </a:lnTo>
                <a:lnTo>
                  <a:pt x="335497" y="146308"/>
                </a:lnTo>
                <a:lnTo>
                  <a:pt x="333287" y="140259"/>
                </a:lnTo>
                <a:lnTo>
                  <a:pt x="330967" y="134220"/>
                </a:lnTo>
                <a:lnTo>
                  <a:pt x="329004" y="128148"/>
                </a:lnTo>
                <a:lnTo>
                  <a:pt x="327947" y="122444"/>
                </a:lnTo>
                <a:lnTo>
                  <a:pt x="327822" y="121365"/>
                </a:lnTo>
                <a:lnTo>
                  <a:pt x="327691" y="119409"/>
                </a:lnTo>
                <a:close/>
              </a:path>
              <a:path w="439420" h="197485">
                <a:moveTo>
                  <a:pt x="427316" y="41012"/>
                </a:moveTo>
                <a:lnTo>
                  <a:pt x="361075" y="41012"/>
                </a:lnTo>
                <a:lnTo>
                  <a:pt x="374924" y="43364"/>
                </a:lnTo>
                <a:lnTo>
                  <a:pt x="386215" y="50562"/>
                </a:lnTo>
                <a:lnTo>
                  <a:pt x="397452" y="87493"/>
                </a:lnTo>
                <a:lnTo>
                  <a:pt x="397667" y="114377"/>
                </a:lnTo>
                <a:lnTo>
                  <a:pt x="397566" y="122000"/>
                </a:lnTo>
                <a:lnTo>
                  <a:pt x="365498" y="155900"/>
                </a:lnTo>
                <a:lnTo>
                  <a:pt x="429890" y="155900"/>
                </a:lnTo>
                <a:lnTo>
                  <a:pt x="431181" y="154144"/>
                </a:lnTo>
                <a:lnTo>
                  <a:pt x="438190" y="127004"/>
                </a:lnTo>
                <a:lnTo>
                  <a:pt x="438708" y="114377"/>
                </a:lnTo>
                <a:lnTo>
                  <a:pt x="438806" y="110708"/>
                </a:lnTo>
                <a:lnTo>
                  <a:pt x="438721" y="91723"/>
                </a:lnTo>
                <a:lnTo>
                  <a:pt x="438443" y="82680"/>
                </a:lnTo>
                <a:lnTo>
                  <a:pt x="437377" y="67974"/>
                </a:lnTo>
                <a:lnTo>
                  <a:pt x="427316" y="41012"/>
                </a:lnTo>
                <a:close/>
              </a:path>
              <a:path w="439420" h="197485">
                <a:moveTo>
                  <a:pt x="38063" y="14621"/>
                </a:moveTo>
                <a:lnTo>
                  <a:pt x="20004" y="20413"/>
                </a:lnTo>
                <a:lnTo>
                  <a:pt x="16219" y="27410"/>
                </a:lnTo>
                <a:lnTo>
                  <a:pt x="16380" y="54745"/>
                </a:lnTo>
                <a:lnTo>
                  <a:pt x="16492" y="61704"/>
                </a:lnTo>
                <a:lnTo>
                  <a:pt x="16569" y="65028"/>
                </a:lnTo>
                <a:lnTo>
                  <a:pt x="16829" y="72686"/>
                </a:lnTo>
                <a:lnTo>
                  <a:pt x="17121" y="79163"/>
                </a:lnTo>
                <a:lnTo>
                  <a:pt x="16575" y="83951"/>
                </a:lnTo>
                <a:lnTo>
                  <a:pt x="6148" y="87570"/>
                </a:lnTo>
                <a:lnTo>
                  <a:pt x="3672" y="91723"/>
                </a:lnTo>
                <a:lnTo>
                  <a:pt x="1945" y="95000"/>
                </a:lnTo>
                <a:lnTo>
                  <a:pt x="0" y="104875"/>
                </a:lnTo>
                <a:lnTo>
                  <a:pt x="3672" y="114377"/>
                </a:lnTo>
                <a:lnTo>
                  <a:pt x="12278" y="121435"/>
                </a:lnTo>
                <a:lnTo>
                  <a:pt x="25135" y="123981"/>
                </a:lnTo>
                <a:lnTo>
                  <a:pt x="285828" y="119409"/>
                </a:lnTo>
                <a:lnTo>
                  <a:pt x="327691" y="119409"/>
                </a:lnTo>
                <a:lnTo>
                  <a:pt x="327106" y="110708"/>
                </a:lnTo>
                <a:lnTo>
                  <a:pt x="326823" y="99367"/>
                </a:lnTo>
                <a:lnTo>
                  <a:pt x="326938" y="78871"/>
                </a:lnTo>
                <a:lnTo>
                  <a:pt x="127852" y="78871"/>
                </a:lnTo>
                <a:lnTo>
                  <a:pt x="127727" y="41012"/>
                </a:lnTo>
                <a:lnTo>
                  <a:pt x="127546" y="34213"/>
                </a:lnTo>
                <a:lnTo>
                  <a:pt x="70793" y="34213"/>
                </a:lnTo>
                <a:lnTo>
                  <a:pt x="59264" y="32044"/>
                </a:lnTo>
                <a:lnTo>
                  <a:pt x="50103" y="24883"/>
                </a:lnTo>
                <a:lnTo>
                  <a:pt x="44375" y="17161"/>
                </a:lnTo>
                <a:lnTo>
                  <a:pt x="38063" y="14621"/>
                </a:lnTo>
                <a:close/>
              </a:path>
              <a:path w="439420" h="197485">
                <a:moveTo>
                  <a:pt x="359633" y="0"/>
                </a:moveTo>
                <a:lnTo>
                  <a:pt x="322670" y="11230"/>
                </a:lnTo>
                <a:lnTo>
                  <a:pt x="295092" y="39350"/>
                </a:lnTo>
                <a:lnTo>
                  <a:pt x="285612" y="76432"/>
                </a:lnTo>
                <a:lnTo>
                  <a:pt x="127852" y="78871"/>
                </a:lnTo>
                <a:lnTo>
                  <a:pt x="326938" y="78871"/>
                </a:lnTo>
                <a:lnTo>
                  <a:pt x="327004" y="76432"/>
                </a:lnTo>
                <a:lnTo>
                  <a:pt x="329666" y="62588"/>
                </a:lnTo>
                <a:lnTo>
                  <a:pt x="336832" y="51405"/>
                </a:lnTo>
                <a:lnTo>
                  <a:pt x="347592" y="43935"/>
                </a:lnTo>
                <a:lnTo>
                  <a:pt x="361075" y="41012"/>
                </a:lnTo>
                <a:lnTo>
                  <a:pt x="427316" y="41012"/>
                </a:lnTo>
                <a:lnTo>
                  <a:pt x="423838" y="31692"/>
                </a:lnTo>
                <a:lnTo>
                  <a:pt x="395640" y="7927"/>
                </a:lnTo>
                <a:lnTo>
                  <a:pt x="359633" y="0"/>
                </a:lnTo>
                <a:close/>
              </a:path>
              <a:path w="439420" h="197485">
                <a:moveTo>
                  <a:pt x="107625" y="15290"/>
                </a:moveTo>
                <a:lnTo>
                  <a:pt x="101576" y="15787"/>
                </a:lnTo>
                <a:lnTo>
                  <a:pt x="96032" y="18440"/>
                </a:lnTo>
                <a:lnTo>
                  <a:pt x="91073" y="23816"/>
                </a:lnTo>
                <a:lnTo>
                  <a:pt x="82219" y="31450"/>
                </a:lnTo>
                <a:lnTo>
                  <a:pt x="70793" y="34213"/>
                </a:lnTo>
                <a:lnTo>
                  <a:pt x="127546" y="34213"/>
                </a:lnTo>
                <a:lnTo>
                  <a:pt x="127332" y="26166"/>
                </a:lnTo>
                <a:lnTo>
                  <a:pt x="123598" y="18800"/>
                </a:lnTo>
                <a:lnTo>
                  <a:pt x="114098" y="16387"/>
                </a:lnTo>
                <a:lnTo>
                  <a:pt x="107625" y="15290"/>
                </a:lnTo>
                <a:close/>
              </a:path>
            </a:pathLst>
          </a:custGeom>
          <a:solidFill>
            <a:srgbClr val="15395F"/>
          </a:solidFill>
        </p:spPr>
        <p:txBody>
          <a:bodyPr wrap="square" lIns="0" tIns="0" rIns="0" bIns="0" rtlCol="0"/>
          <a:lstStyle/>
          <a:p>
            <a:endParaRPr/>
          </a:p>
        </p:txBody>
      </p:sp>
      <p:sp>
        <p:nvSpPr>
          <p:cNvPr id="115" name="object 115"/>
          <p:cNvSpPr/>
          <p:nvPr/>
        </p:nvSpPr>
        <p:spPr>
          <a:xfrm>
            <a:off x="93172" y="5703801"/>
            <a:ext cx="439420" cy="197485"/>
          </a:xfrm>
          <a:custGeom>
            <a:avLst/>
            <a:gdLst/>
            <a:ahLst/>
            <a:cxnLst/>
            <a:rect l="l" t="t" r="r" b="b"/>
            <a:pathLst>
              <a:path w="439420" h="197485">
                <a:moveTo>
                  <a:pt x="327691" y="119415"/>
                </a:moveTo>
                <a:lnTo>
                  <a:pt x="285828" y="119415"/>
                </a:lnTo>
                <a:lnTo>
                  <a:pt x="286766" y="128154"/>
                </a:lnTo>
                <a:lnTo>
                  <a:pt x="312872" y="178247"/>
                </a:lnTo>
                <a:lnTo>
                  <a:pt x="364288" y="196923"/>
                </a:lnTo>
                <a:lnTo>
                  <a:pt x="391921" y="191098"/>
                </a:lnTo>
                <a:lnTo>
                  <a:pt x="414988" y="176173"/>
                </a:lnTo>
                <a:lnTo>
                  <a:pt x="429890" y="155900"/>
                </a:lnTo>
                <a:lnTo>
                  <a:pt x="365498" y="155900"/>
                </a:lnTo>
                <a:lnTo>
                  <a:pt x="355446" y="155562"/>
                </a:lnTo>
                <a:lnTo>
                  <a:pt x="345485" y="152314"/>
                </a:lnTo>
                <a:lnTo>
                  <a:pt x="335497" y="146313"/>
                </a:lnTo>
                <a:lnTo>
                  <a:pt x="333287" y="140265"/>
                </a:lnTo>
                <a:lnTo>
                  <a:pt x="330967" y="134226"/>
                </a:lnTo>
                <a:lnTo>
                  <a:pt x="329004" y="128154"/>
                </a:lnTo>
                <a:lnTo>
                  <a:pt x="327946" y="122444"/>
                </a:lnTo>
                <a:lnTo>
                  <a:pt x="327821" y="121358"/>
                </a:lnTo>
                <a:lnTo>
                  <a:pt x="327691" y="119415"/>
                </a:lnTo>
                <a:close/>
              </a:path>
              <a:path w="439420" h="197485">
                <a:moveTo>
                  <a:pt x="427319" y="41018"/>
                </a:moveTo>
                <a:lnTo>
                  <a:pt x="361075" y="41018"/>
                </a:lnTo>
                <a:lnTo>
                  <a:pt x="374924" y="43364"/>
                </a:lnTo>
                <a:lnTo>
                  <a:pt x="386215" y="50563"/>
                </a:lnTo>
                <a:lnTo>
                  <a:pt x="397452" y="87499"/>
                </a:lnTo>
                <a:lnTo>
                  <a:pt x="397667" y="114377"/>
                </a:lnTo>
                <a:lnTo>
                  <a:pt x="397567" y="121933"/>
                </a:lnTo>
                <a:lnTo>
                  <a:pt x="365498" y="155900"/>
                </a:lnTo>
                <a:lnTo>
                  <a:pt x="429890" y="155900"/>
                </a:lnTo>
                <a:lnTo>
                  <a:pt x="431181" y="154144"/>
                </a:lnTo>
                <a:lnTo>
                  <a:pt x="438190" y="127009"/>
                </a:lnTo>
                <a:lnTo>
                  <a:pt x="438708" y="114377"/>
                </a:lnTo>
                <a:lnTo>
                  <a:pt x="438806" y="110708"/>
                </a:lnTo>
                <a:lnTo>
                  <a:pt x="438721" y="91729"/>
                </a:lnTo>
                <a:lnTo>
                  <a:pt x="438443" y="82680"/>
                </a:lnTo>
                <a:lnTo>
                  <a:pt x="437377" y="67967"/>
                </a:lnTo>
                <a:lnTo>
                  <a:pt x="427319" y="41018"/>
                </a:lnTo>
                <a:close/>
              </a:path>
              <a:path w="439420" h="197485">
                <a:moveTo>
                  <a:pt x="38063" y="14627"/>
                </a:moveTo>
                <a:lnTo>
                  <a:pt x="20004" y="20418"/>
                </a:lnTo>
                <a:lnTo>
                  <a:pt x="16219" y="27416"/>
                </a:lnTo>
                <a:lnTo>
                  <a:pt x="16380" y="54749"/>
                </a:lnTo>
                <a:lnTo>
                  <a:pt x="16492" y="61708"/>
                </a:lnTo>
                <a:lnTo>
                  <a:pt x="16569" y="65033"/>
                </a:lnTo>
                <a:lnTo>
                  <a:pt x="16829" y="72679"/>
                </a:lnTo>
                <a:lnTo>
                  <a:pt x="17121" y="79168"/>
                </a:lnTo>
                <a:lnTo>
                  <a:pt x="16575" y="83956"/>
                </a:lnTo>
                <a:lnTo>
                  <a:pt x="6148" y="87563"/>
                </a:lnTo>
                <a:lnTo>
                  <a:pt x="3672" y="91729"/>
                </a:lnTo>
                <a:lnTo>
                  <a:pt x="1945" y="95005"/>
                </a:lnTo>
                <a:lnTo>
                  <a:pt x="0" y="104875"/>
                </a:lnTo>
                <a:lnTo>
                  <a:pt x="3672" y="114377"/>
                </a:lnTo>
                <a:lnTo>
                  <a:pt x="12278" y="121439"/>
                </a:lnTo>
                <a:lnTo>
                  <a:pt x="25135" y="123987"/>
                </a:lnTo>
                <a:lnTo>
                  <a:pt x="285828" y="119415"/>
                </a:lnTo>
                <a:lnTo>
                  <a:pt x="327691" y="119415"/>
                </a:lnTo>
                <a:lnTo>
                  <a:pt x="327106" y="110708"/>
                </a:lnTo>
                <a:lnTo>
                  <a:pt x="326823" y="99368"/>
                </a:lnTo>
                <a:lnTo>
                  <a:pt x="326938" y="78876"/>
                </a:lnTo>
                <a:lnTo>
                  <a:pt x="127852" y="78876"/>
                </a:lnTo>
                <a:lnTo>
                  <a:pt x="127727" y="41018"/>
                </a:lnTo>
                <a:lnTo>
                  <a:pt x="127546" y="34218"/>
                </a:lnTo>
                <a:lnTo>
                  <a:pt x="70793" y="34218"/>
                </a:lnTo>
                <a:lnTo>
                  <a:pt x="59264" y="32050"/>
                </a:lnTo>
                <a:lnTo>
                  <a:pt x="50103" y="24889"/>
                </a:lnTo>
                <a:lnTo>
                  <a:pt x="44375" y="17154"/>
                </a:lnTo>
                <a:lnTo>
                  <a:pt x="38063" y="14627"/>
                </a:lnTo>
                <a:close/>
              </a:path>
              <a:path w="439420" h="197485">
                <a:moveTo>
                  <a:pt x="359633" y="0"/>
                </a:moveTo>
                <a:lnTo>
                  <a:pt x="322670" y="11223"/>
                </a:lnTo>
                <a:lnTo>
                  <a:pt x="295092" y="39347"/>
                </a:lnTo>
                <a:lnTo>
                  <a:pt x="285612" y="76425"/>
                </a:lnTo>
                <a:lnTo>
                  <a:pt x="127852" y="78876"/>
                </a:lnTo>
                <a:lnTo>
                  <a:pt x="326938" y="78876"/>
                </a:lnTo>
                <a:lnTo>
                  <a:pt x="327007" y="76425"/>
                </a:lnTo>
                <a:lnTo>
                  <a:pt x="329666" y="62588"/>
                </a:lnTo>
                <a:lnTo>
                  <a:pt x="336832" y="51406"/>
                </a:lnTo>
                <a:lnTo>
                  <a:pt x="347592" y="43939"/>
                </a:lnTo>
                <a:lnTo>
                  <a:pt x="361075" y="41018"/>
                </a:lnTo>
                <a:lnTo>
                  <a:pt x="427319" y="41018"/>
                </a:lnTo>
                <a:lnTo>
                  <a:pt x="423838" y="31692"/>
                </a:lnTo>
                <a:lnTo>
                  <a:pt x="395640" y="7929"/>
                </a:lnTo>
                <a:lnTo>
                  <a:pt x="359633" y="0"/>
                </a:lnTo>
                <a:close/>
              </a:path>
              <a:path w="439420" h="197485">
                <a:moveTo>
                  <a:pt x="107625" y="15296"/>
                </a:moveTo>
                <a:lnTo>
                  <a:pt x="101576" y="15792"/>
                </a:lnTo>
                <a:lnTo>
                  <a:pt x="96032" y="18446"/>
                </a:lnTo>
                <a:lnTo>
                  <a:pt x="91073" y="23822"/>
                </a:lnTo>
                <a:lnTo>
                  <a:pt x="82219" y="31455"/>
                </a:lnTo>
                <a:lnTo>
                  <a:pt x="70793" y="34218"/>
                </a:lnTo>
                <a:lnTo>
                  <a:pt x="127546" y="34218"/>
                </a:lnTo>
                <a:lnTo>
                  <a:pt x="127332" y="26159"/>
                </a:lnTo>
                <a:lnTo>
                  <a:pt x="123598" y="18805"/>
                </a:lnTo>
                <a:lnTo>
                  <a:pt x="114098" y="16392"/>
                </a:lnTo>
                <a:lnTo>
                  <a:pt x="107625" y="15296"/>
                </a:lnTo>
                <a:close/>
              </a:path>
            </a:pathLst>
          </a:custGeom>
          <a:solidFill>
            <a:srgbClr val="15395F"/>
          </a:solidFill>
        </p:spPr>
        <p:txBody>
          <a:bodyPr wrap="square" lIns="0" tIns="0" rIns="0" bIns="0" rtlCol="0"/>
          <a:lstStyle/>
          <a:p>
            <a:endParaRPr/>
          </a:p>
        </p:txBody>
      </p:sp>
      <p:sp>
        <p:nvSpPr>
          <p:cNvPr id="116" name="object 116"/>
          <p:cNvSpPr txBox="1"/>
          <p:nvPr/>
        </p:nvSpPr>
        <p:spPr>
          <a:xfrm rot="2700000">
            <a:off x="3591725" y="5812475"/>
            <a:ext cx="1015085" cy="127000"/>
          </a:xfrm>
          <a:prstGeom prst="rect">
            <a:avLst/>
          </a:prstGeom>
        </p:spPr>
        <p:txBody>
          <a:bodyPr vert="horz" wrap="square" lIns="0" tIns="0" rIns="0" bIns="0" rtlCol="0">
            <a:spAutoFit/>
          </a:bodyPr>
          <a:lstStyle/>
          <a:p>
            <a:pPr>
              <a:lnSpc>
                <a:spcPts val="1000"/>
              </a:lnSpc>
            </a:pPr>
            <a:r>
              <a:rPr sz="1000" b="1" spc="20" dirty="0">
                <a:solidFill>
                  <a:srgbClr val="15395F"/>
                </a:solidFill>
                <a:latin typeface="Arial"/>
                <a:cs typeface="Arial"/>
              </a:rPr>
              <a:t>DESARROLLAR</a:t>
            </a:r>
            <a:endParaRPr sz="1000">
              <a:latin typeface="Arial"/>
              <a:cs typeface="Arial"/>
            </a:endParaRPr>
          </a:p>
        </p:txBody>
      </p:sp>
      <p:sp>
        <p:nvSpPr>
          <p:cNvPr id="117" name="object 117"/>
          <p:cNvSpPr txBox="1"/>
          <p:nvPr/>
        </p:nvSpPr>
        <p:spPr>
          <a:xfrm rot="2700000">
            <a:off x="3559533" y="5951877"/>
            <a:ext cx="926951"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HABILIDADES</a:t>
            </a:r>
            <a:endParaRPr sz="1000">
              <a:latin typeface="Arial"/>
              <a:cs typeface="Arial"/>
            </a:endParaRPr>
          </a:p>
        </p:txBody>
      </p:sp>
      <p:sp>
        <p:nvSpPr>
          <p:cNvPr id="118" name="object 118"/>
          <p:cNvSpPr txBox="1"/>
          <p:nvPr/>
        </p:nvSpPr>
        <p:spPr>
          <a:xfrm rot="3480000">
            <a:off x="4256859" y="5657621"/>
            <a:ext cx="668136" cy="127000"/>
          </a:xfrm>
          <a:prstGeom prst="rect">
            <a:avLst/>
          </a:prstGeom>
        </p:spPr>
        <p:txBody>
          <a:bodyPr vert="horz" wrap="square" lIns="0" tIns="0" rIns="0" bIns="0" rtlCol="0">
            <a:spAutoFit/>
          </a:bodyPr>
          <a:lstStyle/>
          <a:p>
            <a:pPr>
              <a:lnSpc>
                <a:spcPts val="969"/>
              </a:lnSpc>
            </a:pPr>
            <a:r>
              <a:rPr sz="1000" b="1" spc="20" dirty="0">
                <a:solidFill>
                  <a:srgbClr val="15395F"/>
                </a:solidFill>
                <a:latin typeface="Arial"/>
                <a:cs typeface="Arial"/>
              </a:rPr>
              <a:t>GENERAR</a:t>
            </a:r>
            <a:endParaRPr sz="1000">
              <a:latin typeface="Arial"/>
              <a:cs typeface="Arial"/>
            </a:endParaRPr>
          </a:p>
        </p:txBody>
      </p:sp>
      <p:sp>
        <p:nvSpPr>
          <p:cNvPr id="119" name="object 119"/>
          <p:cNvSpPr txBox="1"/>
          <p:nvPr/>
        </p:nvSpPr>
        <p:spPr>
          <a:xfrm rot="3480000">
            <a:off x="4128440" y="5757546"/>
            <a:ext cx="689968" cy="127000"/>
          </a:xfrm>
          <a:prstGeom prst="rect">
            <a:avLst/>
          </a:prstGeom>
        </p:spPr>
        <p:txBody>
          <a:bodyPr vert="horz" wrap="square" lIns="0" tIns="0" rIns="0" bIns="0" rtlCol="0">
            <a:spAutoFit/>
          </a:bodyPr>
          <a:lstStyle/>
          <a:p>
            <a:pPr>
              <a:lnSpc>
                <a:spcPts val="1000"/>
              </a:lnSpc>
            </a:pPr>
            <a:r>
              <a:rPr sz="1500" b="1" spc="37" baseline="2777" dirty="0">
                <a:solidFill>
                  <a:srgbClr val="15395F"/>
                </a:solidFill>
                <a:latin typeface="Arial"/>
                <a:cs typeface="Arial"/>
              </a:rPr>
              <a:t>ESPACI</a:t>
            </a:r>
            <a:r>
              <a:rPr sz="1500" b="1" spc="15" baseline="2777" dirty="0">
                <a:solidFill>
                  <a:srgbClr val="15395F"/>
                </a:solidFill>
                <a:latin typeface="Arial"/>
                <a:cs typeface="Arial"/>
              </a:rPr>
              <a:t>O</a:t>
            </a:r>
            <a:r>
              <a:rPr sz="1000" b="1" spc="-30" dirty="0">
                <a:solidFill>
                  <a:srgbClr val="15395F"/>
                </a:solidFill>
                <a:latin typeface="Arial"/>
                <a:cs typeface="Arial"/>
              </a:rPr>
              <a:t>S</a:t>
            </a:r>
            <a:endParaRPr sz="1000">
              <a:latin typeface="Arial"/>
              <a:cs typeface="Arial"/>
            </a:endParaRPr>
          </a:p>
        </p:txBody>
      </p:sp>
      <p:sp>
        <p:nvSpPr>
          <p:cNvPr id="120" name="object 120"/>
          <p:cNvSpPr txBox="1"/>
          <p:nvPr/>
        </p:nvSpPr>
        <p:spPr>
          <a:xfrm rot="1560000">
            <a:off x="3562314" y="6267739"/>
            <a:ext cx="719949" cy="127000"/>
          </a:xfrm>
          <a:prstGeom prst="rect">
            <a:avLst/>
          </a:prstGeom>
        </p:spPr>
        <p:txBody>
          <a:bodyPr vert="horz" wrap="square" lIns="0" tIns="0" rIns="0" bIns="0" rtlCol="0">
            <a:spAutoFit/>
          </a:bodyPr>
          <a:lstStyle/>
          <a:p>
            <a:pPr>
              <a:lnSpc>
                <a:spcPts val="975"/>
              </a:lnSpc>
            </a:pPr>
            <a:r>
              <a:rPr sz="1000" b="1" spc="35" dirty="0">
                <a:solidFill>
                  <a:srgbClr val="15395F"/>
                </a:solidFill>
                <a:latin typeface="Arial"/>
                <a:cs typeface="Arial"/>
              </a:rPr>
              <a:t>DISMINUIR</a:t>
            </a:r>
            <a:endParaRPr sz="1000">
              <a:latin typeface="Arial"/>
              <a:cs typeface="Arial"/>
            </a:endParaRPr>
          </a:p>
        </p:txBody>
      </p:sp>
      <p:sp>
        <p:nvSpPr>
          <p:cNvPr id="121" name="object 121"/>
          <p:cNvSpPr txBox="1"/>
          <p:nvPr/>
        </p:nvSpPr>
        <p:spPr>
          <a:xfrm rot="1560000">
            <a:off x="3418835" y="6386222"/>
            <a:ext cx="798830" cy="127000"/>
          </a:xfrm>
          <a:prstGeom prst="rect">
            <a:avLst/>
          </a:prstGeom>
        </p:spPr>
        <p:txBody>
          <a:bodyPr vert="horz" wrap="square" lIns="0" tIns="0" rIns="0" bIns="0" rtlCol="0">
            <a:spAutoFit/>
          </a:bodyPr>
          <a:lstStyle/>
          <a:p>
            <a:pPr>
              <a:lnSpc>
                <a:spcPts val="975"/>
              </a:lnSpc>
            </a:pPr>
            <a:r>
              <a:rPr sz="1000" b="1" spc="25" dirty="0">
                <a:solidFill>
                  <a:srgbClr val="15395F"/>
                </a:solidFill>
                <a:latin typeface="Arial"/>
                <a:cs typeface="Arial"/>
              </a:rPr>
              <a:t>DESERCIÓN</a:t>
            </a:r>
            <a:endParaRPr sz="1000">
              <a:latin typeface="Arial"/>
              <a:cs typeface="Arial"/>
            </a:endParaRPr>
          </a:p>
        </p:txBody>
      </p:sp>
      <p:sp>
        <p:nvSpPr>
          <p:cNvPr id="122" name="object 122"/>
          <p:cNvSpPr txBox="1"/>
          <p:nvPr/>
        </p:nvSpPr>
        <p:spPr>
          <a:xfrm rot="4140000">
            <a:off x="4346710" y="5337020"/>
            <a:ext cx="1086314"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ABRIR</a:t>
            </a:r>
            <a:r>
              <a:rPr sz="1000" b="1" spc="15" dirty="0">
                <a:solidFill>
                  <a:srgbClr val="15395F"/>
                </a:solidFill>
                <a:latin typeface="Arial"/>
                <a:cs typeface="Arial"/>
              </a:rPr>
              <a:t> PUERTAS</a:t>
            </a:r>
            <a:endParaRPr sz="1000">
              <a:latin typeface="Arial"/>
              <a:cs typeface="Arial"/>
            </a:endParaRPr>
          </a:p>
        </p:txBody>
      </p:sp>
      <p:sp>
        <p:nvSpPr>
          <p:cNvPr id="123" name="object 123"/>
          <p:cNvSpPr txBox="1"/>
          <p:nvPr/>
        </p:nvSpPr>
        <p:spPr>
          <a:xfrm>
            <a:off x="575580" y="3529244"/>
            <a:ext cx="3444240" cy="193040"/>
          </a:xfrm>
          <a:prstGeom prst="rect">
            <a:avLst/>
          </a:prstGeom>
        </p:spPr>
        <p:txBody>
          <a:bodyPr vert="horz" wrap="square" lIns="0" tIns="12700" rIns="0" bIns="0" rtlCol="0">
            <a:spAutoFit/>
          </a:bodyPr>
          <a:lstStyle/>
          <a:p>
            <a:pPr marL="12700">
              <a:lnSpc>
                <a:spcPct val="100000"/>
              </a:lnSpc>
              <a:spcBef>
                <a:spcPts val="100"/>
              </a:spcBef>
            </a:pPr>
            <a:r>
              <a:rPr sz="1100" spc="-35" dirty="0">
                <a:solidFill>
                  <a:srgbClr val="15395F"/>
                </a:solidFill>
                <a:latin typeface="Arial MT"/>
                <a:cs typeface="Arial MT"/>
              </a:rPr>
              <a:t>Una</a:t>
            </a:r>
            <a:r>
              <a:rPr sz="1100" dirty="0">
                <a:solidFill>
                  <a:srgbClr val="15395F"/>
                </a:solidFill>
                <a:latin typeface="Arial MT"/>
                <a:cs typeface="Arial MT"/>
              </a:rPr>
              <a:t> </a:t>
            </a:r>
            <a:r>
              <a:rPr sz="1100" spc="-25" dirty="0">
                <a:solidFill>
                  <a:srgbClr val="15395F"/>
                </a:solidFill>
                <a:latin typeface="Arial MT"/>
                <a:cs typeface="Arial MT"/>
              </a:rPr>
              <a:t>agenda</a:t>
            </a:r>
            <a:r>
              <a:rPr sz="1100" dirty="0">
                <a:solidFill>
                  <a:srgbClr val="15395F"/>
                </a:solidFill>
                <a:latin typeface="Arial MT"/>
                <a:cs typeface="Arial MT"/>
              </a:rPr>
              <a:t> </a:t>
            </a:r>
            <a:r>
              <a:rPr sz="1100" spc="-5" dirty="0">
                <a:solidFill>
                  <a:srgbClr val="15395F"/>
                </a:solidFill>
                <a:latin typeface="Arial MT"/>
                <a:cs typeface="Arial MT"/>
              </a:rPr>
              <a:t>común</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40" dirty="0">
                <a:solidFill>
                  <a:srgbClr val="15395F"/>
                </a:solidFill>
                <a:latin typeface="Arial MT"/>
                <a:cs typeface="Arial MT"/>
              </a:rPr>
              <a:t>áreas</a:t>
            </a:r>
            <a:r>
              <a:rPr sz="1100" spc="5" dirty="0">
                <a:solidFill>
                  <a:srgbClr val="15395F"/>
                </a:solidFill>
                <a:latin typeface="Arial MT"/>
                <a:cs typeface="Arial MT"/>
              </a:rPr>
              <a:t> </a:t>
            </a:r>
            <a:r>
              <a:rPr sz="1100" spc="-15" dirty="0">
                <a:solidFill>
                  <a:srgbClr val="15395F"/>
                </a:solidFill>
                <a:latin typeface="Arial MT"/>
                <a:cs typeface="Arial MT"/>
              </a:rPr>
              <a:t>criticas</a:t>
            </a:r>
            <a:r>
              <a:rPr sz="1100"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40" dirty="0">
                <a:solidFill>
                  <a:srgbClr val="15395F"/>
                </a:solidFill>
                <a:latin typeface="Arial MT"/>
                <a:cs typeface="Arial MT"/>
              </a:rPr>
              <a:t>nivel</a:t>
            </a:r>
            <a:r>
              <a:rPr sz="1100" dirty="0">
                <a:solidFill>
                  <a:srgbClr val="15395F"/>
                </a:solidFill>
                <a:latin typeface="Arial MT"/>
                <a:cs typeface="Arial MT"/>
              </a:rPr>
              <a:t> </a:t>
            </a:r>
            <a:r>
              <a:rPr sz="1100" spc="-20" dirty="0">
                <a:solidFill>
                  <a:srgbClr val="15395F"/>
                </a:solidFill>
                <a:latin typeface="Arial MT"/>
                <a:cs typeface="Arial MT"/>
              </a:rPr>
              <a:t>trasnacional.</a:t>
            </a:r>
            <a:endParaRPr sz="1100" dirty="0">
              <a:latin typeface="Arial MT"/>
              <a:cs typeface="Arial MT"/>
            </a:endParaRPr>
          </a:p>
        </p:txBody>
      </p:sp>
      <p:sp>
        <p:nvSpPr>
          <p:cNvPr id="124" name="object 124"/>
          <p:cNvSpPr txBox="1"/>
          <p:nvPr/>
        </p:nvSpPr>
        <p:spPr>
          <a:xfrm>
            <a:off x="575580" y="3864523"/>
            <a:ext cx="3972560" cy="360680"/>
          </a:xfrm>
          <a:prstGeom prst="rect">
            <a:avLst/>
          </a:prstGeom>
        </p:spPr>
        <p:txBody>
          <a:bodyPr vert="horz" wrap="square" lIns="0" tIns="12700" rIns="0" bIns="0" rtlCol="0">
            <a:spAutoFit/>
          </a:bodyPr>
          <a:lstStyle/>
          <a:p>
            <a:pPr marL="12700" marR="5080">
              <a:lnSpc>
                <a:spcPct val="100000"/>
              </a:lnSpc>
              <a:spcBef>
                <a:spcPts val="100"/>
              </a:spcBef>
            </a:pPr>
            <a:r>
              <a:rPr sz="1100" spc="-30" dirty="0">
                <a:solidFill>
                  <a:srgbClr val="15395F"/>
                </a:solidFill>
                <a:latin typeface="Arial MT"/>
                <a:cs typeface="Arial MT"/>
              </a:rPr>
              <a:t>Dibujar</a:t>
            </a:r>
            <a:r>
              <a:rPr sz="1100" spc="5" dirty="0">
                <a:solidFill>
                  <a:srgbClr val="15395F"/>
                </a:solidFill>
                <a:latin typeface="Arial MT"/>
                <a:cs typeface="Arial MT"/>
              </a:rPr>
              <a:t> </a:t>
            </a:r>
            <a:r>
              <a:rPr sz="1100" spc="-25" dirty="0">
                <a:solidFill>
                  <a:srgbClr val="15395F"/>
                </a:solidFill>
                <a:latin typeface="Arial MT"/>
                <a:cs typeface="Arial MT"/>
              </a:rPr>
              <a:t>un</a:t>
            </a:r>
            <a:r>
              <a:rPr sz="1100" spc="10" dirty="0">
                <a:solidFill>
                  <a:srgbClr val="15395F"/>
                </a:solidFill>
                <a:latin typeface="Arial MT"/>
                <a:cs typeface="Arial MT"/>
              </a:rPr>
              <a:t> </a:t>
            </a:r>
            <a:r>
              <a:rPr sz="1100" spc="-15" dirty="0">
                <a:solidFill>
                  <a:srgbClr val="15395F"/>
                </a:solidFill>
                <a:latin typeface="Arial MT"/>
                <a:cs typeface="Arial MT"/>
              </a:rPr>
              <a:t>marco</a:t>
            </a:r>
            <a:r>
              <a:rPr sz="1100" spc="1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35" dirty="0">
                <a:solidFill>
                  <a:srgbClr val="15395F"/>
                </a:solidFill>
                <a:latin typeface="Arial MT"/>
                <a:cs typeface="Arial MT"/>
              </a:rPr>
              <a:t>referencia</a:t>
            </a:r>
            <a:r>
              <a:rPr sz="1100" spc="10" dirty="0">
                <a:solidFill>
                  <a:srgbClr val="15395F"/>
                </a:solidFill>
                <a:latin typeface="Arial MT"/>
                <a:cs typeface="Arial MT"/>
              </a:rPr>
              <a:t> </a:t>
            </a:r>
            <a:r>
              <a:rPr sz="1100" spc="-5" dirty="0">
                <a:solidFill>
                  <a:srgbClr val="15395F"/>
                </a:solidFill>
                <a:latin typeface="Arial MT"/>
                <a:cs typeface="Arial MT"/>
              </a:rPr>
              <a:t>común</a:t>
            </a:r>
            <a:r>
              <a:rPr sz="1100" spc="10" dirty="0">
                <a:solidFill>
                  <a:srgbClr val="15395F"/>
                </a:solidFill>
                <a:latin typeface="Arial MT"/>
                <a:cs typeface="Arial MT"/>
              </a:rPr>
              <a:t> </a:t>
            </a:r>
            <a:r>
              <a:rPr sz="1100" spc="-25" dirty="0">
                <a:solidFill>
                  <a:srgbClr val="15395F"/>
                </a:solidFill>
                <a:latin typeface="Arial MT"/>
                <a:cs typeface="Arial MT"/>
              </a:rPr>
              <a:t>para</a:t>
            </a:r>
            <a:r>
              <a:rPr sz="1100" spc="10" dirty="0">
                <a:solidFill>
                  <a:srgbClr val="15395F"/>
                </a:solidFill>
                <a:latin typeface="Arial MT"/>
                <a:cs typeface="Arial MT"/>
              </a:rPr>
              <a:t> </a:t>
            </a:r>
            <a:r>
              <a:rPr sz="1100" spc="-45" dirty="0">
                <a:solidFill>
                  <a:srgbClr val="15395F"/>
                </a:solidFill>
                <a:latin typeface="Arial MT"/>
                <a:cs typeface="Arial MT"/>
              </a:rPr>
              <a:t>la</a:t>
            </a:r>
            <a:r>
              <a:rPr sz="1100" spc="5" dirty="0">
                <a:solidFill>
                  <a:srgbClr val="15395F"/>
                </a:solidFill>
                <a:latin typeface="Arial MT"/>
                <a:cs typeface="Arial MT"/>
              </a:rPr>
              <a:t> </a:t>
            </a:r>
            <a:r>
              <a:rPr sz="1100" spc="-25" dirty="0">
                <a:solidFill>
                  <a:srgbClr val="15395F"/>
                </a:solidFill>
                <a:latin typeface="Arial MT"/>
                <a:cs typeface="Arial MT"/>
              </a:rPr>
              <a:t>inclusión</a:t>
            </a:r>
            <a:r>
              <a:rPr sz="1100" spc="10" dirty="0">
                <a:solidFill>
                  <a:srgbClr val="15395F"/>
                </a:solidFill>
                <a:latin typeface="Arial MT"/>
                <a:cs typeface="Arial MT"/>
              </a:rPr>
              <a:t> </a:t>
            </a:r>
            <a:r>
              <a:rPr sz="1100" spc="-15" dirty="0">
                <a:solidFill>
                  <a:srgbClr val="15395F"/>
                </a:solidFill>
                <a:latin typeface="Arial MT"/>
                <a:cs typeface="Arial MT"/>
              </a:rPr>
              <a:t>de</a:t>
            </a:r>
            <a:r>
              <a:rPr sz="1100" spc="10" dirty="0">
                <a:solidFill>
                  <a:srgbClr val="15395F"/>
                </a:solidFill>
                <a:latin typeface="Arial MT"/>
                <a:cs typeface="Arial MT"/>
              </a:rPr>
              <a:t> </a:t>
            </a:r>
            <a:r>
              <a:rPr sz="1100" spc="-25" dirty="0">
                <a:solidFill>
                  <a:srgbClr val="15395F"/>
                </a:solidFill>
                <a:latin typeface="Arial MT"/>
                <a:cs typeface="Arial MT"/>
              </a:rPr>
              <a:t>género </a:t>
            </a:r>
            <a:r>
              <a:rPr sz="1100" spc="-29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25" dirty="0">
                <a:solidFill>
                  <a:srgbClr val="15395F"/>
                </a:solidFill>
                <a:latin typeface="Arial MT"/>
                <a:cs typeface="Arial MT"/>
              </a:rPr>
              <a:t>región.</a:t>
            </a:r>
            <a:endParaRPr sz="1100">
              <a:latin typeface="Arial MT"/>
              <a:cs typeface="Arial MT"/>
            </a:endParaRPr>
          </a:p>
        </p:txBody>
      </p:sp>
      <p:sp>
        <p:nvSpPr>
          <p:cNvPr id="125" name="object 125"/>
          <p:cNvSpPr txBox="1"/>
          <p:nvPr/>
        </p:nvSpPr>
        <p:spPr>
          <a:xfrm>
            <a:off x="575580" y="4367444"/>
            <a:ext cx="3909695" cy="170180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15395F"/>
                </a:solidFill>
                <a:latin typeface="Arial MT"/>
                <a:cs typeface="Arial MT"/>
              </a:rPr>
              <a:t>Construir</a:t>
            </a:r>
            <a:r>
              <a:rPr sz="1100" spc="5" dirty="0">
                <a:solidFill>
                  <a:srgbClr val="15395F"/>
                </a:solidFill>
                <a:latin typeface="Arial MT"/>
                <a:cs typeface="Arial MT"/>
              </a:rPr>
              <a:t> </a:t>
            </a:r>
            <a:r>
              <a:rPr sz="1100" spc="-30" dirty="0">
                <a:solidFill>
                  <a:srgbClr val="15395F"/>
                </a:solidFill>
                <a:latin typeface="Arial MT"/>
                <a:cs typeface="Arial MT"/>
              </a:rPr>
              <a:t>una</a:t>
            </a:r>
            <a:r>
              <a:rPr sz="1100" spc="10" dirty="0">
                <a:solidFill>
                  <a:srgbClr val="15395F"/>
                </a:solidFill>
                <a:latin typeface="Arial MT"/>
                <a:cs typeface="Arial MT"/>
              </a:rPr>
              <a:t> </a:t>
            </a:r>
            <a:r>
              <a:rPr sz="1100" spc="-25" dirty="0">
                <a:solidFill>
                  <a:srgbClr val="15395F"/>
                </a:solidFill>
                <a:latin typeface="Arial MT"/>
                <a:cs typeface="Arial MT"/>
              </a:rPr>
              <a:t>matriz</a:t>
            </a:r>
            <a:r>
              <a:rPr sz="1100" spc="1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5" dirty="0">
                <a:solidFill>
                  <a:srgbClr val="15395F"/>
                </a:solidFill>
                <a:latin typeface="Arial MT"/>
                <a:cs typeface="Arial MT"/>
              </a:rPr>
              <a:t>impacto</a:t>
            </a:r>
            <a:r>
              <a:rPr sz="1100" spc="10" dirty="0">
                <a:solidFill>
                  <a:srgbClr val="15395F"/>
                </a:solidFill>
                <a:latin typeface="Arial MT"/>
                <a:cs typeface="Arial MT"/>
              </a:rPr>
              <a:t> </a:t>
            </a:r>
            <a:r>
              <a:rPr sz="1100" spc="-15" dirty="0">
                <a:solidFill>
                  <a:srgbClr val="15395F"/>
                </a:solidFill>
                <a:latin typeface="Arial MT"/>
                <a:cs typeface="Arial MT"/>
              </a:rPr>
              <a:t>de</a:t>
            </a:r>
            <a:r>
              <a:rPr sz="1100" spc="10" dirty="0">
                <a:solidFill>
                  <a:srgbClr val="15395F"/>
                </a:solidFill>
                <a:latin typeface="Arial MT"/>
                <a:cs typeface="Arial MT"/>
              </a:rPr>
              <a:t> </a:t>
            </a:r>
            <a:r>
              <a:rPr sz="1100" spc="-25" dirty="0">
                <a:solidFill>
                  <a:srgbClr val="15395F"/>
                </a:solidFill>
                <a:latin typeface="Arial MT"/>
                <a:cs typeface="Arial MT"/>
              </a:rPr>
              <a:t>diferentes</a:t>
            </a:r>
            <a:r>
              <a:rPr sz="1100" spc="5" dirty="0">
                <a:solidFill>
                  <a:srgbClr val="15395F"/>
                </a:solidFill>
                <a:latin typeface="Arial MT"/>
                <a:cs typeface="Arial MT"/>
              </a:rPr>
              <a:t> </a:t>
            </a:r>
            <a:r>
              <a:rPr sz="1100" spc="-25" dirty="0">
                <a:solidFill>
                  <a:srgbClr val="15395F"/>
                </a:solidFill>
                <a:latin typeface="Arial MT"/>
                <a:cs typeface="Arial MT"/>
              </a:rPr>
              <a:t>Changemakers</a:t>
            </a:r>
            <a:r>
              <a:rPr sz="1100" spc="10" dirty="0">
                <a:solidFill>
                  <a:srgbClr val="15395F"/>
                </a:solidFill>
                <a:latin typeface="Arial MT"/>
                <a:cs typeface="Arial MT"/>
              </a:rPr>
              <a:t> </a:t>
            </a:r>
            <a:r>
              <a:rPr sz="1100" spc="-35" dirty="0">
                <a:solidFill>
                  <a:srgbClr val="15395F"/>
                </a:solidFill>
                <a:latin typeface="Arial MT"/>
                <a:cs typeface="Arial MT"/>
              </a:rPr>
              <a:t>en </a:t>
            </a:r>
            <a:r>
              <a:rPr sz="1100" spc="-295"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25" dirty="0">
                <a:solidFill>
                  <a:srgbClr val="15395F"/>
                </a:solidFill>
                <a:latin typeface="Arial MT"/>
                <a:cs typeface="Arial MT"/>
              </a:rPr>
              <a:t>región,</a:t>
            </a:r>
            <a:r>
              <a:rPr sz="1100"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30" dirty="0">
                <a:solidFill>
                  <a:srgbClr val="15395F"/>
                </a:solidFill>
                <a:latin typeface="Arial MT"/>
                <a:cs typeface="Arial MT"/>
              </a:rPr>
              <a:t>fin</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5" dirty="0">
                <a:solidFill>
                  <a:srgbClr val="15395F"/>
                </a:solidFill>
                <a:latin typeface="Arial MT"/>
                <a:cs typeface="Arial MT"/>
              </a:rPr>
              <a:t>potenciar</a:t>
            </a:r>
            <a:r>
              <a:rPr sz="1100" spc="5"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25" dirty="0">
                <a:solidFill>
                  <a:srgbClr val="15395F"/>
                </a:solidFill>
                <a:latin typeface="Arial MT"/>
                <a:cs typeface="Arial MT"/>
              </a:rPr>
              <a:t>inteligencia</a:t>
            </a:r>
            <a:r>
              <a:rPr sz="1100" spc="5" dirty="0">
                <a:solidFill>
                  <a:srgbClr val="15395F"/>
                </a:solidFill>
                <a:latin typeface="Arial MT"/>
                <a:cs typeface="Arial MT"/>
              </a:rPr>
              <a:t> </a:t>
            </a:r>
            <a:r>
              <a:rPr sz="1100" spc="-20" dirty="0">
                <a:solidFill>
                  <a:srgbClr val="15395F"/>
                </a:solidFill>
                <a:latin typeface="Arial MT"/>
                <a:cs typeface="Arial MT"/>
              </a:rPr>
              <a:t>colectiva</a:t>
            </a:r>
            <a:r>
              <a:rPr sz="1100" dirty="0">
                <a:solidFill>
                  <a:srgbClr val="15395F"/>
                </a:solidFill>
                <a:latin typeface="Arial MT"/>
                <a:cs typeface="Arial MT"/>
              </a:rPr>
              <a:t> </a:t>
            </a:r>
            <a:r>
              <a:rPr sz="1100" spc="-45" dirty="0">
                <a:solidFill>
                  <a:srgbClr val="15395F"/>
                </a:solidFill>
                <a:latin typeface="Arial MT"/>
                <a:cs typeface="Arial MT"/>
              </a:rPr>
              <a:t>y</a:t>
            </a:r>
            <a:endParaRPr sz="1100" dirty="0">
              <a:latin typeface="Arial MT"/>
              <a:cs typeface="Arial MT"/>
            </a:endParaRPr>
          </a:p>
          <a:p>
            <a:pPr marL="12700">
              <a:lnSpc>
                <a:spcPct val="100000"/>
              </a:lnSpc>
            </a:pPr>
            <a:r>
              <a:rPr sz="1100" spc="-25" dirty="0">
                <a:solidFill>
                  <a:srgbClr val="15395F"/>
                </a:solidFill>
                <a:latin typeface="Arial MT"/>
                <a:cs typeface="Arial MT"/>
              </a:rPr>
              <a:t>empujar</a:t>
            </a:r>
            <a:r>
              <a:rPr sz="1100" dirty="0">
                <a:solidFill>
                  <a:srgbClr val="15395F"/>
                </a:solidFill>
                <a:latin typeface="Arial MT"/>
                <a:cs typeface="Arial MT"/>
              </a:rPr>
              <a:t> </a:t>
            </a:r>
            <a:r>
              <a:rPr sz="1100" spc="-10" dirty="0">
                <a:solidFill>
                  <a:srgbClr val="15395F"/>
                </a:solidFill>
                <a:latin typeface="Arial MT"/>
                <a:cs typeface="Arial MT"/>
              </a:rPr>
              <a:t>cambios</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0" dirty="0">
                <a:solidFill>
                  <a:srgbClr val="15395F"/>
                </a:solidFill>
                <a:latin typeface="Arial MT"/>
                <a:cs typeface="Arial MT"/>
              </a:rPr>
              <a:t>paradigma</a:t>
            </a:r>
            <a:r>
              <a:rPr sz="1100"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25" dirty="0">
                <a:solidFill>
                  <a:srgbClr val="15395F"/>
                </a:solidFill>
                <a:latin typeface="Arial MT"/>
                <a:cs typeface="Arial MT"/>
              </a:rPr>
              <a:t>este</a:t>
            </a:r>
            <a:r>
              <a:rPr sz="1100" dirty="0">
                <a:solidFill>
                  <a:srgbClr val="15395F"/>
                </a:solidFill>
                <a:latin typeface="Arial MT"/>
                <a:cs typeface="Arial MT"/>
              </a:rPr>
              <a:t> campo.</a:t>
            </a:r>
            <a:endParaRPr sz="1100" dirty="0">
              <a:latin typeface="Arial MT"/>
              <a:cs typeface="Arial MT"/>
            </a:endParaRPr>
          </a:p>
          <a:p>
            <a:pPr>
              <a:lnSpc>
                <a:spcPct val="100000"/>
              </a:lnSpc>
              <a:spcBef>
                <a:spcPts val="55"/>
              </a:spcBef>
            </a:pPr>
            <a:endParaRPr sz="1100" dirty="0">
              <a:latin typeface="Arial MT"/>
              <a:cs typeface="Arial MT"/>
            </a:endParaRPr>
          </a:p>
          <a:p>
            <a:pPr marL="12700" marR="1318895">
              <a:lnSpc>
                <a:spcPct val="100000"/>
              </a:lnSpc>
            </a:pPr>
            <a:r>
              <a:rPr sz="1100" spc="-25" dirty="0">
                <a:solidFill>
                  <a:srgbClr val="15395F"/>
                </a:solidFill>
                <a:latin typeface="Arial MT"/>
                <a:cs typeface="Arial MT"/>
              </a:rPr>
              <a:t>Fortalecer</a:t>
            </a:r>
            <a:r>
              <a:rPr sz="1100" spc="-5" dirty="0">
                <a:solidFill>
                  <a:srgbClr val="15395F"/>
                </a:solidFill>
                <a:latin typeface="Arial MT"/>
                <a:cs typeface="Arial MT"/>
              </a:rPr>
              <a:t> </a:t>
            </a:r>
            <a:r>
              <a:rPr sz="1100" spc="-45" dirty="0">
                <a:solidFill>
                  <a:srgbClr val="15395F"/>
                </a:solidFill>
                <a:latin typeface="Arial MT"/>
                <a:cs typeface="Arial MT"/>
              </a:rPr>
              <a:t>el</a:t>
            </a:r>
            <a:r>
              <a:rPr sz="1100" dirty="0">
                <a:solidFill>
                  <a:srgbClr val="15395F"/>
                </a:solidFill>
                <a:latin typeface="Arial MT"/>
                <a:cs typeface="Arial MT"/>
              </a:rPr>
              <a:t> </a:t>
            </a:r>
            <a:r>
              <a:rPr sz="1100" spc="-20" dirty="0">
                <a:solidFill>
                  <a:srgbClr val="15395F"/>
                </a:solidFill>
                <a:latin typeface="Arial MT"/>
                <a:cs typeface="Arial MT"/>
              </a:rPr>
              <a:t>ecosistema</a:t>
            </a:r>
            <a:r>
              <a:rPr sz="1100" spc="-5" dirty="0">
                <a:solidFill>
                  <a:srgbClr val="15395F"/>
                </a:solidFill>
                <a:latin typeface="Arial MT"/>
                <a:cs typeface="Arial MT"/>
              </a:rPr>
              <a:t> </a:t>
            </a:r>
            <a:r>
              <a:rPr sz="1100" spc="-10" dirty="0">
                <a:solidFill>
                  <a:srgbClr val="15395F"/>
                </a:solidFill>
                <a:latin typeface="Arial MT"/>
                <a:cs typeface="Arial MT"/>
              </a:rPr>
              <a:t>buscando</a:t>
            </a:r>
            <a:r>
              <a:rPr sz="1100" dirty="0">
                <a:solidFill>
                  <a:srgbClr val="15395F"/>
                </a:solidFill>
                <a:latin typeface="Arial MT"/>
                <a:cs typeface="Arial MT"/>
              </a:rPr>
              <a:t> </a:t>
            </a:r>
            <a:r>
              <a:rPr sz="1100" spc="-25" dirty="0">
                <a:solidFill>
                  <a:srgbClr val="15395F"/>
                </a:solidFill>
                <a:latin typeface="Arial MT"/>
                <a:cs typeface="Arial MT"/>
              </a:rPr>
              <a:t>nuevos </a:t>
            </a:r>
            <a:r>
              <a:rPr sz="1100" spc="-290" dirty="0">
                <a:solidFill>
                  <a:srgbClr val="15395F"/>
                </a:solidFill>
                <a:latin typeface="Arial MT"/>
                <a:cs typeface="Arial MT"/>
              </a:rPr>
              <a:t> </a:t>
            </a:r>
            <a:r>
              <a:rPr sz="1100" spc="-30" dirty="0">
                <a:solidFill>
                  <a:srgbClr val="15395F"/>
                </a:solidFill>
                <a:latin typeface="Arial MT"/>
                <a:cs typeface="Arial MT"/>
              </a:rPr>
              <a:t>Fellows </a:t>
            </a:r>
            <a:r>
              <a:rPr sz="1100" spc="-45" dirty="0">
                <a:solidFill>
                  <a:srgbClr val="15395F"/>
                </a:solidFill>
                <a:latin typeface="Arial MT"/>
                <a:cs typeface="Arial MT"/>
              </a:rPr>
              <a:t>y</a:t>
            </a:r>
            <a:r>
              <a:rPr sz="1100" spc="215" dirty="0">
                <a:solidFill>
                  <a:srgbClr val="15395F"/>
                </a:solidFill>
                <a:latin typeface="Arial MT"/>
                <a:cs typeface="Arial MT"/>
              </a:rPr>
              <a:t> </a:t>
            </a:r>
            <a:r>
              <a:rPr sz="1100" spc="-25" dirty="0">
                <a:solidFill>
                  <a:srgbClr val="15395F"/>
                </a:solidFill>
                <a:latin typeface="Arial MT"/>
                <a:cs typeface="Arial MT"/>
              </a:rPr>
              <a:t>Ashoka </a:t>
            </a:r>
            <a:r>
              <a:rPr sz="1100" spc="-45" dirty="0">
                <a:solidFill>
                  <a:srgbClr val="15395F"/>
                </a:solidFill>
                <a:latin typeface="Arial MT"/>
                <a:cs typeface="Arial MT"/>
              </a:rPr>
              <a:t>Young</a:t>
            </a:r>
            <a:r>
              <a:rPr sz="1100" spc="215" dirty="0">
                <a:solidFill>
                  <a:srgbClr val="15395F"/>
                </a:solidFill>
                <a:latin typeface="Arial MT"/>
                <a:cs typeface="Arial MT"/>
              </a:rPr>
              <a:t> </a:t>
            </a:r>
            <a:r>
              <a:rPr sz="1100" spc="-25" dirty="0">
                <a:solidFill>
                  <a:srgbClr val="15395F"/>
                </a:solidFill>
                <a:latin typeface="Arial MT"/>
                <a:cs typeface="Arial MT"/>
              </a:rPr>
              <a:t>Changemakers </a:t>
            </a:r>
            <a:r>
              <a:rPr sz="1100" spc="-20"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45" dirty="0">
                <a:solidFill>
                  <a:srgbClr val="15395F"/>
                </a:solidFill>
                <a:latin typeface="Arial MT"/>
                <a:cs typeface="Arial MT"/>
              </a:rPr>
              <a:t>el</a:t>
            </a:r>
            <a:r>
              <a:rPr sz="1100" dirty="0">
                <a:solidFill>
                  <a:srgbClr val="15395F"/>
                </a:solidFill>
                <a:latin typeface="Arial MT"/>
                <a:cs typeface="Arial MT"/>
              </a:rPr>
              <a:t> </a:t>
            </a:r>
            <a:r>
              <a:rPr sz="1100" spc="-5" dirty="0">
                <a:solidFill>
                  <a:srgbClr val="15395F"/>
                </a:solidFill>
                <a:latin typeface="Arial MT"/>
                <a:cs typeface="Arial MT"/>
              </a:rPr>
              <a:t>campo</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30" dirty="0">
                <a:solidFill>
                  <a:srgbClr val="15395F"/>
                </a:solidFill>
                <a:latin typeface="Arial MT"/>
                <a:cs typeface="Arial MT"/>
              </a:rPr>
              <a:t>Género.</a:t>
            </a:r>
            <a:endParaRPr sz="1100" dirty="0">
              <a:latin typeface="Arial MT"/>
              <a:cs typeface="Arial MT"/>
            </a:endParaRPr>
          </a:p>
          <a:p>
            <a:pPr>
              <a:lnSpc>
                <a:spcPct val="100000"/>
              </a:lnSpc>
              <a:spcBef>
                <a:spcPts val="55"/>
              </a:spcBef>
            </a:pPr>
            <a:endParaRPr sz="1100" dirty="0">
              <a:latin typeface="Arial MT"/>
              <a:cs typeface="Arial MT"/>
            </a:endParaRPr>
          </a:p>
          <a:p>
            <a:pPr marL="12700" marR="1652905">
              <a:lnSpc>
                <a:spcPct val="100000"/>
              </a:lnSpc>
            </a:pPr>
            <a:r>
              <a:rPr sz="1100" spc="-35" dirty="0">
                <a:solidFill>
                  <a:srgbClr val="15395F"/>
                </a:solidFill>
                <a:latin typeface="Arial MT"/>
                <a:cs typeface="Arial MT"/>
              </a:rPr>
              <a:t>Generar</a:t>
            </a:r>
            <a:r>
              <a:rPr sz="1100" spc="-10" dirty="0">
                <a:solidFill>
                  <a:srgbClr val="15395F"/>
                </a:solidFill>
                <a:latin typeface="Arial MT"/>
                <a:cs typeface="Arial MT"/>
              </a:rPr>
              <a:t> </a:t>
            </a:r>
            <a:r>
              <a:rPr sz="1100" spc="-25" dirty="0">
                <a:solidFill>
                  <a:srgbClr val="15395F"/>
                </a:solidFill>
                <a:latin typeface="Arial MT"/>
                <a:cs typeface="Arial MT"/>
              </a:rPr>
              <a:t>un</a:t>
            </a:r>
            <a:r>
              <a:rPr sz="1100" spc="-10" dirty="0">
                <a:solidFill>
                  <a:srgbClr val="15395F"/>
                </a:solidFill>
                <a:latin typeface="Arial MT"/>
                <a:cs typeface="Arial MT"/>
              </a:rPr>
              <a:t> </a:t>
            </a:r>
            <a:r>
              <a:rPr sz="1100" spc="-25" dirty="0">
                <a:solidFill>
                  <a:srgbClr val="15395F"/>
                </a:solidFill>
                <a:latin typeface="Arial MT"/>
                <a:cs typeface="Arial MT"/>
              </a:rPr>
              <a:t>nuevo</a:t>
            </a:r>
            <a:r>
              <a:rPr sz="1100" spc="-10" dirty="0">
                <a:solidFill>
                  <a:srgbClr val="15395F"/>
                </a:solidFill>
                <a:latin typeface="Arial MT"/>
                <a:cs typeface="Arial MT"/>
              </a:rPr>
              <a:t> </a:t>
            </a:r>
            <a:r>
              <a:rPr sz="1100" spc="-15" dirty="0">
                <a:solidFill>
                  <a:srgbClr val="15395F"/>
                </a:solidFill>
                <a:latin typeface="Arial MT"/>
                <a:cs typeface="Arial MT"/>
              </a:rPr>
              <a:t>framework</a:t>
            </a:r>
            <a:r>
              <a:rPr sz="1100" spc="-10" dirty="0">
                <a:solidFill>
                  <a:srgbClr val="15395F"/>
                </a:solidFill>
                <a:latin typeface="Arial MT"/>
                <a:cs typeface="Arial MT"/>
              </a:rPr>
              <a:t> </a:t>
            </a:r>
            <a:r>
              <a:rPr sz="1100" spc="-20" dirty="0">
                <a:solidFill>
                  <a:srgbClr val="15395F"/>
                </a:solidFill>
                <a:latin typeface="Arial MT"/>
                <a:cs typeface="Arial MT"/>
              </a:rPr>
              <a:t>change </a:t>
            </a:r>
            <a:r>
              <a:rPr sz="1100" spc="-29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20" dirty="0">
                <a:solidFill>
                  <a:srgbClr val="15395F"/>
                </a:solidFill>
                <a:latin typeface="Arial MT"/>
                <a:cs typeface="Arial MT"/>
              </a:rPr>
              <a:t>temas</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género.</a:t>
            </a:r>
            <a:endParaRPr sz="1100" dirty="0">
              <a:latin typeface="Arial MT"/>
              <a:cs typeface="Arial MT"/>
            </a:endParaRPr>
          </a:p>
        </p:txBody>
      </p:sp>
      <p:sp>
        <p:nvSpPr>
          <p:cNvPr id="126" name="object 126"/>
          <p:cNvSpPr txBox="1"/>
          <p:nvPr/>
        </p:nvSpPr>
        <p:spPr>
          <a:xfrm>
            <a:off x="8445090" y="7216281"/>
            <a:ext cx="1873250" cy="360680"/>
          </a:xfrm>
          <a:prstGeom prst="rect">
            <a:avLst/>
          </a:prstGeom>
        </p:spPr>
        <p:txBody>
          <a:bodyPr vert="horz" wrap="square" lIns="0" tIns="12700" rIns="0" bIns="0" rtlCol="0">
            <a:spAutoFit/>
          </a:bodyPr>
          <a:lstStyle/>
          <a:p>
            <a:pPr marL="12700" marR="5080">
              <a:lnSpc>
                <a:spcPct val="100000"/>
              </a:lnSpc>
              <a:spcBef>
                <a:spcPts val="100"/>
              </a:spcBef>
            </a:pPr>
            <a:r>
              <a:rPr sz="1100" spc="-35" dirty="0">
                <a:solidFill>
                  <a:srgbClr val="15395F"/>
                </a:solidFill>
                <a:latin typeface="Arial MT"/>
                <a:cs typeface="Arial MT"/>
              </a:rPr>
              <a:t>Escalar</a:t>
            </a:r>
            <a:r>
              <a:rPr sz="1100" spc="-5"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20" dirty="0">
                <a:solidFill>
                  <a:srgbClr val="15395F"/>
                </a:solidFill>
                <a:latin typeface="Arial MT"/>
                <a:cs typeface="Arial MT"/>
              </a:rPr>
              <a:t>acciones</a:t>
            </a:r>
            <a:r>
              <a:rPr sz="1100" dirty="0">
                <a:solidFill>
                  <a:srgbClr val="15395F"/>
                </a:solidFill>
                <a:latin typeface="Arial MT"/>
                <a:cs typeface="Arial MT"/>
              </a:rPr>
              <a:t> </a:t>
            </a:r>
            <a:r>
              <a:rPr sz="1100" spc="-20" dirty="0">
                <a:solidFill>
                  <a:srgbClr val="15395F"/>
                </a:solidFill>
                <a:latin typeface="Arial MT"/>
                <a:cs typeface="Arial MT"/>
              </a:rPr>
              <a:t>colectivas </a:t>
            </a:r>
            <a:r>
              <a:rPr sz="1100" spc="-15" dirty="0">
                <a:solidFill>
                  <a:srgbClr val="15395F"/>
                </a:solidFill>
                <a:latin typeface="Arial MT"/>
                <a:cs typeface="Arial MT"/>
              </a:rPr>
              <a:t> conjuntas</a:t>
            </a:r>
            <a:r>
              <a:rPr sz="1100" spc="-5"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40" dirty="0">
                <a:solidFill>
                  <a:srgbClr val="15395F"/>
                </a:solidFill>
                <a:latin typeface="Arial MT"/>
                <a:cs typeface="Arial MT"/>
              </a:rPr>
              <a:t>nivel</a:t>
            </a:r>
            <a:r>
              <a:rPr sz="1100" dirty="0">
                <a:solidFill>
                  <a:srgbClr val="15395F"/>
                </a:solidFill>
                <a:latin typeface="Arial MT"/>
                <a:cs typeface="Arial MT"/>
              </a:rPr>
              <a:t> </a:t>
            </a:r>
            <a:r>
              <a:rPr sz="1100" spc="-25" dirty="0">
                <a:solidFill>
                  <a:srgbClr val="15395F"/>
                </a:solidFill>
                <a:latin typeface="Arial MT"/>
                <a:cs typeface="Arial MT"/>
              </a:rPr>
              <a:t>iberoamerica.</a:t>
            </a:r>
            <a:endParaRPr sz="1100">
              <a:latin typeface="Arial MT"/>
              <a:cs typeface="Arial MT"/>
            </a:endParaRPr>
          </a:p>
        </p:txBody>
      </p:sp>
      <p:sp>
        <p:nvSpPr>
          <p:cNvPr id="127" name="object 127"/>
          <p:cNvSpPr/>
          <p:nvPr/>
        </p:nvSpPr>
        <p:spPr>
          <a:xfrm>
            <a:off x="4665891" y="1998548"/>
            <a:ext cx="1465580" cy="1465580"/>
          </a:xfrm>
          <a:custGeom>
            <a:avLst/>
            <a:gdLst/>
            <a:ahLst/>
            <a:cxnLst/>
            <a:rect l="l" t="t" r="r" b="b"/>
            <a:pathLst>
              <a:path w="1465579" h="1465579">
                <a:moveTo>
                  <a:pt x="1465008" y="0"/>
                </a:moveTo>
                <a:lnTo>
                  <a:pt x="0" y="0"/>
                </a:lnTo>
                <a:lnTo>
                  <a:pt x="0" y="1465008"/>
                </a:lnTo>
                <a:lnTo>
                  <a:pt x="1465008" y="1465008"/>
                </a:lnTo>
                <a:lnTo>
                  <a:pt x="1465008" y="0"/>
                </a:lnTo>
                <a:close/>
              </a:path>
            </a:pathLst>
          </a:custGeom>
          <a:solidFill>
            <a:srgbClr val="15395F"/>
          </a:solidFill>
        </p:spPr>
        <p:txBody>
          <a:bodyPr wrap="square" lIns="0" tIns="0" rIns="0" bIns="0" rtlCol="0"/>
          <a:lstStyle/>
          <a:p>
            <a:endParaRPr/>
          </a:p>
        </p:txBody>
      </p:sp>
      <p:sp>
        <p:nvSpPr>
          <p:cNvPr id="128" name="object 128"/>
          <p:cNvSpPr txBox="1"/>
          <p:nvPr/>
        </p:nvSpPr>
        <p:spPr>
          <a:xfrm>
            <a:off x="575567" y="2278815"/>
            <a:ext cx="3954145" cy="1108710"/>
          </a:xfrm>
          <a:prstGeom prst="rect">
            <a:avLst/>
          </a:prstGeom>
        </p:spPr>
        <p:txBody>
          <a:bodyPr vert="horz" wrap="square" lIns="0" tIns="123825" rIns="0" bIns="0" rtlCol="0">
            <a:spAutoFit/>
          </a:bodyPr>
          <a:lstStyle/>
          <a:p>
            <a:pPr marL="12700">
              <a:lnSpc>
                <a:spcPct val="100000"/>
              </a:lnSpc>
              <a:spcBef>
                <a:spcPts val="975"/>
              </a:spcBef>
            </a:pPr>
            <a:r>
              <a:rPr sz="1400" b="1" spc="50" dirty="0">
                <a:solidFill>
                  <a:srgbClr val="15395F"/>
                </a:solidFill>
                <a:latin typeface="Arial"/>
                <a:cs typeface="Arial"/>
              </a:rPr>
              <a:t>QUÉ</a:t>
            </a:r>
            <a:r>
              <a:rPr sz="1400" b="1" spc="5" dirty="0">
                <a:solidFill>
                  <a:srgbClr val="15395F"/>
                </a:solidFill>
                <a:latin typeface="Arial"/>
                <a:cs typeface="Arial"/>
              </a:rPr>
              <a:t> </a:t>
            </a:r>
            <a:r>
              <a:rPr sz="1400" b="1" spc="25" dirty="0">
                <a:solidFill>
                  <a:srgbClr val="15395F"/>
                </a:solidFill>
                <a:latin typeface="Arial"/>
                <a:cs typeface="Arial"/>
              </a:rPr>
              <a:t>PROBLEMAS</a:t>
            </a:r>
            <a:r>
              <a:rPr sz="1400" b="1" spc="5" dirty="0">
                <a:solidFill>
                  <a:srgbClr val="15395F"/>
                </a:solidFill>
                <a:latin typeface="Arial"/>
                <a:cs typeface="Arial"/>
              </a:rPr>
              <a:t> </a:t>
            </a:r>
            <a:r>
              <a:rPr sz="1400" b="1" spc="-5" dirty="0">
                <a:solidFill>
                  <a:srgbClr val="15395F"/>
                </a:solidFill>
                <a:latin typeface="Arial"/>
                <a:cs typeface="Arial"/>
              </a:rPr>
              <a:t>RESUELVE</a:t>
            </a:r>
            <a:endParaRPr sz="1400" dirty="0">
              <a:latin typeface="Arial"/>
              <a:cs typeface="Arial"/>
            </a:endParaRPr>
          </a:p>
          <a:p>
            <a:pPr marL="12700" marR="5080">
              <a:lnSpc>
                <a:spcPct val="100000"/>
              </a:lnSpc>
              <a:spcBef>
                <a:spcPts val="690"/>
              </a:spcBef>
            </a:pPr>
            <a:r>
              <a:rPr sz="1100" spc="-65" dirty="0">
                <a:solidFill>
                  <a:srgbClr val="15395F"/>
                </a:solidFill>
                <a:latin typeface="Arial MT"/>
                <a:cs typeface="Arial MT"/>
              </a:rPr>
              <a:t>El</a:t>
            </a:r>
            <a:r>
              <a:rPr sz="1100" dirty="0">
                <a:solidFill>
                  <a:srgbClr val="15395F"/>
                </a:solidFill>
                <a:latin typeface="Arial MT"/>
                <a:cs typeface="Arial MT"/>
              </a:rPr>
              <a:t> </a:t>
            </a:r>
            <a:r>
              <a:rPr sz="1100" spc="-20" dirty="0">
                <a:solidFill>
                  <a:srgbClr val="15395F"/>
                </a:solidFill>
                <a:latin typeface="Arial MT"/>
                <a:cs typeface="Arial MT"/>
              </a:rPr>
              <a:t>Observatorio</a:t>
            </a:r>
            <a:r>
              <a:rPr sz="110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5" dirty="0">
                <a:solidFill>
                  <a:srgbClr val="15395F"/>
                </a:solidFill>
                <a:latin typeface="Arial MT"/>
                <a:cs typeface="Arial MT"/>
              </a:rPr>
              <a:t>Innovación</a:t>
            </a:r>
            <a:r>
              <a:rPr sz="1100"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35" dirty="0">
                <a:solidFill>
                  <a:srgbClr val="15395F"/>
                </a:solidFill>
                <a:latin typeface="Arial MT"/>
                <a:cs typeface="Arial MT"/>
              </a:rPr>
              <a:t>Género</a:t>
            </a:r>
            <a:r>
              <a:rPr sz="1100" dirty="0">
                <a:solidFill>
                  <a:srgbClr val="15395F"/>
                </a:solidFill>
                <a:latin typeface="Arial MT"/>
                <a:cs typeface="Arial MT"/>
              </a:rPr>
              <a:t> </a:t>
            </a:r>
            <a:r>
              <a:rPr sz="1100" spc="-70" dirty="0">
                <a:solidFill>
                  <a:srgbClr val="15395F"/>
                </a:solidFill>
                <a:latin typeface="Arial MT"/>
                <a:cs typeface="Arial MT"/>
              </a:rPr>
              <a:t>(OIG)</a:t>
            </a:r>
            <a:r>
              <a:rPr sz="1100" spc="5" dirty="0">
                <a:solidFill>
                  <a:srgbClr val="15395F"/>
                </a:solidFill>
                <a:latin typeface="Arial MT"/>
                <a:cs typeface="Arial MT"/>
              </a:rPr>
              <a:t> </a:t>
            </a:r>
            <a:r>
              <a:rPr sz="1100" spc="-10" dirty="0">
                <a:solidFill>
                  <a:srgbClr val="15395F"/>
                </a:solidFill>
                <a:latin typeface="Arial MT"/>
                <a:cs typeface="Arial MT"/>
              </a:rPr>
              <a:t>busca</a:t>
            </a:r>
            <a:r>
              <a:rPr sz="1100" dirty="0">
                <a:solidFill>
                  <a:srgbClr val="15395F"/>
                </a:solidFill>
                <a:latin typeface="Arial MT"/>
                <a:cs typeface="Arial MT"/>
              </a:rPr>
              <a:t> </a:t>
            </a:r>
            <a:r>
              <a:rPr sz="1100" spc="-20" dirty="0">
                <a:solidFill>
                  <a:srgbClr val="15395F"/>
                </a:solidFill>
                <a:latin typeface="Arial MT"/>
                <a:cs typeface="Arial MT"/>
              </a:rPr>
              <a:t>identificar</a:t>
            </a:r>
            <a:r>
              <a:rPr sz="1100" spc="5" dirty="0">
                <a:solidFill>
                  <a:srgbClr val="15395F"/>
                </a:solidFill>
                <a:latin typeface="Arial MT"/>
                <a:cs typeface="Arial MT"/>
              </a:rPr>
              <a:t> </a:t>
            </a:r>
            <a:r>
              <a:rPr sz="1100" spc="-45" dirty="0">
                <a:solidFill>
                  <a:srgbClr val="15395F"/>
                </a:solidFill>
                <a:latin typeface="Arial MT"/>
                <a:cs typeface="Arial MT"/>
              </a:rPr>
              <a:t>y </a:t>
            </a:r>
            <a:r>
              <a:rPr sz="1100" spc="-295" dirty="0">
                <a:solidFill>
                  <a:srgbClr val="15395F"/>
                </a:solidFill>
                <a:latin typeface="Arial MT"/>
                <a:cs typeface="Arial MT"/>
              </a:rPr>
              <a:t> </a:t>
            </a:r>
            <a:r>
              <a:rPr sz="1100" spc="-10" dirty="0">
                <a:solidFill>
                  <a:srgbClr val="15395F"/>
                </a:solidFill>
                <a:latin typeface="Arial MT"/>
                <a:cs typeface="Arial MT"/>
              </a:rPr>
              <a:t>conectar</a:t>
            </a:r>
            <a:r>
              <a:rPr sz="1100"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25" dirty="0">
                <a:solidFill>
                  <a:srgbClr val="15395F"/>
                </a:solidFill>
                <a:latin typeface="Arial MT"/>
                <a:cs typeface="Arial MT"/>
              </a:rPr>
              <a:t>un</a:t>
            </a:r>
            <a:r>
              <a:rPr sz="1100" spc="5" dirty="0">
                <a:solidFill>
                  <a:srgbClr val="15395F"/>
                </a:solidFill>
                <a:latin typeface="Arial MT"/>
                <a:cs typeface="Arial MT"/>
              </a:rPr>
              <a:t> </a:t>
            </a:r>
            <a:r>
              <a:rPr sz="1100" spc="-20" dirty="0">
                <a:solidFill>
                  <a:srgbClr val="15395F"/>
                </a:solidFill>
                <a:latin typeface="Arial MT"/>
                <a:cs typeface="Arial MT"/>
              </a:rPr>
              <a:t>ecosistema</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5" dirty="0">
                <a:solidFill>
                  <a:srgbClr val="15395F"/>
                </a:solidFill>
                <a:latin typeface="Arial MT"/>
                <a:cs typeface="Arial MT"/>
              </a:rPr>
              <a:t>expertos</a:t>
            </a:r>
            <a:r>
              <a:rPr sz="1100" spc="5" dirty="0">
                <a:solidFill>
                  <a:srgbClr val="15395F"/>
                </a:solidFill>
                <a:latin typeface="Arial MT"/>
                <a:cs typeface="Arial MT"/>
              </a:rPr>
              <a:t> </a:t>
            </a:r>
            <a:r>
              <a:rPr sz="1100" spc="-40" dirty="0">
                <a:solidFill>
                  <a:srgbClr val="15395F"/>
                </a:solidFill>
                <a:latin typeface="Arial MT"/>
                <a:cs typeface="Arial MT"/>
              </a:rPr>
              <a:t>(Fellows</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0" dirty="0">
                <a:solidFill>
                  <a:srgbClr val="15395F"/>
                </a:solidFill>
                <a:latin typeface="Arial MT"/>
                <a:cs typeface="Arial MT"/>
              </a:rPr>
              <a:t>Ashoka, </a:t>
            </a:r>
            <a:r>
              <a:rPr sz="1100" spc="-15" dirty="0">
                <a:solidFill>
                  <a:srgbClr val="15395F"/>
                </a:solidFill>
                <a:latin typeface="Arial MT"/>
                <a:cs typeface="Arial MT"/>
              </a:rPr>
              <a:t> </a:t>
            </a:r>
            <a:r>
              <a:rPr sz="1100" spc="-20" dirty="0">
                <a:solidFill>
                  <a:srgbClr val="15395F"/>
                </a:solidFill>
                <a:latin typeface="Arial MT"/>
                <a:cs typeface="Arial MT"/>
              </a:rPr>
              <a:t>personas</a:t>
            </a:r>
            <a:r>
              <a:rPr sz="110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15" dirty="0">
                <a:solidFill>
                  <a:srgbClr val="15395F"/>
                </a:solidFill>
                <a:latin typeface="Arial MT"/>
                <a:cs typeface="Arial MT"/>
              </a:rPr>
              <a:t>otras</a:t>
            </a:r>
            <a:r>
              <a:rPr sz="1100" dirty="0">
                <a:solidFill>
                  <a:srgbClr val="15395F"/>
                </a:solidFill>
                <a:latin typeface="Arial MT"/>
                <a:cs typeface="Arial MT"/>
              </a:rPr>
              <a:t> </a:t>
            </a:r>
            <a:r>
              <a:rPr sz="1100" spc="-30" dirty="0">
                <a:solidFill>
                  <a:srgbClr val="15395F"/>
                </a:solidFill>
                <a:latin typeface="Arial MT"/>
                <a:cs typeface="Arial MT"/>
              </a:rPr>
              <a:t>ONG,</a:t>
            </a:r>
            <a:r>
              <a:rPr sz="1100" spc="5" dirty="0">
                <a:solidFill>
                  <a:srgbClr val="15395F"/>
                </a:solidFill>
                <a:latin typeface="Arial MT"/>
                <a:cs typeface="Arial MT"/>
              </a:rPr>
              <a:t> </a:t>
            </a:r>
            <a:r>
              <a:rPr sz="1100" spc="-15" dirty="0">
                <a:solidFill>
                  <a:srgbClr val="15395F"/>
                </a:solidFill>
                <a:latin typeface="Arial MT"/>
                <a:cs typeface="Arial MT"/>
              </a:rPr>
              <a:t>Sector</a:t>
            </a:r>
            <a:r>
              <a:rPr sz="1100" spc="5" dirty="0">
                <a:solidFill>
                  <a:srgbClr val="15395F"/>
                </a:solidFill>
                <a:latin typeface="Arial MT"/>
                <a:cs typeface="Arial MT"/>
              </a:rPr>
              <a:t> </a:t>
            </a:r>
            <a:r>
              <a:rPr sz="1100" spc="-15" dirty="0">
                <a:solidFill>
                  <a:srgbClr val="15395F"/>
                </a:solidFill>
                <a:latin typeface="Arial MT"/>
                <a:cs typeface="Arial MT"/>
              </a:rPr>
              <a:t>Público</a:t>
            </a:r>
            <a:r>
              <a:rPr sz="1100"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35" dirty="0">
                <a:solidFill>
                  <a:srgbClr val="15395F"/>
                </a:solidFill>
                <a:latin typeface="Arial MT"/>
                <a:cs typeface="Arial MT"/>
              </a:rPr>
              <a:t>Privado)</a:t>
            </a:r>
            <a:r>
              <a:rPr sz="1100" spc="5"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20" dirty="0">
                <a:solidFill>
                  <a:srgbClr val="15395F"/>
                </a:solidFill>
                <a:latin typeface="Arial MT"/>
                <a:cs typeface="Arial MT"/>
              </a:rPr>
              <a:t>temas</a:t>
            </a:r>
            <a:r>
              <a:rPr sz="1100" spc="5" dirty="0">
                <a:solidFill>
                  <a:srgbClr val="15395F"/>
                </a:solidFill>
                <a:latin typeface="Arial MT"/>
                <a:cs typeface="Arial MT"/>
              </a:rPr>
              <a:t> </a:t>
            </a:r>
            <a:r>
              <a:rPr sz="1100" spc="-15" dirty="0">
                <a:solidFill>
                  <a:srgbClr val="15395F"/>
                </a:solidFill>
                <a:latin typeface="Arial MT"/>
                <a:cs typeface="Arial MT"/>
              </a:rPr>
              <a:t>de </a:t>
            </a:r>
            <a:r>
              <a:rPr sz="1100" spc="-10" dirty="0">
                <a:solidFill>
                  <a:srgbClr val="15395F"/>
                </a:solidFill>
                <a:latin typeface="Arial MT"/>
                <a:cs typeface="Arial MT"/>
              </a:rPr>
              <a:t> </a:t>
            </a:r>
            <a:r>
              <a:rPr sz="1100" spc="-25" dirty="0">
                <a:solidFill>
                  <a:srgbClr val="15395F"/>
                </a:solidFill>
                <a:latin typeface="Arial MT"/>
                <a:cs typeface="Arial MT"/>
              </a:rPr>
              <a:t>género</a:t>
            </a:r>
            <a:r>
              <a:rPr sz="1100"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40" dirty="0">
                <a:solidFill>
                  <a:srgbClr val="15395F"/>
                </a:solidFill>
                <a:latin typeface="Arial MT"/>
                <a:cs typeface="Arial MT"/>
              </a:rPr>
              <a:t>nivel</a:t>
            </a:r>
            <a:r>
              <a:rPr sz="1100" dirty="0">
                <a:solidFill>
                  <a:srgbClr val="15395F"/>
                </a:solidFill>
                <a:latin typeface="Arial MT"/>
                <a:cs typeface="Arial MT"/>
              </a:rPr>
              <a:t> </a:t>
            </a:r>
            <a:r>
              <a:rPr sz="1100" spc="-25" dirty="0">
                <a:solidFill>
                  <a:srgbClr val="15395F"/>
                </a:solidFill>
                <a:latin typeface="Arial MT"/>
                <a:cs typeface="Arial MT"/>
              </a:rPr>
              <a:t>Iberoamericano</a:t>
            </a:r>
            <a:r>
              <a:rPr sz="1100"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30" dirty="0">
                <a:solidFill>
                  <a:srgbClr val="15395F"/>
                </a:solidFill>
                <a:latin typeface="Arial MT"/>
                <a:cs typeface="Arial MT"/>
              </a:rPr>
              <a:t>fin</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5" dirty="0">
                <a:solidFill>
                  <a:srgbClr val="15395F"/>
                </a:solidFill>
                <a:latin typeface="Arial MT"/>
                <a:cs typeface="Arial MT"/>
              </a:rPr>
              <a:t>construir:</a:t>
            </a:r>
            <a:endParaRPr sz="1100" dirty="0">
              <a:latin typeface="Arial MT"/>
              <a:cs typeface="Arial MT"/>
            </a:endParaRPr>
          </a:p>
        </p:txBody>
      </p:sp>
      <p:sp>
        <p:nvSpPr>
          <p:cNvPr id="129" name="object 129"/>
          <p:cNvSpPr txBox="1"/>
          <p:nvPr/>
        </p:nvSpPr>
        <p:spPr>
          <a:xfrm>
            <a:off x="3932013" y="822141"/>
            <a:ext cx="916940" cy="574040"/>
          </a:xfrm>
          <a:prstGeom prst="rect">
            <a:avLst/>
          </a:prstGeom>
        </p:spPr>
        <p:txBody>
          <a:bodyPr vert="horz" wrap="square" lIns="0" tIns="12700" rIns="0" bIns="0" rtlCol="0">
            <a:spAutoFit/>
          </a:bodyPr>
          <a:lstStyle/>
          <a:p>
            <a:pPr marL="82550" marR="6985" indent="-70485" algn="r">
              <a:lnSpc>
                <a:spcPct val="100000"/>
              </a:lnSpc>
              <a:spcBef>
                <a:spcPts val="100"/>
              </a:spcBef>
            </a:pPr>
            <a:r>
              <a:rPr sz="1200" spc="-10" dirty="0">
                <a:solidFill>
                  <a:srgbClr val="FFFFFF"/>
                </a:solidFill>
                <a:latin typeface="Arial MT"/>
                <a:cs typeface="Arial MT"/>
              </a:rPr>
              <a:t>PROYECTO </a:t>
            </a:r>
            <a:r>
              <a:rPr sz="1200" spc="-320" dirty="0">
                <a:solidFill>
                  <a:srgbClr val="FFFFFF"/>
                </a:solidFill>
                <a:latin typeface="Arial MT"/>
                <a:cs typeface="Arial MT"/>
              </a:rPr>
              <a:t> </a:t>
            </a:r>
            <a:r>
              <a:rPr sz="1200" spc="35" dirty="0">
                <a:solidFill>
                  <a:srgbClr val="FFFFFF"/>
                </a:solidFill>
                <a:latin typeface="Arial MT"/>
                <a:cs typeface="Arial MT"/>
              </a:rPr>
              <a:t>LIDERADO</a:t>
            </a:r>
            <a:endParaRPr sz="1200">
              <a:latin typeface="Arial MT"/>
              <a:cs typeface="Arial MT"/>
            </a:endParaRPr>
          </a:p>
          <a:p>
            <a:pPr marR="5080" algn="r">
              <a:lnSpc>
                <a:spcPct val="100000"/>
              </a:lnSpc>
            </a:pPr>
            <a:r>
              <a:rPr sz="1200" spc="25" dirty="0">
                <a:solidFill>
                  <a:srgbClr val="FFFFFF"/>
                </a:solidFill>
                <a:latin typeface="Arial MT"/>
                <a:cs typeface="Arial MT"/>
              </a:rPr>
              <a:t>POR</a:t>
            </a:r>
            <a:endParaRPr sz="1200">
              <a:latin typeface="Arial MT"/>
              <a:cs typeface="Arial MT"/>
            </a:endParaRPr>
          </a:p>
        </p:txBody>
      </p:sp>
      <p:sp>
        <p:nvSpPr>
          <p:cNvPr id="130" name="object 130"/>
          <p:cNvSpPr txBox="1"/>
          <p:nvPr/>
        </p:nvSpPr>
        <p:spPr>
          <a:xfrm>
            <a:off x="8473381" y="822141"/>
            <a:ext cx="724535" cy="574040"/>
          </a:xfrm>
          <a:prstGeom prst="rect">
            <a:avLst/>
          </a:prstGeom>
        </p:spPr>
        <p:txBody>
          <a:bodyPr vert="horz" wrap="square" lIns="0" tIns="12700" rIns="0" bIns="0" rtlCol="0">
            <a:spAutoFit/>
          </a:bodyPr>
          <a:lstStyle/>
          <a:p>
            <a:pPr marL="12700" marR="5080" indent="479425" algn="r">
              <a:lnSpc>
                <a:spcPct val="100000"/>
              </a:lnSpc>
              <a:spcBef>
                <a:spcPts val="100"/>
              </a:spcBef>
            </a:pPr>
            <a:r>
              <a:rPr sz="1200" spc="20" dirty="0">
                <a:solidFill>
                  <a:srgbClr val="FFFFFF"/>
                </a:solidFill>
                <a:latin typeface="Arial MT"/>
                <a:cs typeface="Arial MT"/>
              </a:rPr>
              <a:t>EN  </a:t>
            </a:r>
            <a:r>
              <a:rPr sz="1200" spc="70" dirty="0">
                <a:solidFill>
                  <a:srgbClr val="FFFFFF"/>
                </a:solidFill>
                <a:latin typeface="Arial MT"/>
                <a:cs typeface="Arial MT"/>
              </a:rPr>
              <a:t>ALIANZA</a:t>
            </a:r>
            <a:endParaRPr sz="1200">
              <a:latin typeface="Arial MT"/>
              <a:cs typeface="Arial MT"/>
            </a:endParaRPr>
          </a:p>
          <a:p>
            <a:pPr marR="5080" algn="r">
              <a:lnSpc>
                <a:spcPct val="100000"/>
              </a:lnSpc>
            </a:pPr>
            <a:r>
              <a:rPr sz="1200" spc="50" dirty="0">
                <a:solidFill>
                  <a:srgbClr val="FFFFFF"/>
                </a:solidFill>
                <a:latin typeface="Arial MT"/>
                <a:cs typeface="Arial MT"/>
              </a:rPr>
              <a:t>CON</a:t>
            </a:r>
            <a:endParaRPr sz="1200">
              <a:latin typeface="Arial MT"/>
              <a:cs typeface="Arial MT"/>
            </a:endParaRPr>
          </a:p>
        </p:txBody>
      </p:sp>
      <p:sp>
        <p:nvSpPr>
          <p:cNvPr id="131" name="object 131"/>
          <p:cNvSpPr txBox="1"/>
          <p:nvPr/>
        </p:nvSpPr>
        <p:spPr>
          <a:xfrm>
            <a:off x="398802" y="6431195"/>
            <a:ext cx="1993900" cy="665480"/>
          </a:xfrm>
          <a:prstGeom prst="rect">
            <a:avLst/>
          </a:prstGeom>
        </p:spPr>
        <p:txBody>
          <a:bodyPr vert="horz" wrap="square" lIns="0" tIns="12700" rIns="0" bIns="0" rtlCol="0">
            <a:spAutoFit/>
          </a:bodyPr>
          <a:lstStyle/>
          <a:p>
            <a:pPr marL="12700" marR="5080">
              <a:lnSpc>
                <a:spcPct val="100000"/>
              </a:lnSpc>
              <a:spcBef>
                <a:spcPts val="100"/>
              </a:spcBef>
            </a:pPr>
            <a:r>
              <a:rPr sz="1400" b="1" spc="65" dirty="0">
                <a:solidFill>
                  <a:srgbClr val="15395F"/>
                </a:solidFill>
                <a:latin typeface="Arial"/>
                <a:cs typeface="Arial"/>
              </a:rPr>
              <a:t>CÓMO </a:t>
            </a:r>
            <a:r>
              <a:rPr sz="1400" b="1" spc="-20" dirty="0">
                <a:solidFill>
                  <a:srgbClr val="15395F"/>
                </a:solidFill>
                <a:latin typeface="Arial"/>
                <a:cs typeface="Arial"/>
              </a:rPr>
              <a:t>SE </a:t>
            </a:r>
            <a:r>
              <a:rPr sz="1400" b="1" spc="-15" dirty="0">
                <a:solidFill>
                  <a:srgbClr val="15395F"/>
                </a:solidFill>
                <a:latin typeface="Arial"/>
                <a:cs typeface="Arial"/>
              </a:rPr>
              <a:t> </a:t>
            </a:r>
            <a:r>
              <a:rPr sz="1400" b="1" spc="50" dirty="0">
                <a:solidFill>
                  <a:srgbClr val="15395F"/>
                </a:solidFill>
                <a:latin typeface="Arial"/>
                <a:cs typeface="Arial"/>
              </a:rPr>
              <a:t>INTERCONECTA</a:t>
            </a:r>
            <a:r>
              <a:rPr sz="1400" b="1" spc="-35" dirty="0">
                <a:solidFill>
                  <a:srgbClr val="15395F"/>
                </a:solidFill>
                <a:latin typeface="Arial"/>
                <a:cs typeface="Arial"/>
              </a:rPr>
              <a:t> </a:t>
            </a:r>
            <a:r>
              <a:rPr sz="1400" b="1" spc="70" dirty="0">
                <a:solidFill>
                  <a:srgbClr val="15395F"/>
                </a:solidFill>
                <a:latin typeface="Arial"/>
                <a:cs typeface="Arial"/>
              </a:rPr>
              <a:t>CON </a:t>
            </a:r>
            <a:r>
              <a:rPr sz="1400" b="1" spc="-380" dirty="0">
                <a:solidFill>
                  <a:srgbClr val="15395F"/>
                </a:solidFill>
                <a:latin typeface="Arial"/>
                <a:cs typeface="Arial"/>
              </a:rPr>
              <a:t> </a:t>
            </a:r>
            <a:r>
              <a:rPr sz="1400" b="1" spc="30" dirty="0">
                <a:solidFill>
                  <a:srgbClr val="15395F"/>
                </a:solidFill>
                <a:latin typeface="Arial"/>
                <a:cs typeface="Arial"/>
              </a:rPr>
              <a:t>NUESTRA</a:t>
            </a:r>
            <a:r>
              <a:rPr sz="1400" b="1" spc="10" dirty="0">
                <a:solidFill>
                  <a:srgbClr val="15395F"/>
                </a:solidFill>
                <a:latin typeface="Arial"/>
                <a:cs typeface="Arial"/>
              </a:rPr>
              <a:t> </a:t>
            </a:r>
            <a:r>
              <a:rPr sz="1400" b="1" spc="70" dirty="0">
                <a:solidFill>
                  <a:srgbClr val="15395F"/>
                </a:solidFill>
                <a:latin typeface="Arial"/>
                <a:cs typeface="Arial"/>
              </a:rPr>
              <a:t>VISIÓN</a:t>
            </a:r>
            <a:endParaRPr sz="1400">
              <a:latin typeface="Arial"/>
              <a:cs typeface="Arial"/>
            </a:endParaRPr>
          </a:p>
        </p:txBody>
      </p:sp>
      <p:sp>
        <p:nvSpPr>
          <p:cNvPr id="132" name="object 132"/>
          <p:cNvSpPr txBox="1"/>
          <p:nvPr/>
        </p:nvSpPr>
        <p:spPr>
          <a:xfrm>
            <a:off x="6859561" y="7307934"/>
            <a:ext cx="1119505" cy="177800"/>
          </a:xfrm>
          <a:prstGeom prst="rect">
            <a:avLst/>
          </a:prstGeom>
        </p:spPr>
        <p:txBody>
          <a:bodyPr vert="horz" wrap="square" lIns="0" tIns="12700" rIns="0" bIns="0" rtlCol="0">
            <a:spAutoFit/>
          </a:bodyPr>
          <a:lstStyle/>
          <a:p>
            <a:pPr marL="12700">
              <a:lnSpc>
                <a:spcPct val="100000"/>
              </a:lnSpc>
              <a:spcBef>
                <a:spcPts val="100"/>
              </a:spcBef>
            </a:pPr>
            <a:r>
              <a:rPr sz="1000" b="1" spc="30" dirty="0">
                <a:solidFill>
                  <a:srgbClr val="15395F"/>
                </a:solidFill>
                <a:latin typeface="Arial"/>
                <a:cs typeface="Arial"/>
              </a:rPr>
              <a:t>ESCALABILIDAD</a:t>
            </a:r>
            <a:endParaRPr sz="1000">
              <a:latin typeface="Arial"/>
              <a:cs typeface="Arial"/>
            </a:endParaRPr>
          </a:p>
        </p:txBody>
      </p:sp>
      <p:sp>
        <p:nvSpPr>
          <p:cNvPr id="133" name="object 133"/>
          <p:cNvSpPr txBox="1"/>
          <p:nvPr/>
        </p:nvSpPr>
        <p:spPr>
          <a:xfrm>
            <a:off x="2892971" y="7860384"/>
            <a:ext cx="1020444" cy="330200"/>
          </a:xfrm>
          <a:prstGeom prst="rect">
            <a:avLst/>
          </a:prstGeom>
        </p:spPr>
        <p:txBody>
          <a:bodyPr vert="horz" wrap="square" lIns="0" tIns="12700" rIns="0" bIns="0" rtlCol="0">
            <a:spAutoFit/>
          </a:bodyPr>
          <a:lstStyle/>
          <a:p>
            <a:pPr marL="12700" marR="5080">
              <a:lnSpc>
                <a:spcPct val="100000"/>
              </a:lnSpc>
              <a:spcBef>
                <a:spcPts val="100"/>
              </a:spcBef>
            </a:pPr>
            <a:r>
              <a:rPr sz="1000" b="1" spc="25" dirty="0">
                <a:solidFill>
                  <a:srgbClr val="15395F"/>
                </a:solidFill>
                <a:latin typeface="Arial"/>
                <a:cs typeface="Arial"/>
              </a:rPr>
              <a:t>EMPODERAR</a:t>
            </a:r>
            <a:r>
              <a:rPr sz="1000" b="1" spc="-60" dirty="0">
                <a:solidFill>
                  <a:srgbClr val="15395F"/>
                </a:solidFill>
                <a:latin typeface="Arial"/>
                <a:cs typeface="Arial"/>
              </a:rPr>
              <a:t> </a:t>
            </a:r>
            <a:r>
              <a:rPr sz="1000" b="1" spc="65" dirty="0">
                <a:solidFill>
                  <a:srgbClr val="15395F"/>
                </a:solidFill>
                <a:latin typeface="Arial"/>
                <a:cs typeface="Arial"/>
              </a:rPr>
              <a:t>A </a:t>
            </a:r>
            <a:r>
              <a:rPr sz="1000" b="1" spc="25" dirty="0">
                <a:solidFill>
                  <a:srgbClr val="15395F"/>
                </a:solidFill>
                <a:latin typeface="Arial"/>
                <a:cs typeface="Arial"/>
              </a:rPr>
              <a:t> </a:t>
            </a:r>
            <a:r>
              <a:rPr sz="1000" b="1" dirty="0">
                <a:solidFill>
                  <a:srgbClr val="15395F"/>
                </a:solidFill>
                <a:latin typeface="Arial"/>
                <a:cs typeface="Arial"/>
              </a:rPr>
              <a:t>LOS</a:t>
            </a:r>
            <a:r>
              <a:rPr sz="1000" b="1" spc="-15" dirty="0">
                <a:solidFill>
                  <a:srgbClr val="15395F"/>
                </a:solidFill>
                <a:latin typeface="Arial"/>
                <a:cs typeface="Arial"/>
              </a:rPr>
              <a:t> </a:t>
            </a:r>
            <a:r>
              <a:rPr sz="1000" b="1" spc="20" dirty="0">
                <a:solidFill>
                  <a:srgbClr val="15395F"/>
                </a:solidFill>
                <a:latin typeface="Arial"/>
                <a:cs typeface="Arial"/>
              </a:rPr>
              <a:t>JÓVENES</a:t>
            </a:r>
            <a:endParaRPr sz="1000">
              <a:latin typeface="Arial"/>
              <a:cs typeface="Arial"/>
            </a:endParaRPr>
          </a:p>
        </p:txBody>
      </p:sp>
      <p:sp>
        <p:nvSpPr>
          <p:cNvPr id="134" name="object 134"/>
          <p:cNvSpPr txBox="1"/>
          <p:nvPr/>
        </p:nvSpPr>
        <p:spPr>
          <a:xfrm rot="1320000">
            <a:off x="6704780" y="7940268"/>
            <a:ext cx="718074" cy="127000"/>
          </a:xfrm>
          <a:prstGeom prst="rect">
            <a:avLst/>
          </a:prstGeom>
        </p:spPr>
        <p:txBody>
          <a:bodyPr vert="horz" wrap="square" lIns="0" tIns="0" rIns="0" bIns="0" rtlCol="0">
            <a:spAutoFit/>
          </a:bodyPr>
          <a:lstStyle/>
          <a:p>
            <a:pPr>
              <a:lnSpc>
                <a:spcPts val="965"/>
              </a:lnSpc>
            </a:pPr>
            <a:r>
              <a:rPr sz="1000" b="1" spc="30" dirty="0">
                <a:solidFill>
                  <a:srgbClr val="15395F"/>
                </a:solidFill>
                <a:latin typeface="Arial"/>
                <a:cs typeface="Arial"/>
              </a:rPr>
              <a:t>ACCIONES</a:t>
            </a:r>
            <a:endParaRPr sz="1000">
              <a:latin typeface="Arial"/>
              <a:cs typeface="Arial"/>
            </a:endParaRPr>
          </a:p>
        </p:txBody>
      </p:sp>
      <p:sp>
        <p:nvSpPr>
          <p:cNvPr id="135" name="object 135"/>
          <p:cNvSpPr txBox="1"/>
          <p:nvPr/>
        </p:nvSpPr>
        <p:spPr>
          <a:xfrm rot="1320000">
            <a:off x="6640992" y="8110927"/>
            <a:ext cx="872260" cy="127000"/>
          </a:xfrm>
          <a:prstGeom prst="rect">
            <a:avLst/>
          </a:prstGeom>
        </p:spPr>
        <p:txBody>
          <a:bodyPr vert="horz" wrap="square" lIns="0" tIns="0" rIns="0" bIns="0" rtlCol="0">
            <a:spAutoFit/>
          </a:bodyPr>
          <a:lstStyle/>
          <a:p>
            <a:pPr>
              <a:lnSpc>
                <a:spcPts val="960"/>
              </a:lnSpc>
            </a:pPr>
            <a:r>
              <a:rPr sz="1000" b="1" spc="30" dirty="0">
                <a:solidFill>
                  <a:srgbClr val="15395F"/>
                </a:solidFill>
                <a:latin typeface="Arial"/>
                <a:cs typeface="Arial"/>
              </a:rPr>
              <a:t>COLECTIVAS</a:t>
            </a:r>
            <a:endParaRPr sz="1000">
              <a:latin typeface="Arial"/>
              <a:cs typeface="Arial"/>
            </a:endParaRPr>
          </a:p>
        </p:txBody>
      </p:sp>
      <p:sp>
        <p:nvSpPr>
          <p:cNvPr id="136" name="object 136"/>
          <p:cNvSpPr txBox="1"/>
          <p:nvPr/>
        </p:nvSpPr>
        <p:spPr>
          <a:xfrm rot="19980000">
            <a:off x="3953408" y="9151870"/>
            <a:ext cx="1338269"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CONECTAR</a:t>
            </a:r>
            <a:r>
              <a:rPr sz="1000" b="1" spc="15" dirty="0">
                <a:solidFill>
                  <a:srgbClr val="15395F"/>
                </a:solidFill>
                <a:latin typeface="Arial"/>
                <a:cs typeface="Arial"/>
              </a:rPr>
              <a:t> </a:t>
            </a:r>
            <a:r>
              <a:rPr sz="1000" b="1" spc="5" dirty="0">
                <a:solidFill>
                  <a:srgbClr val="15395F"/>
                </a:solidFill>
                <a:latin typeface="Arial"/>
                <a:cs typeface="Arial"/>
              </a:rPr>
              <a:t>SEC</a:t>
            </a:r>
            <a:r>
              <a:rPr sz="1000" b="1" spc="-30" dirty="0">
                <a:solidFill>
                  <a:srgbClr val="15395F"/>
                </a:solidFill>
                <a:latin typeface="Arial"/>
                <a:cs typeface="Arial"/>
              </a:rPr>
              <a:t>T</a:t>
            </a:r>
            <a:r>
              <a:rPr sz="1500" b="1" spc="52" baseline="2777" dirty="0">
                <a:solidFill>
                  <a:srgbClr val="15395F"/>
                </a:solidFill>
                <a:latin typeface="Arial"/>
                <a:cs typeface="Arial"/>
              </a:rPr>
              <a:t>OR</a:t>
            </a:r>
            <a:endParaRPr sz="1500" baseline="2777">
              <a:latin typeface="Arial"/>
              <a:cs typeface="Arial"/>
            </a:endParaRPr>
          </a:p>
        </p:txBody>
      </p:sp>
      <p:sp>
        <p:nvSpPr>
          <p:cNvPr id="137" name="object 137"/>
          <p:cNvSpPr txBox="1"/>
          <p:nvPr/>
        </p:nvSpPr>
        <p:spPr>
          <a:xfrm rot="19980000">
            <a:off x="3982199" y="9113921"/>
            <a:ext cx="2095541"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PÚBLICO</a:t>
            </a:r>
            <a:r>
              <a:rPr sz="1000" b="1" spc="5" dirty="0">
                <a:solidFill>
                  <a:srgbClr val="15395F"/>
                </a:solidFill>
                <a:latin typeface="Arial"/>
                <a:cs typeface="Arial"/>
              </a:rPr>
              <a:t> </a:t>
            </a:r>
            <a:r>
              <a:rPr sz="1000" b="1" spc="45" dirty="0">
                <a:solidFill>
                  <a:srgbClr val="15395F"/>
                </a:solidFill>
                <a:latin typeface="Arial"/>
                <a:cs typeface="Arial"/>
              </a:rPr>
              <a:t>COMO</a:t>
            </a:r>
            <a:r>
              <a:rPr sz="1000" b="1" spc="10" dirty="0">
                <a:solidFill>
                  <a:srgbClr val="15395F"/>
                </a:solidFill>
                <a:latin typeface="Arial"/>
                <a:cs typeface="Arial"/>
              </a:rPr>
              <a:t> </a:t>
            </a:r>
            <a:r>
              <a:rPr sz="1500" b="1" spc="30" baseline="2777" dirty="0">
                <a:solidFill>
                  <a:srgbClr val="15395F"/>
                </a:solidFill>
                <a:latin typeface="Arial"/>
                <a:cs typeface="Arial"/>
              </a:rPr>
              <a:t>STAKEHOLDER</a:t>
            </a:r>
            <a:endParaRPr sz="1500" baseline="2777">
              <a:latin typeface="Arial"/>
              <a:cs typeface="Arial"/>
            </a:endParaRPr>
          </a:p>
        </p:txBody>
      </p:sp>
      <p:sp>
        <p:nvSpPr>
          <p:cNvPr id="138" name="object 138"/>
          <p:cNvSpPr txBox="1"/>
          <p:nvPr/>
        </p:nvSpPr>
        <p:spPr>
          <a:xfrm rot="19980000">
            <a:off x="5689488" y="9564427"/>
            <a:ext cx="947083"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FUNDRAISING</a:t>
            </a:r>
            <a:endParaRPr sz="1000">
              <a:latin typeface="Arial"/>
              <a:cs typeface="Arial"/>
            </a:endParaRPr>
          </a:p>
        </p:txBody>
      </p:sp>
      <p:sp>
        <p:nvSpPr>
          <p:cNvPr id="139" name="object 139"/>
          <p:cNvSpPr txBox="1"/>
          <p:nvPr/>
        </p:nvSpPr>
        <p:spPr>
          <a:xfrm>
            <a:off x="398860" y="7216294"/>
            <a:ext cx="1976755" cy="1366520"/>
          </a:xfrm>
          <a:prstGeom prst="rect">
            <a:avLst/>
          </a:prstGeom>
        </p:spPr>
        <p:txBody>
          <a:bodyPr vert="horz" wrap="square" lIns="0" tIns="12700" rIns="0" bIns="0" rtlCol="0">
            <a:spAutoFit/>
          </a:bodyPr>
          <a:lstStyle/>
          <a:p>
            <a:pPr marL="12700" marR="5080">
              <a:lnSpc>
                <a:spcPct val="100000"/>
              </a:lnSpc>
              <a:spcBef>
                <a:spcPts val="100"/>
              </a:spcBef>
            </a:pPr>
            <a:r>
              <a:rPr sz="1100" spc="-35" dirty="0">
                <a:solidFill>
                  <a:srgbClr val="15395F"/>
                </a:solidFill>
                <a:latin typeface="Arial MT"/>
                <a:cs typeface="Arial MT"/>
              </a:rPr>
              <a:t>Esta</a:t>
            </a:r>
            <a:r>
              <a:rPr sz="1100" spc="-5" dirty="0">
                <a:solidFill>
                  <a:srgbClr val="15395F"/>
                </a:solidFill>
                <a:latin typeface="Arial MT"/>
                <a:cs typeface="Arial MT"/>
              </a:rPr>
              <a:t> </a:t>
            </a:r>
            <a:r>
              <a:rPr sz="1100" spc="-30" dirty="0">
                <a:solidFill>
                  <a:srgbClr val="15395F"/>
                </a:solidFill>
                <a:latin typeface="Arial MT"/>
                <a:cs typeface="Arial MT"/>
              </a:rPr>
              <a:t>iniciativa</a:t>
            </a:r>
            <a:r>
              <a:rPr sz="1100" dirty="0">
                <a:solidFill>
                  <a:srgbClr val="15395F"/>
                </a:solidFill>
                <a:latin typeface="Arial MT"/>
                <a:cs typeface="Arial MT"/>
              </a:rPr>
              <a:t> </a:t>
            </a:r>
            <a:r>
              <a:rPr sz="1100" spc="-35" dirty="0">
                <a:solidFill>
                  <a:srgbClr val="15395F"/>
                </a:solidFill>
                <a:latin typeface="Arial MT"/>
                <a:cs typeface="Arial MT"/>
              </a:rPr>
              <a:t>se</a:t>
            </a:r>
            <a:r>
              <a:rPr sz="1100" spc="-5" dirty="0">
                <a:solidFill>
                  <a:srgbClr val="15395F"/>
                </a:solidFill>
                <a:latin typeface="Arial MT"/>
                <a:cs typeface="Arial MT"/>
              </a:rPr>
              <a:t> </a:t>
            </a:r>
            <a:r>
              <a:rPr sz="1100" spc="-25" dirty="0">
                <a:solidFill>
                  <a:srgbClr val="15395F"/>
                </a:solidFill>
                <a:latin typeface="Arial MT"/>
                <a:cs typeface="Arial MT"/>
              </a:rPr>
              <a:t>enmarca</a:t>
            </a:r>
            <a:r>
              <a:rPr sz="1100" dirty="0">
                <a:solidFill>
                  <a:srgbClr val="15395F"/>
                </a:solidFill>
                <a:latin typeface="Arial MT"/>
                <a:cs typeface="Arial MT"/>
              </a:rPr>
              <a:t> </a:t>
            </a:r>
            <a:r>
              <a:rPr sz="1100" spc="-35" dirty="0">
                <a:solidFill>
                  <a:srgbClr val="15395F"/>
                </a:solidFill>
                <a:latin typeface="Arial MT"/>
                <a:cs typeface="Arial MT"/>
              </a:rPr>
              <a:t>en </a:t>
            </a:r>
            <a:r>
              <a:rPr sz="1100" spc="-30" dirty="0">
                <a:solidFill>
                  <a:srgbClr val="15395F"/>
                </a:solidFill>
                <a:latin typeface="Arial MT"/>
                <a:cs typeface="Arial MT"/>
              </a:rPr>
              <a:t> </a:t>
            </a:r>
            <a:r>
              <a:rPr sz="1100" spc="-70" dirty="0">
                <a:solidFill>
                  <a:srgbClr val="15395F"/>
                </a:solidFill>
                <a:latin typeface="Arial MT"/>
                <a:cs typeface="Arial MT"/>
              </a:rPr>
              <a:t>NEXT</a:t>
            </a:r>
            <a:r>
              <a:rPr sz="1100" spc="-5" dirty="0">
                <a:solidFill>
                  <a:srgbClr val="15395F"/>
                </a:solidFill>
                <a:latin typeface="Arial MT"/>
                <a:cs typeface="Arial MT"/>
              </a:rPr>
              <a:t> </a:t>
            </a:r>
            <a:r>
              <a:rPr sz="1100" spc="-50" dirty="0">
                <a:solidFill>
                  <a:srgbClr val="15395F"/>
                </a:solidFill>
                <a:latin typeface="Arial MT"/>
                <a:cs typeface="Arial MT"/>
              </a:rPr>
              <a:t>NOW,</a:t>
            </a:r>
            <a:r>
              <a:rPr sz="1100" spc="-5" dirty="0">
                <a:solidFill>
                  <a:srgbClr val="15395F"/>
                </a:solidFill>
                <a:latin typeface="Arial MT"/>
                <a:cs typeface="Arial MT"/>
              </a:rPr>
              <a:t> </a:t>
            </a:r>
            <a:r>
              <a:rPr sz="1100" spc="-30" dirty="0">
                <a:solidFill>
                  <a:srgbClr val="15395F"/>
                </a:solidFill>
                <a:latin typeface="Arial MT"/>
                <a:cs typeface="Arial MT"/>
              </a:rPr>
              <a:t>una</a:t>
            </a:r>
            <a:r>
              <a:rPr sz="1100" dirty="0">
                <a:solidFill>
                  <a:srgbClr val="15395F"/>
                </a:solidFill>
                <a:latin typeface="Arial MT"/>
                <a:cs typeface="Arial MT"/>
              </a:rPr>
              <a:t> </a:t>
            </a:r>
            <a:r>
              <a:rPr sz="1100" spc="-30" dirty="0">
                <a:solidFill>
                  <a:srgbClr val="15395F"/>
                </a:solidFill>
                <a:latin typeface="Arial MT"/>
                <a:cs typeface="Arial MT"/>
              </a:rPr>
              <a:t>iniciativa</a:t>
            </a:r>
            <a:r>
              <a:rPr sz="1100" spc="-5" dirty="0">
                <a:solidFill>
                  <a:srgbClr val="15395F"/>
                </a:solidFill>
                <a:latin typeface="Arial MT"/>
                <a:cs typeface="Arial MT"/>
              </a:rPr>
              <a:t> </a:t>
            </a:r>
            <a:r>
              <a:rPr sz="1100" spc="-15" dirty="0">
                <a:solidFill>
                  <a:srgbClr val="15395F"/>
                </a:solidFill>
                <a:latin typeface="Arial MT"/>
                <a:cs typeface="Arial MT"/>
              </a:rPr>
              <a:t>que </a:t>
            </a:r>
            <a:r>
              <a:rPr sz="1100" spc="-10" dirty="0">
                <a:solidFill>
                  <a:srgbClr val="15395F"/>
                </a:solidFill>
                <a:latin typeface="Arial MT"/>
                <a:cs typeface="Arial MT"/>
              </a:rPr>
              <a:t> conecta</a:t>
            </a:r>
            <a:r>
              <a:rPr sz="1100" spc="-5"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30" dirty="0">
                <a:solidFill>
                  <a:srgbClr val="15395F"/>
                </a:solidFill>
                <a:latin typeface="Arial MT"/>
                <a:cs typeface="Arial MT"/>
              </a:rPr>
              <a:t>una</a:t>
            </a:r>
            <a:r>
              <a:rPr sz="1100" spc="-5" dirty="0">
                <a:solidFill>
                  <a:srgbClr val="15395F"/>
                </a:solidFill>
                <a:latin typeface="Arial MT"/>
                <a:cs typeface="Arial MT"/>
              </a:rPr>
              <a:t> </a:t>
            </a:r>
            <a:r>
              <a:rPr sz="1100" spc="-30" dirty="0">
                <a:solidFill>
                  <a:srgbClr val="15395F"/>
                </a:solidFill>
                <a:latin typeface="Arial MT"/>
                <a:cs typeface="Arial MT"/>
              </a:rPr>
              <a:t>Red</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Agentes </a:t>
            </a:r>
            <a:r>
              <a:rPr sz="1100" spc="-20" dirty="0">
                <a:solidFill>
                  <a:srgbClr val="15395F"/>
                </a:solidFill>
                <a:latin typeface="Arial MT"/>
                <a:cs typeface="Arial MT"/>
              </a:rPr>
              <a:t> </a:t>
            </a:r>
            <a:r>
              <a:rPr sz="1100" spc="-15" dirty="0">
                <a:solidFill>
                  <a:srgbClr val="15395F"/>
                </a:solidFill>
                <a:latin typeface="Arial MT"/>
                <a:cs typeface="Arial MT"/>
              </a:rPr>
              <a:t>de</a:t>
            </a:r>
            <a:r>
              <a:rPr sz="1100" spc="-10" dirty="0">
                <a:solidFill>
                  <a:srgbClr val="15395F"/>
                </a:solidFill>
                <a:latin typeface="Arial MT"/>
                <a:cs typeface="Arial MT"/>
              </a:rPr>
              <a:t> </a:t>
            </a:r>
            <a:r>
              <a:rPr sz="1100" spc="-15" dirty="0">
                <a:solidFill>
                  <a:srgbClr val="15395F"/>
                </a:solidFill>
                <a:latin typeface="Arial MT"/>
                <a:cs typeface="Arial MT"/>
              </a:rPr>
              <a:t>Cambio,</a:t>
            </a:r>
            <a:r>
              <a:rPr sz="1100" spc="-10" dirty="0">
                <a:solidFill>
                  <a:srgbClr val="15395F"/>
                </a:solidFill>
                <a:latin typeface="Arial MT"/>
                <a:cs typeface="Arial MT"/>
              </a:rPr>
              <a:t> </a:t>
            </a:r>
            <a:r>
              <a:rPr sz="1100" spc="-5" dirty="0">
                <a:solidFill>
                  <a:srgbClr val="15395F"/>
                </a:solidFill>
                <a:latin typeface="Arial MT"/>
                <a:cs typeface="Arial MT"/>
              </a:rPr>
              <a:t>conectados</a:t>
            </a:r>
            <a:r>
              <a:rPr sz="1100" spc="-10" dirty="0">
                <a:solidFill>
                  <a:srgbClr val="15395F"/>
                </a:solidFill>
                <a:latin typeface="Arial MT"/>
                <a:cs typeface="Arial MT"/>
              </a:rPr>
              <a:t> </a:t>
            </a:r>
            <a:r>
              <a:rPr sz="1100" spc="-5" dirty="0">
                <a:solidFill>
                  <a:srgbClr val="15395F"/>
                </a:solidFill>
                <a:latin typeface="Arial MT"/>
                <a:cs typeface="Arial MT"/>
              </a:rPr>
              <a:t>por</a:t>
            </a:r>
            <a:r>
              <a:rPr sz="1100" spc="-10" dirty="0">
                <a:solidFill>
                  <a:srgbClr val="15395F"/>
                </a:solidFill>
                <a:latin typeface="Arial MT"/>
                <a:cs typeface="Arial MT"/>
              </a:rPr>
              <a:t> </a:t>
            </a:r>
            <a:r>
              <a:rPr sz="1100" spc="-30" dirty="0">
                <a:solidFill>
                  <a:srgbClr val="15395F"/>
                </a:solidFill>
                <a:latin typeface="Arial MT"/>
                <a:cs typeface="Arial MT"/>
              </a:rPr>
              <a:t>una </a:t>
            </a:r>
            <a:r>
              <a:rPr sz="1100" spc="-295" dirty="0">
                <a:solidFill>
                  <a:srgbClr val="15395F"/>
                </a:solidFill>
                <a:latin typeface="Arial MT"/>
                <a:cs typeface="Arial MT"/>
              </a:rPr>
              <a:t> </a:t>
            </a:r>
            <a:r>
              <a:rPr sz="1100" spc="-30" dirty="0">
                <a:solidFill>
                  <a:srgbClr val="15395F"/>
                </a:solidFill>
                <a:latin typeface="Arial MT"/>
                <a:cs typeface="Arial MT"/>
              </a:rPr>
              <a:t>visión</a:t>
            </a:r>
            <a:r>
              <a:rPr sz="1100" spc="-5" dirty="0">
                <a:solidFill>
                  <a:srgbClr val="15395F"/>
                </a:solidFill>
                <a:latin typeface="Arial MT"/>
                <a:cs typeface="Arial MT"/>
              </a:rPr>
              <a:t> </a:t>
            </a:r>
            <a:r>
              <a:rPr sz="1100" spc="-10" dirty="0">
                <a:solidFill>
                  <a:srgbClr val="15395F"/>
                </a:solidFill>
                <a:latin typeface="Arial MT"/>
                <a:cs typeface="Arial MT"/>
              </a:rPr>
              <a:t>compartida</a:t>
            </a:r>
            <a:r>
              <a:rPr sz="1100" spc="-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5" dirty="0">
                <a:solidFill>
                  <a:srgbClr val="15395F"/>
                </a:solidFill>
                <a:latin typeface="Arial MT"/>
                <a:cs typeface="Arial MT"/>
              </a:rPr>
              <a:t>futuro</a:t>
            </a:r>
            <a:r>
              <a:rPr sz="1100" spc="-5" dirty="0">
                <a:solidFill>
                  <a:srgbClr val="15395F"/>
                </a:solidFill>
                <a:latin typeface="Arial MT"/>
                <a:cs typeface="Arial MT"/>
              </a:rPr>
              <a:t> </a:t>
            </a:r>
            <a:r>
              <a:rPr sz="1100" dirty="0">
                <a:solidFill>
                  <a:srgbClr val="15395F"/>
                </a:solidFill>
                <a:latin typeface="Arial MT"/>
                <a:cs typeface="Arial MT"/>
              </a:rPr>
              <a:t>, </a:t>
            </a:r>
            <a:r>
              <a:rPr sz="1100" spc="5" dirty="0">
                <a:solidFill>
                  <a:srgbClr val="15395F"/>
                </a:solidFill>
                <a:latin typeface="Arial MT"/>
                <a:cs typeface="Arial MT"/>
              </a:rPr>
              <a:t> </a:t>
            </a:r>
            <a:r>
              <a:rPr sz="1100" spc="-15" dirty="0">
                <a:solidFill>
                  <a:srgbClr val="15395F"/>
                </a:solidFill>
                <a:latin typeface="Arial MT"/>
                <a:cs typeface="Arial MT"/>
              </a:rPr>
              <a:t>permitiendo</a:t>
            </a:r>
            <a:r>
              <a:rPr sz="1100" spc="-5" dirty="0">
                <a:solidFill>
                  <a:srgbClr val="15395F"/>
                </a:solidFill>
                <a:latin typeface="Arial MT"/>
                <a:cs typeface="Arial MT"/>
              </a:rPr>
              <a:t> </a:t>
            </a:r>
            <a:r>
              <a:rPr sz="1100" spc="-25" dirty="0">
                <a:solidFill>
                  <a:srgbClr val="15395F"/>
                </a:solidFill>
                <a:latin typeface="Arial MT"/>
                <a:cs typeface="Arial MT"/>
              </a:rPr>
              <a:t>hacer</a:t>
            </a:r>
            <a:r>
              <a:rPr sz="1100" spc="-5" dirty="0">
                <a:solidFill>
                  <a:srgbClr val="15395F"/>
                </a:solidFill>
                <a:latin typeface="Arial MT"/>
                <a:cs typeface="Arial MT"/>
              </a:rPr>
              <a:t> </a:t>
            </a:r>
            <a:r>
              <a:rPr sz="1100" spc="-25" dirty="0">
                <a:solidFill>
                  <a:srgbClr val="15395F"/>
                </a:solidFill>
                <a:latin typeface="Arial MT"/>
                <a:cs typeface="Arial MT"/>
              </a:rPr>
              <a:t>un</a:t>
            </a:r>
            <a:r>
              <a:rPr sz="1100" dirty="0">
                <a:solidFill>
                  <a:srgbClr val="15395F"/>
                </a:solidFill>
                <a:latin typeface="Arial MT"/>
                <a:cs typeface="Arial MT"/>
              </a:rPr>
              <a:t> </a:t>
            </a:r>
            <a:r>
              <a:rPr sz="1100" spc="-15" dirty="0">
                <a:solidFill>
                  <a:srgbClr val="15395F"/>
                </a:solidFill>
                <a:latin typeface="Arial MT"/>
                <a:cs typeface="Arial MT"/>
              </a:rPr>
              <a:t>zoom</a:t>
            </a:r>
            <a:r>
              <a:rPr sz="1100" spc="-5" dirty="0">
                <a:solidFill>
                  <a:srgbClr val="15395F"/>
                </a:solidFill>
                <a:latin typeface="Arial MT"/>
                <a:cs typeface="Arial MT"/>
              </a:rPr>
              <a:t> </a:t>
            </a:r>
            <a:r>
              <a:rPr sz="1100" spc="-35" dirty="0">
                <a:solidFill>
                  <a:srgbClr val="15395F"/>
                </a:solidFill>
                <a:latin typeface="Arial MT"/>
                <a:cs typeface="Arial MT"/>
              </a:rPr>
              <a:t>en </a:t>
            </a:r>
            <a:r>
              <a:rPr sz="1100" spc="-30"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30" dirty="0">
                <a:solidFill>
                  <a:srgbClr val="15395F"/>
                </a:solidFill>
                <a:latin typeface="Arial MT"/>
                <a:cs typeface="Arial MT"/>
              </a:rPr>
              <a:t>desafíos</a:t>
            </a:r>
            <a:r>
              <a:rPr sz="1100" dirty="0">
                <a:solidFill>
                  <a:srgbClr val="15395F"/>
                </a:solidFill>
                <a:latin typeface="Arial MT"/>
                <a:cs typeface="Arial MT"/>
              </a:rPr>
              <a:t> </a:t>
            </a:r>
            <a:r>
              <a:rPr sz="1100" spc="-25" dirty="0">
                <a:solidFill>
                  <a:srgbClr val="15395F"/>
                </a:solidFill>
                <a:latin typeface="Arial MT"/>
                <a:cs typeface="Arial MT"/>
              </a:rPr>
              <a:t>globales</a:t>
            </a:r>
            <a:r>
              <a:rPr sz="1100" spc="-5" dirty="0">
                <a:solidFill>
                  <a:srgbClr val="15395F"/>
                </a:solidFill>
                <a:latin typeface="Arial MT"/>
                <a:cs typeface="Arial MT"/>
              </a:rPr>
              <a:t> </a:t>
            </a:r>
            <a:r>
              <a:rPr sz="1100" spc="-25" dirty="0">
                <a:solidFill>
                  <a:srgbClr val="15395F"/>
                </a:solidFill>
                <a:latin typeface="Arial MT"/>
                <a:cs typeface="Arial MT"/>
              </a:rPr>
              <a:t>más </a:t>
            </a:r>
            <a:r>
              <a:rPr sz="1100" spc="-20" dirty="0">
                <a:solidFill>
                  <a:srgbClr val="15395F"/>
                </a:solidFill>
                <a:latin typeface="Arial MT"/>
                <a:cs typeface="Arial MT"/>
              </a:rPr>
              <a:t> </a:t>
            </a:r>
            <a:r>
              <a:rPr sz="1100" spc="-25" dirty="0">
                <a:solidFill>
                  <a:srgbClr val="15395F"/>
                </a:solidFill>
                <a:latin typeface="Arial MT"/>
                <a:cs typeface="Arial MT"/>
              </a:rPr>
              <a:t>apremiantes:</a:t>
            </a:r>
            <a:endParaRPr sz="1100">
              <a:latin typeface="Arial MT"/>
              <a:cs typeface="Arial MT"/>
            </a:endParaRPr>
          </a:p>
        </p:txBody>
      </p:sp>
      <p:grpSp>
        <p:nvGrpSpPr>
          <p:cNvPr id="140" name="object 140"/>
          <p:cNvGrpSpPr/>
          <p:nvPr/>
        </p:nvGrpSpPr>
        <p:grpSpPr>
          <a:xfrm>
            <a:off x="72067" y="9405039"/>
            <a:ext cx="653415" cy="2372360"/>
            <a:chOff x="72067" y="9405039"/>
            <a:chExt cx="653415" cy="2372360"/>
          </a:xfrm>
        </p:grpSpPr>
        <p:sp>
          <p:nvSpPr>
            <p:cNvPr id="141" name="object 141"/>
            <p:cNvSpPr/>
            <p:nvPr/>
          </p:nvSpPr>
          <p:spPr>
            <a:xfrm>
              <a:off x="72067" y="9477532"/>
              <a:ext cx="653415" cy="2299970"/>
            </a:xfrm>
            <a:custGeom>
              <a:avLst/>
              <a:gdLst/>
              <a:ahLst/>
              <a:cxnLst/>
              <a:rect l="l" t="t" r="r" b="b"/>
              <a:pathLst>
                <a:path w="653415" h="2299970">
                  <a:moveTo>
                    <a:pt x="476058" y="0"/>
                  </a:moveTo>
                  <a:lnTo>
                    <a:pt x="427048" y="28340"/>
                  </a:lnTo>
                  <a:lnTo>
                    <a:pt x="385775" y="57863"/>
                  </a:lnTo>
                  <a:lnTo>
                    <a:pt x="346163" y="89366"/>
                  </a:lnTo>
                  <a:lnTo>
                    <a:pt x="308306" y="122800"/>
                  </a:lnTo>
                  <a:lnTo>
                    <a:pt x="272301" y="158115"/>
                  </a:lnTo>
                  <a:lnTo>
                    <a:pt x="238243" y="195260"/>
                  </a:lnTo>
                  <a:lnTo>
                    <a:pt x="206229" y="234187"/>
                  </a:lnTo>
                  <a:lnTo>
                    <a:pt x="176355" y="274845"/>
                  </a:lnTo>
                  <a:lnTo>
                    <a:pt x="148717" y="317185"/>
                  </a:lnTo>
                  <a:lnTo>
                    <a:pt x="123410" y="361158"/>
                  </a:lnTo>
                  <a:lnTo>
                    <a:pt x="100530" y="406713"/>
                  </a:lnTo>
                  <a:lnTo>
                    <a:pt x="80817" y="451924"/>
                  </a:lnTo>
                  <a:lnTo>
                    <a:pt x="63433" y="497966"/>
                  </a:lnTo>
                  <a:lnTo>
                    <a:pt x="48308" y="544743"/>
                  </a:lnTo>
                  <a:lnTo>
                    <a:pt x="35375" y="592157"/>
                  </a:lnTo>
                  <a:lnTo>
                    <a:pt x="24567" y="640113"/>
                  </a:lnTo>
                  <a:lnTo>
                    <a:pt x="15814" y="688514"/>
                  </a:lnTo>
                  <a:lnTo>
                    <a:pt x="9049" y="737264"/>
                  </a:lnTo>
                  <a:lnTo>
                    <a:pt x="4203" y="786267"/>
                  </a:lnTo>
                  <a:lnTo>
                    <a:pt x="1210" y="835425"/>
                  </a:lnTo>
                  <a:lnTo>
                    <a:pt x="0" y="884644"/>
                  </a:lnTo>
                  <a:lnTo>
                    <a:pt x="505" y="933826"/>
                  </a:lnTo>
                  <a:lnTo>
                    <a:pt x="2813" y="986153"/>
                  </a:lnTo>
                  <a:lnTo>
                    <a:pt x="6850" y="1038369"/>
                  </a:lnTo>
                  <a:lnTo>
                    <a:pt x="12559" y="1090435"/>
                  </a:lnTo>
                  <a:lnTo>
                    <a:pt x="19882" y="1142313"/>
                  </a:lnTo>
                  <a:lnTo>
                    <a:pt x="28760" y="1193965"/>
                  </a:lnTo>
                  <a:lnTo>
                    <a:pt x="39136" y="1245351"/>
                  </a:lnTo>
                  <a:lnTo>
                    <a:pt x="50951" y="1296435"/>
                  </a:lnTo>
                  <a:lnTo>
                    <a:pt x="64146" y="1347177"/>
                  </a:lnTo>
                  <a:lnTo>
                    <a:pt x="78665" y="1397539"/>
                  </a:lnTo>
                  <a:lnTo>
                    <a:pt x="94449" y="1447482"/>
                  </a:lnTo>
                  <a:lnTo>
                    <a:pt x="111439" y="1496970"/>
                  </a:lnTo>
                  <a:lnTo>
                    <a:pt x="129596" y="1546008"/>
                  </a:lnTo>
                  <a:lnTo>
                    <a:pt x="148912" y="1594627"/>
                  </a:lnTo>
                  <a:lnTo>
                    <a:pt x="169379" y="1642793"/>
                  </a:lnTo>
                  <a:lnTo>
                    <a:pt x="190990" y="1690469"/>
                  </a:lnTo>
                  <a:lnTo>
                    <a:pt x="213737" y="1737620"/>
                  </a:lnTo>
                  <a:lnTo>
                    <a:pt x="237613" y="1784209"/>
                  </a:lnTo>
                  <a:lnTo>
                    <a:pt x="262609" y="1830202"/>
                  </a:lnTo>
                  <a:lnTo>
                    <a:pt x="288718" y="1875563"/>
                  </a:lnTo>
                  <a:lnTo>
                    <a:pt x="315931" y="1920256"/>
                  </a:lnTo>
                  <a:lnTo>
                    <a:pt x="344243" y="1964246"/>
                  </a:lnTo>
                  <a:lnTo>
                    <a:pt x="373644" y="2007497"/>
                  </a:lnTo>
                  <a:lnTo>
                    <a:pt x="403391" y="2049000"/>
                  </a:lnTo>
                  <a:lnTo>
                    <a:pt x="434254" y="2089814"/>
                  </a:lnTo>
                  <a:lnTo>
                    <a:pt x="466261" y="2129815"/>
                  </a:lnTo>
                  <a:lnTo>
                    <a:pt x="499439" y="2168880"/>
                  </a:lnTo>
                  <a:lnTo>
                    <a:pt x="533818" y="2206885"/>
                  </a:lnTo>
                  <a:lnTo>
                    <a:pt x="569425" y="2243707"/>
                  </a:lnTo>
                  <a:lnTo>
                    <a:pt x="606289" y="2279223"/>
                  </a:lnTo>
                  <a:lnTo>
                    <a:pt x="629192" y="2299686"/>
                  </a:lnTo>
                  <a:lnTo>
                    <a:pt x="652900" y="2299686"/>
                  </a:lnTo>
                  <a:lnTo>
                    <a:pt x="622810" y="2273099"/>
                  </a:lnTo>
                  <a:lnTo>
                    <a:pt x="586746" y="2238719"/>
                  </a:lnTo>
                  <a:lnTo>
                    <a:pt x="551902" y="2203065"/>
                  </a:lnTo>
                  <a:lnTo>
                    <a:pt x="518252" y="2166276"/>
                  </a:lnTo>
                  <a:lnTo>
                    <a:pt x="485774" y="2128495"/>
                  </a:lnTo>
                  <a:lnTo>
                    <a:pt x="454445" y="2089864"/>
                  </a:lnTo>
                  <a:lnTo>
                    <a:pt x="424240" y="2050524"/>
                  </a:lnTo>
                  <a:lnTo>
                    <a:pt x="394089" y="2009111"/>
                  </a:lnTo>
                  <a:lnTo>
                    <a:pt x="364992" y="1966927"/>
                  </a:lnTo>
                  <a:lnTo>
                    <a:pt x="336956" y="1924011"/>
                  </a:lnTo>
                  <a:lnTo>
                    <a:pt x="309987" y="1880401"/>
                  </a:lnTo>
                  <a:lnTo>
                    <a:pt x="284091" y="1836133"/>
                  </a:lnTo>
                  <a:lnTo>
                    <a:pt x="259273" y="1791246"/>
                  </a:lnTo>
                  <a:lnTo>
                    <a:pt x="235540" y="1745777"/>
                  </a:lnTo>
                  <a:lnTo>
                    <a:pt x="212897" y="1699763"/>
                  </a:lnTo>
                  <a:lnTo>
                    <a:pt x="191351" y="1653243"/>
                  </a:lnTo>
                  <a:lnTo>
                    <a:pt x="170907" y="1606253"/>
                  </a:lnTo>
                  <a:lnTo>
                    <a:pt x="151571" y="1558831"/>
                  </a:lnTo>
                  <a:lnTo>
                    <a:pt x="133164" y="1510515"/>
                  </a:lnTo>
                  <a:lnTo>
                    <a:pt x="115891" y="1461730"/>
                  </a:lnTo>
                  <a:lnTo>
                    <a:pt x="99804" y="1412509"/>
                  </a:lnTo>
                  <a:lnTo>
                    <a:pt x="84956" y="1362886"/>
                  </a:lnTo>
                  <a:lnTo>
                    <a:pt x="71400" y="1312891"/>
                  </a:lnTo>
                  <a:lnTo>
                    <a:pt x="59188" y="1262559"/>
                  </a:lnTo>
                  <a:lnTo>
                    <a:pt x="48372" y="1211922"/>
                  </a:lnTo>
                  <a:lnTo>
                    <a:pt x="39005" y="1161011"/>
                  </a:lnTo>
                  <a:lnTo>
                    <a:pt x="31141" y="1109859"/>
                  </a:lnTo>
                  <a:lnTo>
                    <a:pt x="24830" y="1058500"/>
                  </a:lnTo>
                  <a:lnTo>
                    <a:pt x="20126" y="1006965"/>
                  </a:lnTo>
                  <a:lnTo>
                    <a:pt x="17234" y="958242"/>
                  </a:lnTo>
                  <a:lnTo>
                    <a:pt x="15917" y="909395"/>
                  </a:lnTo>
                  <a:lnTo>
                    <a:pt x="16250" y="860509"/>
                  </a:lnTo>
                  <a:lnTo>
                    <a:pt x="18309" y="811668"/>
                  </a:lnTo>
                  <a:lnTo>
                    <a:pt x="22171" y="762956"/>
                  </a:lnTo>
                  <a:lnTo>
                    <a:pt x="27911" y="714458"/>
                  </a:lnTo>
                  <a:lnTo>
                    <a:pt x="35605" y="666259"/>
                  </a:lnTo>
                  <a:lnTo>
                    <a:pt x="45328" y="618443"/>
                  </a:lnTo>
                  <a:lnTo>
                    <a:pt x="57158" y="571094"/>
                  </a:lnTo>
                  <a:lnTo>
                    <a:pt x="71168" y="524297"/>
                  </a:lnTo>
                  <a:lnTo>
                    <a:pt x="87436" y="478137"/>
                  </a:lnTo>
                  <a:lnTo>
                    <a:pt x="106400" y="432099"/>
                  </a:lnTo>
                  <a:lnTo>
                    <a:pt x="127772" y="387315"/>
                  </a:lnTo>
                  <a:lnTo>
                    <a:pt x="151481" y="343867"/>
                  </a:lnTo>
                  <a:lnTo>
                    <a:pt x="177458" y="301840"/>
                  </a:lnTo>
                  <a:lnTo>
                    <a:pt x="205634" y="261315"/>
                  </a:lnTo>
                  <a:lnTo>
                    <a:pt x="235939" y="222375"/>
                  </a:lnTo>
                  <a:lnTo>
                    <a:pt x="268303" y="185103"/>
                  </a:lnTo>
                  <a:lnTo>
                    <a:pt x="302657" y="149582"/>
                  </a:lnTo>
                  <a:lnTo>
                    <a:pt x="338931" y="115894"/>
                  </a:lnTo>
                  <a:lnTo>
                    <a:pt x="377057" y="84123"/>
                  </a:lnTo>
                  <a:lnTo>
                    <a:pt x="416963" y="54351"/>
                  </a:lnTo>
                  <a:lnTo>
                    <a:pt x="462412" y="24122"/>
                  </a:lnTo>
                  <a:lnTo>
                    <a:pt x="477885" y="14562"/>
                  </a:lnTo>
                  <a:lnTo>
                    <a:pt x="481548" y="9436"/>
                  </a:lnTo>
                  <a:lnTo>
                    <a:pt x="480443" y="3723"/>
                  </a:lnTo>
                  <a:lnTo>
                    <a:pt x="476058" y="0"/>
                  </a:lnTo>
                  <a:close/>
                </a:path>
              </a:pathLst>
            </a:custGeom>
            <a:solidFill>
              <a:srgbClr val="15395F"/>
            </a:solidFill>
          </p:spPr>
          <p:txBody>
            <a:bodyPr wrap="square" lIns="0" tIns="0" rIns="0" bIns="0" rtlCol="0"/>
            <a:lstStyle/>
            <a:p>
              <a:endParaRPr/>
            </a:p>
          </p:txBody>
        </p:sp>
        <p:pic>
          <p:nvPicPr>
            <p:cNvPr id="142" name="object 142"/>
            <p:cNvPicPr/>
            <p:nvPr/>
          </p:nvPicPr>
          <p:blipFill>
            <a:blip r:embed="rId11" cstate="print"/>
            <a:stretch>
              <a:fillRect/>
            </a:stretch>
          </p:blipFill>
          <p:spPr>
            <a:xfrm>
              <a:off x="465757" y="9405039"/>
              <a:ext cx="160387" cy="160389"/>
            </a:xfrm>
            <a:prstGeom prst="rect">
              <a:avLst/>
            </a:prstGeom>
          </p:spPr>
        </p:pic>
      </p:grpSp>
      <p:pic>
        <p:nvPicPr>
          <p:cNvPr id="143" name="object 143"/>
          <p:cNvPicPr/>
          <p:nvPr/>
        </p:nvPicPr>
        <p:blipFill>
          <a:blip r:embed="rId12" cstate="print"/>
          <a:stretch>
            <a:fillRect/>
          </a:stretch>
        </p:blipFill>
        <p:spPr>
          <a:xfrm>
            <a:off x="783415" y="9046078"/>
            <a:ext cx="161486" cy="161484"/>
          </a:xfrm>
          <a:prstGeom prst="rect">
            <a:avLst/>
          </a:prstGeom>
        </p:spPr>
      </p:pic>
      <p:pic>
        <p:nvPicPr>
          <p:cNvPr id="144" name="object 144"/>
          <p:cNvPicPr/>
          <p:nvPr/>
        </p:nvPicPr>
        <p:blipFill>
          <a:blip r:embed="rId13" cstate="print"/>
          <a:stretch>
            <a:fillRect/>
          </a:stretch>
        </p:blipFill>
        <p:spPr>
          <a:xfrm>
            <a:off x="783415" y="9320015"/>
            <a:ext cx="161486" cy="161486"/>
          </a:xfrm>
          <a:prstGeom prst="rect">
            <a:avLst/>
          </a:prstGeom>
        </p:spPr>
      </p:pic>
      <p:pic>
        <p:nvPicPr>
          <p:cNvPr id="145" name="object 145"/>
          <p:cNvPicPr/>
          <p:nvPr/>
        </p:nvPicPr>
        <p:blipFill>
          <a:blip r:embed="rId14" cstate="print"/>
          <a:stretch>
            <a:fillRect/>
          </a:stretch>
        </p:blipFill>
        <p:spPr>
          <a:xfrm>
            <a:off x="783415" y="9593953"/>
            <a:ext cx="161486" cy="161484"/>
          </a:xfrm>
          <a:prstGeom prst="rect">
            <a:avLst/>
          </a:prstGeom>
        </p:spPr>
      </p:pic>
      <p:pic>
        <p:nvPicPr>
          <p:cNvPr id="146" name="object 146"/>
          <p:cNvPicPr/>
          <p:nvPr/>
        </p:nvPicPr>
        <p:blipFill>
          <a:blip r:embed="rId15" cstate="print"/>
          <a:stretch>
            <a:fillRect/>
          </a:stretch>
        </p:blipFill>
        <p:spPr>
          <a:xfrm>
            <a:off x="783415" y="9867888"/>
            <a:ext cx="161486" cy="161491"/>
          </a:xfrm>
          <a:prstGeom prst="rect">
            <a:avLst/>
          </a:prstGeom>
        </p:spPr>
      </p:pic>
      <p:grpSp>
        <p:nvGrpSpPr>
          <p:cNvPr id="147" name="object 147"/>
          <p:cNvGrpSpPr/>
          <p:nvPr/>
        </p:nvGrpSpPr>
        <p:grpSpPr>
          <a:xfrm>
            <a:off x="9618281" y="629857"/>
            <a:ext cx="780415" cy="810895"/>
            <a:chOff x="9618281" y="629857"/>
            <a:chExt cx="780415" cy="810895"/>
          </a:xfrm>
        </p:grpSpPr>
        <p:pic>
          <p:nvPicPr>
            <p:cNvPr id="148" name="object 148"/>
            <p:cNvPicPr/>
            <p:nvPr/>
          </p:nvPicPr>
          <p:blipFill>
            <a:blip r:embed="rId16" cstate="print"/>
            <a:stretch>
              <a:fillRect/>
            </a:stretch>
          </p:blipFill>
          <p:spPr>
            <a:xfrm>
              <a:off x="9621402" y="629857"/>
              <a:ext cx="776925" cy="776921"/>
            </a:xfrm>
            <a:prstGeom prst="rect">
              <a:avLst/>
            </a:prstGeom>
          </p:spPr>
        </p:pic>
        <p:pic>
          <p:nvPicPr>
            <p:cNvPr id="149" name="object 149"/>
            <p:cNvPicPr/>
            <p:nvPr/>
          </p:nvPicPr>
          <p:blipFill>
            <a:blip r:embed="rId17" cstate="print"/>
            <a:stretch>
              <a:fillRect/>
            </a:stretch>
          </p:blipFill>
          <p:spPr>
            <a:xfrm>
              <a:off x="9618281" y="635495"/>
              <a:ext cx="780046" cy="804781"/>
            </a:xfrm>
            <a:prstGeom prst="rect">
              <a:avLst/>
            </a:prstGeom>
          </p:spPr>
        </p:pic>
      </p:grpSp>
      <p:sp>
        <p:nvSpPr>
          <p:cNvPr id="150" name="object 150"/>
          <p:cNvSpPr txBox="1"/>
          <p:nvPr/>
        </p:nvSpPr>
        <p:spPr>
          <a:xfrm>
            <a:off x="2819189" y="1795334"/>
            <a:ext cx="5161915" cy="254000"/>
          </a:xfrm>
          <a:prstGeom prst="rect">
            <a:avLst/>
          </a:prstGeom>
        </p:spPr>
        <p:txBody>
          <a:bodyPr vert="horz" wrap="square" lIns="0" tIns="12700" rIns="0" bIns="0" rtlCol="0">
            <a:spAutoFit/>
          </a:bodyPr>
          <a:lstStyle/>
          <a:p>
            <a:pPr marL="12700">
              <a:lnSpc>
                <a:spcPct val="100000"/>
              </a:lnSpc>
              <a:spcBef>
                <a:spcPts val="100"/>
              </a:spcBef>
            </a:pPr>
            <a:r>
              <a:rPr sz="1500" spc="50" dirty="0">
                <a:solidFill>
                  <a:srgbClr val="FFFFFF"/>
                </a:solidFill>
                <a:latin typeface="Arial MT"/>
                <a:cs typeface="Arial MT"/>
              </a:rPr>
              <a:t>OBSERVATORIO</a:t>
            </a:r>
            <a:r>
              <a:rPr sz="1500" spc="35" dirty="0">
                <a:solidFill>
                  <a:srgbClr val="FFFFFF"/>
                </a:solidFill>
                <a:latin typeface="Arial MT"/>
                <a:cs typeface="Arial MT"/>
              </a:rPr>
              <a:t> </a:t>
            </a:r>
            <a:r>
              <a:rPr sz="1500" spc="45" dirty="0">
                <a:solidFill>
                  <a:srgbClr val="FFFFFF"/>
                </a:solidFill>
                <a:latin typeface="Arial MT"/>
                <a:cs typeface="Arial MT"/>
              </a:rPr>
              <a:t>DE</a:t>
            </a:r>
            <a:r>
              <a:rPr sz="1500" spc="35" dirty="0">
                <a:solidFill>
                  <a:srgbClr val="FFFFFF"/>
                </a:solidFill>
                <a:latin typeface="Arial MT"/>
                <a:cs typeface="Arial MT"/>
              </a:rPr>
              <a:t> </a:t>
            </a:r>
            <a:r>
              <a:rPr sz="1500" spc="80" dirty="0">
                <a:solidFill>
                  <a:srgbClr val="FFFFFF"/>
                </a:solidFill>
                <a:latin typeface="Arial MT"/>
                <a:cs typeface="Arial MT"/>
              </a:rPr>
              <a:t>INNOVACIÓN</a:t>
            </a:r>
            <a:r>
              <a:rPr sz="1500" spc="35" dirty="0">
                <a:solidFill>
                  <a:srgbClr val="FFFFFF"/>
                </a:solidFill>
                <a:latin typeface="Arial MT"/>
                <a:cs typeface="Arial MT"/>
              </a:rPr>
              <a:t> </a:t>
            </a:r>
            <a:r>
              <a:rPr sz="1500" spc="45" dirty="0">
                <a:solidFill>
                  <a:srgbClr val="FFFFFF"/>
                </a:solidFill>
                <a:latin typeface="Arial MT"/>
                <a:cs typeface="Arial MT"/>
              </a:rPr>
              <a:t>DE</a:t>
            </a:r>
            <a:r>
              <a:rPr sz="1500" spc="5" dirty="0">
                <a:solidFill>
                  <a:srgbClr val="FFFFFF"/>
                </a:solidFill>
                <a:latin typeface="Arial MT"/>
                <a:cs typeface="Arial MT"/>
              </a:rPr>
              <a:t> </a:t>
            </a:r>
            <a:r>
              <a:rPr sz="1500" spc="35" dirty="0">
                <a:solidFill>
                  <a:srgbClr val="FFFFFF"/>
                </a:solidFill>
                <a:latin typeface="Arial MT"/>
                <a:cs typeface="Arial MT"/>
              </a:rPr>
              <a:t>GÉNERO </a:t>
            </a:r>
            <a:r>
              <a:rPr sz="1500" spc="75" dirty="0">
                <a:solidFill>
                  <a:srgbClr val="FFFFFF"/>
                </a:solidFill>
                <a:latin typeface="Arial MT"/>
                <a:cs typeface="Arial MT"/>
              </a:rPr>
              <a:t>(OIG)</a:t>
            </a:r>
            <a:endParaRPr sz="1500">
              <a:latin typeface="Arial MT"/>
              <a:cs typeface="Arial MT"/>
            </a:endParaRPr>
          </a:p>
        </p:txBody>
      </p:sp>
      <p:pic>
        <p:nvPicPr>
          <p:cNvPr id="151" name="object 151"/>
          <p:cNvPicPr/>
          <p:nvPr/>
        </p:nvPicPr>
        <p:blipFill>
          <a:blip r:embed="rId18" cstate="print"/>
          <a:stretch>
            <a:fillRect/>
          </a:stretch>
        </p:blipFill>
        <p:spPr>
          <a:xfrm>
            <a:off x="562873" y="482714"/>
            <a:ext cx="925871" cy="925868"/>
          </a:xfrm>
          <a:prstGeom prst="rect">
            <a:avLst/>
          </a:prstGeom>
        </p:spPr>
      </p:pic>
      <p:pic>
        <p:nvPicPr>
          <p:cNvPr id="152" name="object 152"/>
          <p:cNvPicPr/>
          <p:nvPr/>
        </p:nvPicPr>
        <p:blipFill>
          <a:blip r:embed="rId19" cstate="print"/>
          <a:stretch>
            <a:fillRect/>
          </a:stretch>
        </p:blipFill>
        <p:spPr>
          <a:xfrm>
            <a:off x="1707321" y="773981"/>
            <a:ext cx="924445" cy="924445"/>
          </a:xfrm>
          <a:prstGeom prst="rect">
            <a:avLst/>
          </a:prstGeom>
        </p:spPr>
      </p:pic>
      <p:grpSp>
        <p:nvGrpSpPr>
          <p:cNvPr id="153" name="object 153"/>
          <p:cNvGrpSpPr/>
          <p:nvPr/>
        </p:nvGrpSpPr>
        <p:grpSpPr>
          <a:xfrm>
            <a:off x="4779949" y="2122957"/>
            <a:ext cx="5799455" cy="4714240"/>
            <a:chOff x="4779949" y="2122957"/>
            <a:chExt cx="5799455" cy="4714240"/>
          </a:xfrm>
        </p:grpSpPr>
        <p:pic>
          <p:nvPicPr>
            <p:cNvPr id="154" name="object 154"/>
            <p:cNvPicPr/>
            <p:nvPr/>
          </p:nvPicPr>
          <p:blipFill>
            <a:blip r:embed="rId20" cstate="print"/>
            <a:stretch>
              <a:fillRect/>
            </a:stretch>
          </p:blipFill>
          <p:spPr>
            <a:xfrm>
              <a:off x="4957193" y="3399950"/>
              <a:ext cx="960359" cy="1046774"/>
            </a:xfrm>
            <a:prstGeom prst="rect">
              <a:avLst/>
            </a:prstGeom>
          </p:spPr>
        </p:pic>
        <p:sp>
          <p:nvSpPr>
            <p:cNvPr id="155" name="object 155"/>
            <p:cNvSpPr/>
            <p:nvPr/>
          </p:nvSpPr>
          <p:spPr>
            <a:xfrm>
              <a:off x="4779949" y="2122957"/>
              <a:ext cx="1240155" cy="1240155"/>
            </a:xfrm>
            <a:custGeom>
              <a:avLst/>
              <a:gdLst/>
              <a:ahLst/>
              <a:cxnLst/>
              <a:rect l="l" t="t" r="r" b="b"/>
              <a:pathLst>
                <a:path w="1240154" h="1240154">
                  <a:moveTo>
                    <a:pt x="1240104" y="0"/>
                  </a:moveTo>
                  <a:lnTo>
                    <a:pt x="0" y="0"/>
                  </a:lnTo>
                  <a:lnTo>
                    <a:pt x="0" y="1240104"/>
                  </a:lnTo>
                  <a:lnTo>
                    <a:pt x="1240104" y="1240104"/>
                  </a:lnTo>
                  <a:lnTo>
                    <a:pt x="1240104" y="0"/>
                  </a:lnTo>
                  <a:close/>
                </a:path>
              </a:pathLst>
            </a:custGeom>
            <a:solidFill>
              <a:srgbClr val="FFFFFF"/>
            </a:solidFill>
          </p:spPr>
          <p:txBody>
            <a:bodyPr wrap="square" lIns="0" tIns="0" rIns="0" bIns="0" rtlCol="0"/>
            <a:lstStyle/>
            <a:p>
              <a:endParaRPr/>
            </a:p>
          </p:txBody>
        </p:sp>
        <p:pic>
          <p:nvPicPr>
            <p:cNvPr id="156" name="object 156"/>
            <p:cNvPicPr/>
            <p:nvPr/>
          </p:nvPicPr>
          <p:blipFill>
            <a:blip r:embed="rId21" cstate="print"/>
            <a:stretch>
              <a:fillRect/>
            </a:stretch>
          </p:blipFill>
          <p:spPr>
            <a:xfrm>
              <a:off x="4815894" y="2356603"/>
              <a:ext cx="1166770" cy="704928"/>
            </a:xfrm>
            <a:prstGeom prst="rect">
              <a:avLst/>
            </a:prstGeom>
          </p:spPr>
        </p:pic>
        <p:sp>
          <p:nvSpPr>
            <p:cNvPr id="157" name="object 157"/>
            <p:cNvSpPr/>
            <p:nvPr/>
          </p:nvSpPr>
          <p:spPr>
            <a:xfrm>
              <a:off x="9833061" y="3191793"/>
              <a:ext cx="5080" cy="3175"/>
            </a:xfrm>
            <a:custGeom>
              <a:avLst/>
              <a:gdLst/>
              <a:ahLst/>
              <a:cxnLst/>
              <a:rect l="l" t="t" r="r" b="b"/>
              <a:pathLst>
                <a:path w="5079" h="3175">
                  <a:moveTo>
                    <a:pt x="3187" y="2260"/>
                  </a:moveTo>
                  <a:lnTo>
                    <a:pt x="1028" y="3060"/>
                  </a:lnTo>
                  <a:lnTo>
                    <a:pt x="419" y="2997"/>
                  </a:lnTo>
                  <a:lnTo>
                    <a:pt x="0" y="2717"/>
                  </a:lnTo>
                  <a:lnTo>
                    <a:pt x="2209" y="1892"/>
                  </a:lnTo>
                  <a:lnTo>
                    <a:pt x="4025" y="0"/>
                  </a:lnTo>
                  <a:lnTo>
                    <a:pt x="4686" y="126"/>
                  </a:lnTo>
                  <a:lnTo>
                    <a:pt x="3187" y="2260"/>
                  </a:lnTo>
                  <a:close/>
                </a:path>
              </a:pathLst>
            </a:custGeom>
            <a:ln w="6616">
              <a:solidFill>
                <a:srgbClr val="15395F"/>
              </a:solidFill>
            </a:ln>
          </p:spPr>
          <p:txBody>
            <a:bodyPr wrap="square" lIns="0" tIns="0" rIns="0" bIns="0" rtlCol="0"/>
            <a:lstStyle/>
            <a:p>
              <a:endParaRPr/>
            </a:p>
          </p:txBody>
        </p:sp>
        <p:pic>
          <p:nvPicPr>
            <p:cNvPr id="158" name="object 158"/>
            <p:cNvPicPr/>
            <p:nvPr/>
          </p:nvPicPr>
          <p:blipFill>
            <a:blip r:embed="rId22" cstate="print"/>
            <a:stretch>
              <a:fillRect/>
            </a:stretch>
          </p:blipFill>
          <p:spPr>
            <a:xfrm>
              <a:off x="5409490" y="3119515"/>
              <a:ext cx="5169546" cy="3717607"/>
            </a:xfrm>
            <a:prstGeom prst="rect">
              <a:avLst/>
            </a:prstGeom>
          </p:spPr>
        </p:pic>
      </p:grpSp>
      <p:sp>
        <p:nvSpPr>
          <p:cNvPr id="159" name="object 159"/>
          <p:cNvSpPr txBox="1"/>
          <p:nvPr/>
        </p:nvSpPr>
        <p:spPr>
          <a:xfrm>
            <a:off x="7288931" y="3726199"/>
            <a:ext cx="1876425" cy="695960"/>
          </a:xfrm>
          <a:prstGeom prst="rect">
            <a:avLst/>
          </a:prstGeom>
        </p:spPr>
        <p:txBody>
          <a:bodyPr vert="horz" wrap="square" lIns="0" tIns="12700" rIns="0" bIns="0" rtlCol="0">
            <a:spAutoFit/>
          </a:bodyPr>
          <a:lstStyle/>
          <a:p>
            <a:pPr marL="12700" marR="5080">
              <a:lnSpc>
                <a:spcPct val="100000"/>
              </a:lnSpc>
              <a:spcBef>
                <a:spcPts val="100"/>
              </a:spcBef>
            </a:pPr>
            <a:r>
              <a:rPr sz="1100" spc="-25" dirty="0">
                <a:solidFill>
                  <a:srgbClr val="15395F"/>
                </a:solidFill>
                <a:latin typeface="Arial MT"/>
                <a:cs typeface="Arial MT"/>
              </a:rPr>
              <a:t>quienes</a:t>
            </a:r>
            <a:r>
              <a:rPr sz="1100" spc="-10" dirty="0">
                <a:solidFill>
                  <a:srgbClr val="15395F"/>
                </a:solidFill>
                <a:latin typeface="Arial MT"/>
                <a:cs typeface="Arial MT"/>
              </a:rPr>
              <a:t> </a:t>
            </a:r>
            <a:r>
              <a:rPr sz="1100" spc="-25" dirty="0">
                <a:solidFill>
                  <a:srgbClr val="15395F"/>
                </a:solidFill>
                <a:latin typeface="Arial MT"/>
                <a:cs typeface="Arial MT"/>
              </a:rPr>
              <a:t>están</a:t>
            </a:r>
            <a:r>
              <a:rPr sz="1100" spc="-5" dirty="0">
                <a:solidFill>
                  <a:srgbClr val="15395F"/>
                </a:solidFill>
                <a:latin typeface="Arial MT"/>
                <a:cs typeface="Arial MT"/>
              </a:rPr>
              <a:t> </a:t>
            </a:r>
            <a:r>
              <a:rPr sz="1100" spc="-10" dirty="0">
                <a:solidFill>
                  <a:srgbClr val="15395F"/>
                </a:solidFill>
                <a:latin typeface="Arial MT"/>
                <a:cs typeface="Arial MT"/>
              </a:rPr>
              <a:t>impactando</a:t>
            </a:r>
            <a:r>
              <a:rPr sz="1100" spc="-5" dirty="0">
                <a:solidFill>
                  <a:srgbClr val="15395F"/>
                </a:solidFill>
                <a:latin typeface="Arial MT"/>
                <a:cs typeface="Arial MT"/>
              </a:rPr>
              <a:t> </a:t>
            </a:r>
            <a:r>
              <a:rPr sz="1100" spc="-15" dirty="0">
                <a:solidFill>
                  <a:srgbClr val="15395F"/>
                </a:solidFill>
                <a:latin typeface="Arial MT"/>
                <a:cs typeface="Arial MT"/>
              </a:rPr>
              <a:t>de </a:t>
            </a:r>
            <a:r>
              <a:rPr sz="1100" spc="-10" dirty="0">
                <a:solidFill>
                  <a:srgbClr val="15395F"/>
                </a:solidFill>
                <a:latin typeface="Arial MT"/>
                <a:cs typeface="Arial MT"/>
              </a:rPr>
              <a:t> </a:t>
            </a:r>
            <a:r>
              <a:rPr sz="1100" spc="-30" dirty="0">
                <a:solidFill>
                  <a:srgbClr val="15395F"/>
                </a:solidFill>
                <a:latin typeface="Arial MT"/>
                <a:cs typeface="Arial MT"/>
              </a:rPr>
              <a:t>manera</a:t>
            </a:r>
            <a:r>
              <a:rPr sz="1100" spc="-15" dirty="0">
                <a:solidFill>
                  <a:srgbClr val="15395F"/>
                </a:solidFill>
                <a:latin typeface="Arial MT"/>
                <a:cs typeface="Arial MT"/>
              </a:rPr>
              <a:t> directa </a:t>
            </a:r>
            <a:r>
              <a:rPr sz="1100" spc="-35" dirty="0">
                <a:solidFill>
                  <a:srgbClr val="15395F"/>
                </a:solidFill>
                <a:latin typeface="Arial MT"/>
                <a:cs typeface="Arial MT"/>
              </a:rPr>
              <a:t>(bajo</a:t>
            </a:r>
            <a:r>
              <a:rPr sz="1100" spc="-15" dirty="0">
                <a:solidFill>
                  <a:srgbClr val="15395F"/>
                </a:solidFill>
                <a:latin typeface="Arial MT"/>
                <a:cs typeface="Arial MT"/>
              </a:rPr>
              <a:t> </a:t>
            </a:r>
            <a:r>
              <a:rPr sz="1100" spc="-25" dirty="0">
                <a:solidFill>
                  <a:srgbClr val="15395F"/>
                </a:solidFill>
                <a:latin typeface="Arial MT"/>
                <a:cs typeface="Arial MT"/>
              </a:rPr>
              <a:t>diferentes </a:t>
            </a:r>
            <a:r>
              <a:rPr sz="1100" spc="-300" dirty="0">
                <a:solidFill>
                  <a:srgbClr val="15395F"/>
                </a:solidFill>
                <a:latin typeface="Arial MT"/>
                <a:cs typeface="Arial MT"/>
              </a:rPr>
              <a:t> </a:t>
            </a:r>
            <a:r>
              <a:rPr sz="1100" spc="-35" dirty="0">
                <a:solidFill>
                  <a:srgbClr val="15395F"/>
                </a:solidFill>
                <a:latin typeface="Arial MT"/>
                <a:cs typeface="Arial MT"/>
              </a:rPr>
              <a:t>iniciativas)</a:t>
            </a:r>
            <a:r>
              <a:rPr sz="1100" spc="-10"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30" dirty="0">
                <a:solidFill>
                  <a:srgbClr val="15395F"/>
                </a:solidFill>
                <a:latin typeface="Arial MT"/>
                <a:cs typeface="Arial MT"/>
              </a:rPr>
              <a:t>miles</a:t>
            </a:r>
            <a:r>
              <a:rPr sz="1100" spc="-1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30" dirty="0">
                <a:solidFill>
                  <a:srgbClr val="15395F"/>
                </a:solidFill>
                <a:latin typeface="Arial MT"/>
                <a:cs typeface="Arial MT"/>
              </a:rPr>
              <a:t>mujeres </a:t>
            </a:r>
            <a:r>
              <a:rPr sz="1100" spc="-2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25" dirty="0">
                <a:solidFill>
                  <a:srgbClr val="15395F"/>
                </a:solidFill>
                <a:latin typeface="Arial MT"/>
                <a:cs typeface="Arial MT"/>
              </a:rPr>
              <a:t>región.</a:t>
            </a:r>
            <a:endParaRPr sz="1100">
              <a:latin typeface="Arial MT"/>
              <a:cs typeface="Arial MT"/>
            </a:endParaRPr>
          </a:p>
        </p:txBody>
      </p:sp>
      <p:pic>
        <p:nvPicPr>
          <p:cNvPr id="160" name="object 160"/>
          <p:cNvPicPr/>
          <p:nvPr/>
        </p:nvPicPr>
        <p:blipFill>
          <a:blip r:embed="rId23" cstate="print"/>
          <a:stretch>
            <a:fillRect/>
          </a:stretch>
        </p:blipFill>
        <p:spPr>
          <a:xfrm>
            <a:off x="8039323" y="7839823"/>
            <a:ext cx="1933212" cy="1999720"/>
          </a:xfrm>
          <a:prstGeom prst="rect">
            <a:avLst/>
          </a:prstGeom>
        </p:spPr>
      </p:pic>
      <p:sp>
        <p:nvSpPr>
          <p:cNvPr id="161" name="object 161"/>
          <p:cNvSpPr txBox="1"/>
          <p:nvPr/>
        </p:nvSpPr>
        <p:spPr>
          <a:xfrm>
            <a:off x="6366085" y="2281127"/>
            <a:ext cx="4160520" cy="1235710"/>
          </a:xfrm>
          <a:prstGeom prst="rect">
            <a:avLst/>
          </a:prstGeom>
        </p:spPr>
        <p:txBody>
          <a:bodyPr vert="horz" wrap="square" lIns="0" tIns="121285" rIns="0" bIns="0" rtlCol="0">
            <a:spAutoFit/>
          </a:bodyPr>
          <a:lstStyle/>
          <a:p>
            <a:pPr marL="53975">
              <a:lnSpc>
                <a:spcPct val="100000"/>
              </a:lnSpc>
              <a:spcBef>
                <a:spcPts val="955"/>
              </a:spcBef>
            </a:pPr>
            <a:r>
              <a:rPr sz="1400" b="1" spc="95" dirty="0">
                <a:solidFill>
                  <a:srgbClr val="15395F"/>
                </a:solidFill>
                <a:latin typeface="Arial"/>
                <a:cs typeface="Arial"/>
              </a:rPr>
              <a:t>A</a:t>
            </a:r>
            <a:r>
              <a:rPr sz="1400" b="1" spc="15" dirty="0">
                <a:solidFill>
                  <a:srgbClr val="15395F"/>
                </a:solidFill>
                <a:latin typeface="Arial"/>
                <a:cs typeface="Arial"/>
              </a:rPr>
              <a:t> </a:t>
            </a:r>
            <a:r>
              <a:rPr sz="1400" b="1" spc="45" dirty="0">
                <a:solidFill>
                  <a:srgbClr val="15395F"/>
                </a:solidFill>
                <a:latin typeface="Arial"/>
                <a:cs typeface="Arial"/>
              </a:rPr>
              <a:t>CUÁNTAS</a:t>
            </a:r>
            <a:r>
              <a:rPr sz="1400" b="1" spc="15" dirty="0">
                <a:solidFill>
                  <a:srgbClr val="15395F"/>
                </a:solidFill>
                <a:latin typeface="Arial"/>
                <a:cs typeface="Arial"/>
              </a:rPr>
              <a:t> </a:t>
            </a:r>
            <a:r>
              <a:rPr sz="1400" b="1" spc="25" dirty="0">
                <a:solidFill>
                  <a:srgbClr val="15395F"/>
                </a:solidFill>
                <a:latin typeface="Arial"/>
                <a:cs typeface="Arial"/>
              </a:rPr>
              <a:t>PERSONAS</a:t>
            </a:r>
            <a:r>
              <a:rPr sz="1400" b="1" spc="20" dirty="0">
                <a:solidFill>
                  <a:srgbClr val="15395F"/>
                </a:solidFill>
                <a:latin typeface="Arial"/>
                <a:cs typeface="Arial"/>
              </a:rPr>
              <a:t> </a:t>
            </a:r>
            <a:r>
              <a:rPr sz="1400" b="1" spc="25" dirty="0">
                <a:solidFill>
                  <a:srgbClr val="15395F"/>
                </a:solidFill>
                <a:latin typeface="Arial"/>
                <a:cs typeface="Arial"/>
              </a:rPr>
              <a:t>LLEGA</a:t>
            </a:r>
            <a:endParaRPr sz="1400">
              <a:latin typeface="Arial"/>
              <a:cs typeface="Arial"/>
            </a:endParaRPr>
          </a:p>
          <a:p>
            <a:pPr marL="27940">
              <a:lnSpc>
                <a:spcPct val="100000"/>
              </a:lnSpc>
              <a:spcBef>
                <a:spcPts val="675"/>
              </a:spcBef>
            </a:pPr>
            <a:r>
              <a:rPr sz="1100" spc="-50" dirty="0">
                <a:solidFill>
                  <a:srgbClr val="15395F"/>
                </a:solidFill>
                <a:latin typeface="Arial MT"/>
                <a:cs typeface="Arial MT"/>
              </a:rPr>
              <a:t>OIG</a:t>
            </a:r>
            <a:r>
              <a:rPr sz="1100" dirty="0">
                <a:solidFill>
                  <a:srgbClr val="15395F"/>
                </a:solidFill>
                <a:latin typeface="Arial MT"/>
                <a:cs typeface="Arial MT"/>
              </a:rPr>
              <a:t> </a:t>
            </a:r>
            <a:r>
              <a:rPr sz="1100" spc="-35" dirty="0">
                <a:solidFill>
                  <a:srgbClr val="15395F"/>
                </a:solidFill>
                <a:latin typeface="Arial MT"/>
                <a:cs typeface="Arial MT"/>
              </a:rPr>
              <a:t>se</a:t>
            </a:r>
            <a:r>
              <a:rPr sz="1100" spc="5" dirty="0">
                <a:solidFill>
                  <a:srgbClr val="15395F"/>
                </a:solidFill>
                <a:latin typeface="Arial MT"/>
                <a:cs typeface="Arial MT"/>
              </a:rPr>
              <a:t> </a:t>
            </a:r>
            <a:r>
              <a:rPr sz="1100" spc="-15" dirty="0">
                <a:solidFill>
                  <a:srgbClr val="15395F"/>
                </a:solidFill>
                <a:latin typeface="Arial MT"/>
                <a:cs typeface="Arial MT"/>
              </a:rPr>
              <a:t>constituye</a:t>
            </a:r>
            <a:r>
              <a:rPr sz="1100" spc="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diferentes</a:t>
            </a:r>
            <a:r>
              <a:rPr sz="1100" spc="5" dirty="0">
                <a:solidFill>
                  <a:srgbClr val="15395F"/>
                </a:solidFill>
                <a:latin typeface="Arial MT"/>
                <a:cs typeface="Arial MT"/>
              </a:rPr>
              <a:t> </a:t>
            </a:r>
            <a:r>
              <a:rPr sz="1100" spc="-15" dirty="0">
                <a:solidFill>
                  <a:srgbClr val="15395F"/>
                </a:solidFill>
                <a:latin typeface="Arial MT"/>
                <a:cs typeface="Arial MT"/>
              </a:rPr>
              <a:t>expertos</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25" dirty="0">
                <a:solidFill>
                  <a:srgbClr val="15395F"/>
                </a:solidFill>
                <a:latin typeface="Arial MT"/>
                <a:cs typeface="Arial MT"/>
              </a:rPr>
              <a:t>género</a:t>
            </a:r>
            <a:r>
              <a:rPr sz="1100"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35" dirty="0">
                <a:solidFill>
                  <a:srgbClr val="15395F"/>
                </a:solidFill>
                <a:latin typeface="Arial MT"/>
                <a:cs typeface="Arial MT"/>
              </a:rPr>
              <a:t>países</a:t>
            </a:r>
            <a:r>
              <a:rPr sz="1100" spc="5" dirty="0">
                <a:solidFill>
                  <a:srgbClr val="15395F"/>
                </a:solidFill>
                <a:latin typeface="Arial MT"/>
                <a:cs typeface="Arial MT"/>
              </a:rPr>
              <a:t> </a:t>
            </a:r>
            <a:r>
              <a:rPr sz="1100" dirty="0">
                <a:solidFill>
                  <a:srgbClr val="15395F"/>
                </a:solidFill>
                <a:latin typeface="Arial MT"/>
                <a:cs typeface="Arial MT"/>
              </a:rPr>
              <a:t>como:</a:t>
            </a:r>
            <a:endParaRPr sz="1100">
              <a:latin typeface="Arial MT"/>
              <a:cs typeface="Arial MT"/>
            </a:endParaRPr>
          </a:p>
          <a:p>
            <a:pPr marL="12700" marR="3300729">
              <a:lnSpc>
                <a:spcPct val="100000"/>
              </a:lnSpc>
              <a:spcBef>
                <a:spcPts val="195"/>
              </a:spcBef>
            </a:pPr>
            <a:r>
              <a:rPr sz="1000" b="1" spc="20" dirty="0">
                <a:solidFill>
                  <a:srgbClr val="15395F"/>
                </a:solidFill>
                <a:latin typeface="Arial"/>
                <a:cs typeface="Arial"/>
              </a:rPr>
              <a:t>CHILE </a:t>
            </a:r>
            <a:r>
              <a:rPr sz="1000" b="1" spc="25" dirty="0">
                <a:solidFill>
                  <a:srgbClr val="15395F"/>
                </a:solidFill>
                <a:latin typeface="Arial"/>
                <a:cs typeface="Arial"/>
              </a:rPr>
              <a:t> </a:t>
            </a:r>
            <a:r>
              <a:rPr sz="1000" b="1" spc="30" dirty="0">
                <a:solidFill>
                  <a:srgbClr val="15395F"/>
                </a:solidFill>
                <a:latin typeface="Arial"/>
                <a:cs typeface="Arial"/>
              </a:rPr>
              <a:t>ARGENTINA,  </a:t>
            </a:r>
            <a:r>
              <a:rPr sz="1000" b="1" spc="40" dirty="0">
                <a:solidFill>
                  <a:srgbClr val="15395F"/>
                </a:solidFill>
                <a:latin typeface="Arial"/>
                <a:cs typeface="Arial"/>
              </a:rPr>
              <a:t>MEXICO </a:t>
            </a:r>
            <a:r>
              <a:rPr sz="1000" b="1" spc="45" dirty="0">
                <a:solidFill>
                  <a:srgbClr val="15395F"/>
                </a:solidFill>
                <a:latin typeface="Arial"/>
                <a:cs typeface="Arial"/>
              </a:rPr>
              <a:t> </a:t>
            </a:r>
            <a:r>
              <a:rPr sz="1000" b="1" spc="35" dirty="0">
                <a:solidFill>
                  <a:srgbClr val="15395F"/>
                </a:solidFill>
                <a:latin typeface="Arial"/>
                <a:cs typeface="Arial"/>
              </a:rPr>
              <a:t>COLOMBIA</a:t>
            </a:r>
            <a:endParaRPr sz="1000">
              <a:latin typeface="Arial"/>
              <a:cs typeface="Arial"/>
            </a:endParaRPr>
          </a:p>
        </p:txBody>
      </p:sp>
      <p:sp>
        <p:nvSpPr>
          <p:cNvPr id="162" name="object 162"/>
          <p:cNvSpPr txBox="1"/>
          <p:nvPr/>
        </p:nvSpPr>
        <p:spPr>
          <a:xfrm>
            <a:off x="6366085" y="3491305"/>
            <a:ext cx="841375" cy="482600"/>
          </a:xfrm>
          <a:prstGeom prst="rect">
            <a:avLst/>
          </a:prstGeom>
        </p:spPr>
        <p:txBody>
          <a:bodyPr vert="horz" wrap="square" lIns="0" tIns="12700" rIns="0" bIns="0" rtlCol="0">
            <a:spAutoFit/>
          </a:bodyPr>
          <a:lstStyle/>
          <a:p>
            <a:pPr marL="12700" marR="5080">
              <a:lnSpc>
                <a:spcPct val="100000"/>
              </a:lnSpc>
              <a:spcBef>
                <a:spcPts val="100"/>
              </a:spcBef>
            </a:pPr>
            <a:r>
              <a:rPr sz="1000" b="1" spc="30" dirty="0">
                <a:solidFill>
                  <a:srgbClr val="15395F"/>
                </a:solidFill>
                <a:latin typeface="Arial"/>
                <a:cs typeface="Arial"/>
              </a:rPr>
              <a:t>ESPAÑA </a:t>
            </a:r>
            <a:r>
              <a:rPr sz="1000" b="1" spc="35" dirty="0">
                <a:solidFill>
                  <a:srgbClr val="15395F"/>
                </a:solidFill>
                <a:latin typeface="Arial"/>
                <a:cs typeface="Arial"/>
              </a:rPr>
              <a:t> </a:t>
            </a:r>
            <a:r>
              <a:rPr sz="1000" b="1" spc="5" dirty="0">
                <a:solidFill>
                  <a:srgbClr val="15395F"/>
                </a:solidFill>
                <a:latin typeface="Arial"/>
                <a:cs typeface="Arial"/>
              </a:rPr>
              <a:t>PERU </a:t>
            </a:r>
            <a:r>
              <a:rPr sz="1000" b="1" spc="10" dirty="0">
                <a:solidFill>
                  <a:srgbClr val="15395F"/>
                </a:solidFill>
                <a:latin typeface="Arial"/>
                <a:cs typeface="Arial"/>
              </a:rPr>
              <a:t> </a:t>
            </a:r>
            <a:r>
              <a:rPr sz="1000" b="1" spc="40" dirty="0">
                <a:solidFill>
                  <a:srgbClr val="15395F"/>
                </a:solidFill>
                <a:latin typeface="Arial"/>
                <a:cs typeface="Arial"/>
              </a:rPr>
              <a:t>VENEZUELA</a:t>
            </a:r>
            <a:endParaRPr sz="1000">
              <a:latin typeface="Arial"/>
              <a:cs typeface="Arial"/>
            </a:endParaRPr>
          </a:p>
        </p:txBody>
      </p:sp>
      <p:sp>
        <p:nvSpPr>
          <p:cNvPr id="163" name="object 163"/>
          <p:cNvSpPr txBox="1"/>
          <p:nvPr/>
        </p:nvSpPr>
        <p:spPr>
          <a:xfrm>
            <a:off x="8402873" y="6431249"/>
            <a:ext cx="1976755" cy="665480"/>
          </a:xfrm>
          <a:prstGeom prst="rect">
            <a:avLst/>
          </a:prstGeom>
        </p:spPr>
        <p:txBody>
          <a:bodyPr vert="horz" wrap="square" lIns="0" tIns="12700" rIns="0" bIns="0" rtlCol="0">
            <a:spAutoFit/>
          </a:bodyPr>
          <a:lstStyle/>
          <a:p>
            <a:pPr marL="12700" marR="154305">
              <a:lnSpc>
                <a:spcPct val="100000"/>
              </a:lnSpc>
              <a:spcBef>
                <a:spcPts val="100"/>
              </a:spcBef>
            </a:pPr>
            <a:r>
              <a:rPr sz="1400" b="1" spc="50" dirty="0">
                <a:solidFill>
                  <a:srgbClr val="15395F"/>
                </a:solidFill>
                <a:latin typeface="Arial"/>
                <a:cs typeface="Arial"/>
              </a:rPr>
              <a:t>QUÉ</a:t>
            </a:r>
            <a:r>
              <a:rPr sz="1400" b="1" spc="100" dirty="0">
                <a:solidFill>
                  <a:srgbClr val="15395F"/>
                </a:solidFill>
                <a:latin typeface="Arial"/>
                <a:cs typeface="Arial"/>
              </a:rPr>
              <a:t> </a:t>
            </a:r>
            <a:r>
              <a:rPr sz="1400" b="1" spc="45" dirty="0">
                <a:solidFill>
                  <a:srgbClr val="15395F"/>
                </a:solidFill>
                <a:latin typeface="Arial"/>
                <a:cs typeface="Arial"/>
              </a:rPr>
              <a:t>POTENCIAL </a:t>
            </a:r>
            <a:r>
              <a:rPr sz="1400" b="1" spc="50" dirty="0">
                <a:solidFill>
                  <a:srgbClr val="15395F"/>
                </a:solidFill>
                <a:latin typeface="Arial"/>
                <a:cs typeface="Arial"/>
              </a:rPr>
              <a:t> </a:t>
            </a:r>
            <a:r>
              <a:rPr sz="1400" b="1" spc="40" dirty="0">
                <a:solidFill>
                  <a:srgbClr val="15395F"/>
                </a:solidFill>
                <a:latin typeface="Arial"/>
                <a:cs typeface="Arial"/>
              </a:rPr>
              <a:t>DE</a:t>
            </a:r>
            <a:r>
              <a:rPr sz="1400" b="1" spc="-15" dirty="0">
                <a:solidFill>
                  <a:srgbClr val="15395F"/>
                </a:solidFill>
                <a:latin typeface="Arial"/>
                <a:cs typeface="Arial"/>
              </a:rPr>
              <a:t> </a:t>
            </a:r>
            <a:r>
              <a:rPr sz="1400" b="1" spc="40" dirty="0">
                <a:solidFill>
                  <a:srgbClr val="15395F"/>
                </a:solidFill>
                <a:latin typeface="Arial"/>
                <a:cs typeface="Arial"/>
              </a:rPr>
              <a:t>ESCALAMIENTO</a:t>
            </a:r>
            <a:endParaRPr sz="1400">
              <a:latin typeface="Arial"/>
              <a:cs typeface="Arial"/>
            </a:endParaRPr>
          </a:p>
          <a:p>
            <a:pPr marL="12700">
              <a:lnSpc>
                <a:spcPct val="100000"/>
              </a:lnSpc>
            </a:pPr>
            <a:r>
              <a:rPr sz="1400" b="1" spc="45" dirty="0">
                <a:solidFill>
                  <a:srgbClr val="15395F"/>
                </a:solidFill>
                <a:latin typeface="Arial"/>
                <a:cs typeface="Arial"/>
              </a:rPr>
              <a:t>TIENE</a:t>
            </a:r>
            <a:r>
              <a:rPr sz="1400" b="1" spc="-10" dirty="0">
                <a:solidFill>
                  <a:srgbClr val="15395F"/>
                </a:solidFill>
                <a:latin typeface="Arial"/>
                <a:cs typeface="Arial"/>
              </a:rPr>
              <a:t> </a:t>
            </a:r>
            <a:r>
              <a:rPr sz="1400" b="1" spc="50" dirty="0">
                <a:solidFill>
                  <a:srgbClr val="15395F"/>
                </a:solidFill>
                <a:latin typeface="Arial"/>
                <a:cs typeface="Arial"/>
              </a:rPr>
              <a:t>LA</a:t>
            </a:r>
            <a:r>
              <a:rPr sz="1400" b="1" spc="-5" dirty="0">
                <a:solidFill>
                  <a:srgbClr val="15395F"/>
                </a:solidFill>
                <a:latin typeface="Arial"/>
                <a:cs typeface="Arial"/>
              </a:rPr>
              <a:t> </a:t>
            </a:r>
            <a:r>
              <a:rPr sz="1400" b="1" spc="80" dirty="0">
                <a:solidFill>
                  <a:srgbClr val="15395F"/>
                </a:solidFill>
                <a:latin typeface="Arial"/>
                <a:cs typeface="Arial"/>
              </a:rPr>
              <a:t>INICIATIVA</a:t>
            </a:r>
            <a:endParaRPr sz="1400">
              <a:latin typeface="Arial"/>
              <a:cs typeface="Arial"/>
            </a:endParaRPr>
          </a:p>
        </p:txBody>
      </p:sp>
      <p:sp>
        <p:nvSpPr>
          <p:cNvPr id="164" name="object 164"/>
          <p:cNvSpPr txBox="1"/>
          <p:nvPr/>
        </p:nvSpPr>
        <p:spPr>
          <a:xfrm>
            <a:off x="975977" y="8934680"/>
            <a:ext cx="6322695" cy="2599055"/>
          </a:xfrm>
          <a:prstGeom prst="rect">
            <a:avLst/>
          </a:prstGeom>
        </p:spPr>
        <p:txBody>
          <a:bodyPr vert="horz" wrap="square" lIns="0" tIns="78740" rIns="0" bIns="0" rtlCol="0">
            <a:spAutoFit/>
          </a:bodyPr>
          <a:lstStyle/>
          <a:p>
            <a:pPr marL="12700">
              <a:lnSpc>
                <a:spcPct val="100000"/>
              </a:lnSpc>
              <a:spcBef>
                <a:spcPts val="620"/>
              </a:spcBef>
            </a:pPr>
            <a:r>
              <a:rPr sz="1400" b="1" spc="55" dirty="0">
                <a:solidFill>
                  <a:srgbClr val="15395F"/>
                </a:solidFill>
                <a:latin typeface="Arial"/>
                <a:cs typeface="Arial"/>
              </a:rPr>
              <a:t>AGING</a:t>
            </a:r>
            <a:endParaRPr sz="1400">
              <a:latin typeface="Arial"/>
              <a:cs typeface="Arial"/>
            </a:endParaRPr>
          </a:p>
          <a:p>
            <a:pPr marL="12700" marR="4563745" algn="just">
              <a:lnSpc>
                <a:spcPct val="130900"/>
              </a:lnSpc>
            </a:pPr>
            <a:r>
              <a:rPr sz="1400" b="1" spc="45" dirty="0">
                <a:solidFill>
                  <a:srgbClr val="15395F"/>
                </a:solidFill>
                <a:latin typeface="Arial"/>
                <a:cs typeface="Arial"/>
              </a:rPr>
              <a:t>CLIMATE </a:t>
            </a:r>
            <a:r>
              <a:rPr sz="1400" b="1" spc="-40" dirty="0">
                <a:solidFill>
                  <a:srgbClr val="15395F"/>
                </a:solidFill>
                <a:latin typeface="Arial"/>
                <a:cs typeface="Arial"/>
              </a:rPr>
              <a:t>&amp; </a:t>
            </a:r>
            <a:r>
              <a:rPr sz="1400" b="1" spc="40" dirty="0">
                <a:solidFill>
                  <a:srgbClr val="15395F"/>
                </a:solidFill>
                <a:latin typeface="Arial"/>
                <a:cs typeface="Arial"/>
              </a:rPr>
              <a:t>EARTH </a:t>
            </a:r>
            <a:r>
              <a:rPr sz="1400" b="1" spc="-375" dirty="0">
                <a:solidFill>
                  <a:srgbClr val="15395F"/>
                </a:solidFill>
                <a:latin typeface="Arial"/>
                <a:cs typeface="Arial"/>
              </a:rPr>
              <a:t> </a:t>
            </a:r>
            <a:r>
              <a:rPr sz="1400" b="1" spc="30" dirty="0">
                <a:solidFill>
                  <a:srgbClr val="15395F"/>
                </a:solidFill>
                <a:latin typeface="Arial"/>
                <a:cs typeface="Arial"/>
              </a:rPr>
              <a:t>TECH </a:t>
            </a:r>
            <a:r>
              <a:rPr sz="1400" b="1" spc="-40" dirty="0">
                <a:solidFill>
                  <a:srgbClr val="15395F"/>
                </a:solidFill>
                <a:latin typeface="Arial"/>
                <a:cs typeface="Arial"/>
              </a:rPr>
              <a:t>&amp; </a:t>
            </a:r>
            <a:r>
              <a:rPr sz="1400" b="1" spc="65" dirty="0">
                <a:solidFill>
                  <a:srgbClr val="15395F"/>
                </a:solidFill>
                <a:latin typeface="Arial"/>
                <a:cs typeface="Arial"/>
              </a:rPr>
              <a:t>HUMANITY </a:t>
            </a:r>
            <a:r>
              <a:rPr sz="1400" b="1" spc="-375" dirty="0">
                <a:solidFill>
                  <a:srgbClr val="15395F"/>
                </a:solidFill>
                <a:latin typeface="Arial"/>
                <a:cs typeface="Arial"/>
              </a:rPr>
              <a:t> </a:t>
            </a:r>
            <a:r>
              <a:rPr sz="1400" b="1" spc="30" dirty="0">
                <a:solidFill>
                  <a:srgbClr val="15395F"/>
                </a:solidFill>
                <a:latin typeface="Arial"/>
                <a:cs typeface="Arial"/>
              </a:rPr>
              <a:t>GENDER</a:t>
            </a:r>
            <a:endParaRPr sz="1400">
              <a:latin typeface="Arial"/>
              <a:cs typeface="Arial"/>
            </a:endParaRPr>
          </a:p>
          <a:p>
            <a:pPr>
              <a:lnSpc>
                <a:spcPct val="100000"/>
              </a:lnSpc>
              <a:spcBef>
                <a:spcPts val="5"/>
              </a:spcBef>
            </a:pPr>
            <a:endParaRPr sz="1100">
              <a:latin typeface="Arial"/>
              <a:cs typeface="Arial"/>
            </a:endParaRPr>
          </a:p>
          <a:p>
            <a:pPr marL="3303904">
              <a:lnSpc>
                <a:spcPct val="100000"/>
              </a:lnSpc>
              <a:spcBef>
                <a:spcPts val="5"/>
              </a:spcBef>
            </a:pPr>
            <a:r>
              <a:rPr sz="1400" b="1" spc="35" dirty="0">
                <a:solidFill>
                  <a:srgbClr val="15395F"/>
                </a:solidFill>
                <a:latin typeface="Arial"/>
                <a:cs typeface="Arial"/>
              </a:rPr>
              <a:t>GRANDES</a:t>
            </a:r>
            <a:r>
              <a:rPr sz="1400" b="1" spc="-5" dirty="0">
                <a:solidFill>
                  <a:srgbClr val="15395F"/>
                </a:solidFill>
                <a:latin typeface="Arial"/>
                <a:cs typeface="Arial"/>
              </a:rPr>
              <a:t> </a:t>
            </a:r>
            <a:r>
              <a:rPr sz="1400" b="1" spc="40" dirty="0">
                <a:solidFill>
                  <a:srgbClr val="15395F"/>
                </a:solidFill>
                <a:latin typeface="Arial"/>
                <a:cs typeface="Arial"/>
              </a:rPr>
              <a:t>DESAFÍOS</a:t>
            </a:r>
            <a:endParaRPr sz="1400">
              <a:latin typeface="Arial"/>
              <a:cs typeface="Arial"/>
            </a:endParaRPr>
          </a:p>
          <a:p>
            <a:pPr marL="2336800" marR="5080">
              <a:lnSpc>
                <a:spcPct val="100000"/>
              </a:lnSpc>
              <a:spcBef>
                <a:spcPts val="590"/>
              </a:spcBef>
            </a:pPr>
            <a:r>
              <a:rPr sz="1100" spc="-10" dirty="0">
                <a:solidFill>
                  <a:srgbClr val="15395F"/>
                </a:solidFill>
                <a:latin typeface="Arial MT"/>
                <a:cs typeface="Arial MT"/>
              </a:rPr>
              <a:t>Cómo</a:t>
            </a:r>
            <a:r>
              <a:rPr sz="1100" spc="5" dirty="0">
                <a:solidFill>
                  <a:srgbClr val="15395F"/>
                </a:solidFill>
                <a:latin typeface="Arial MT"/>
                <a:cs typeface="Arial MT"/>
              </a:rPr>
              <a:t> </a:t>
            </a:r>
            <a:r>
              <a:rPr sz="1100" spc="-10" dirty="0">
                <a:solidFill>
                  <a:srgbClr val="15395F"/>
                </a:solidFill>
                <a:latin typeface="Arial MT"/>
                <a:cs typeface="Arial MT"/>
              </a:rPr>
              <a:t>conectar</a:t>
            </a:r>
            <a:r>
              <a:rPr sz="1100" spc="5" dirty="0">
                <a:solidFill>
                  <a:srgbClr val="15395F"/>
                </a:solidFill>
                <a:latin typeface="Arial MT"/>
                <a:cs typeface="Arial MT"/>
              </a:rPr>
              <a:t> </a:t>
            </a:r>
            <a:r>
              <a:rPr sz="1100" spc="-45" dirty="0">
                <a:solidFill>
                  <a:srgbClr val="15395F"/>
                </a:solidFill>
                <a:latin typeface="Arial MT"/>
                <a:cs typeface="Arial MT"/>
              </a:rPr>
              <a:t>al</a:t>
            </a:r>
            <a:r>
              <a:rPr sz="1100" spc="5" dirty="0">
                <a:solidFill>
                  <a:srgbClr val="15395F"/>
                </a:solidFill>
                <a:latin typeface="Arial MT"/>
                <a:cs typeface="Arial MT"/>
              </a:rPr>
              <a:t> </a:t>
            </a:r>
            <a:r>
              <a:rPr sz="1100" spc="-10" dirty="0">
                <a:solidFill>
                  <a:srgbClr val="15395F"/>
                </a:solidFill>
                <a:latin typeface="Arial MT"/>
                <a:cs typeface="Arial MT"/>
              </a:rPr>
              <a:t>sector</a:t>
            </a:r>
            <a:r>
              <a:rPr sz="1100" spc="10" dirty="0">
                <a:solidFill>
                  <a:srgbClr val="15395F"/>
                </a:solidFill>
                <a:latin typeface="Arial MT"/>
                <a:cs typeface="Arial MT"/>
              </a:rPr>
              <a:t> </a:t>
            </a:r>
            <a:r>
              <a:rPr sz="1100" spc="-10" dirty="0">
                <a:solidFill>
                  <a:srgbClr val="15395F"/>
                </a:solidFill>
                <a:latin typeface="Arial MT"/>
                <a:cs typeface="Arial MT"/>
              </a:rPr>
              <a:t>público</a:t>
            </a:r>
            <a:r>
              <a:rPr sz="1100" spc="5" dirty="0">
                <a:solidFill>
                  <a:srgbClr val="15395F"/>
                </a:solidFill>
                <a:latin typeface="Arial MT"/>
                <a:cs typeface="Arial MT"/>
              </a:rPr>
              <a:t> como </a:t>
            </a:r>
            <a:r>
              <a:rPr sz="1100" spc="-20" dirty="0">
                <a:solidFill>
                  <a:srgbClr val="15395F"/>
                </a:solidFill>
                <a:latin typeface="Arial MT"/>
                <a:cs typeface="Arial MT"/>
              </a:rPr>
              <a:t>stakeholder</a:t>
            </a:r>
            <a:r>
              <a:rPr sz="1100" spc="10" dirty="0">
                <a:solidFill>
                  <a:srgbClr val="15395F"/>
                </a:solidFill>
                <a:latin typeface="Arial MT"/>
                <a:cs typeface="Arial MT"/>
              </a:rPr>
              <a:t> </a:t>
            </a:r>
            <a:r>
              <a:rPr sz="1100" spc="-15" dirty="0">
                <a:solidFill>
                  <a:srgbClr val="15395F"/>
                </a:solidFill>
                <a:latin typeface="Arial MT"/>
                <a:cs typeface="Arial MT"/>
              </a:rPr>
              <a:t>principal,</a:t>
            </a:r>
            <a:r>
              <a:rPr sz="1100" spc="5" dirty="0">
                <a:solidFill>
                  <a:srgbClr val="15395F"/>
                </a:solidFill>
                <a:latin typeface="Arial MT"/>
                <a:cs typeface="Arial MT"/>
              </a:rPr>
              <a:t> </a:t>
            </a:r>
            <a:r>
              <a:rPr sz="1100" spc="-25" dirty="0">
                <a:solidFill>
                  <a:srgbClr val="15395F"/>
                </a:solidFill>
                <a:latin typeface="Arial MT"/>
                <a:cs typeface="Arial MT"/>
              </a:rPr>
              <a:t>para </a:t>
            </a:r>
            <a:r>
              <a:rPr sz="1100" spc="-290" dirty="0">
                <a:solidFill>
                  <a:srgbClr val="15395F"/>
                </a:solidFill>
                <a:latin typeface="Arial MT"/>
                <a:cs typeface="Arial MT"/>
              </a:rPr>
              <a:t> </a:t>
            </a:r>
            <a:r>
              <a:rPr sz="1100" spc="-15" dirty="0">
                <a:solidFill>
                  <a:srgbClr val="15395F"/>
                </a:solidFill>
                <a:latin typeface="Arial MT"/>
                <a:cs typeface="Arial MT"/>
              </a:rPr>
              <a:t>que</a:t>
            </a:r>
            <a:r>
              <a:rPr sz="1100" dirty="0">
                <a:solidFill>
                  <a:srgbClr val="15395F"/>
                </a:solidFill>
                <a:latin typeface="Arial MT"/>
                <a:cs typeface="Arial MT"/>
              </a:rPr>
              <a:t> </a:t>
            </a:r>
            <a:r>
              <a:rPr sz="1100" spc="-15" dirty="0">
                <a:solidFill>
                  <a:srgbClr val="15395F"/>
                </a:solidFill>
                <a:latin typeface="Arial MT"/>
                <a:cs typeface="Arial MT"/>
              </a:rPr>
              <a:t>actúen</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30" dirty="0">
                <a:solidFill>
                  <a:srgbClr val="15395F"/>
                </a:solidFill>
                <a:latin typeface="Arial MT"/>
                <a:cs typeface="Arial MT"/>
              </a:rPr>
              <a:t>manera</a:t>
            </a:r>
            <a:r>
              <a:rPr sz="1100" dirty="0">
                <a:solidFill>
                  <a:srgbClr val="15395F"/>
                </a:solidFill>
                <a:latin typeface="Arial MT"/>
                <a:cs typeface="Arial MT"/>
              </a:rPr>
              <a:t> </a:t>
            </a:r>
            <a:r>
              <a:rPr sz="1100" spc="-20" dirty="0">
                <a:solidFill>
                  <a:srgbClr val="15395F"/>
                </a:solidFill>
                <a:latin typeface="Arial MT"/>
                <a:cs typeface="Arial MT"/>
              </a:rPr>
              <a:t>integrada</a:t>
            </a:r>
            <a:r>
              <a:rPr sz="1100"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30" dirty="0">
                <a:solidFill>
                  <a:srgbClr val="15395F"/>
                </a:solidFill>
                <a:latin typeface="Arial MT"/>
                <a:cs typeface="Arial MT"/>
              </a:rPr>
              <a:t>regional</a:t>
            </a:r>
            <a:r>
              <a:rPr sz="1100"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40" dirty="0">
                <a:solidFill>
                  <a:srgbClr val="15395F"/>
                </a:solidFill>
                <a:latin typeface="Arial MT"/>
                <a:cs typeface="Arial MT"/>
              </a:rPr>
              <a:t>áreas</a:t>
            </a:r>
            <a:r>
              <a:rPr sz="1100" dirty="0">
                <a:solidFill>
                  <a:srgbClr val="15395F"/>
                </a:solidFill>
                <a:latin typeface="Arial MT"/>
                <a:cs typeface="Arial MT"/>
              </a:rPr>
              <a:t> </a:t>
            </a:r>
            <a:r>
              <a:rPr sz="1100" spc="-20" dirty="0">
                <a:solidFill>
                  <a:srgbClr val="15395F"/>
                </a:solidFill>
                <a:latin typeface="Arial MT"/>
                <a:cs typeface="Arial MT"/>
              </a:rPr>
              <a:t>críticas.</a:t>
            </a:r>
            <a:endParaRPr sz="1100">
              <a:latin typeface="Arial MT"/>
              <a:cs typeface="Arial MT"/>
            </a:endParaRPr>
          </a:p>
          <a:p>
            <a:pPr>
              <a:lnSpc>
                <a:spcPct val="100000"/>
              </a:lnSpc>
              <a:spcBef>
                <a:spcPts val="50"/>
              </a:spcBef>
            </a:pPr>
            <a:endParaRPr sz="1100">
              <a:latin typeface="Arial MT"/>
              <a:cs typeface="Arial MT"/>
            </a:endParaRPr>
          </a:p>
          <a:p>
            <a:pPr marL="2336800">
              <a:lnSpc>
                <a:spcPct val="100000"/>
              </a:lnSpc>
              <a:spcBef>
                <a:spcPts val="5"/>
              </a:spcBef>
            </a:pPr>
            <a:r>
              <a:rPr sz="1100" spc="-30" dirty="0">
                <a:solidFill>
                  <a:srgbClr val="15395F"/>
                </a:solidFill>
                <a:latin typeface="Arial MT"/>
                <a:cs typeface="Arial MT"/>
              </a:rPr>
              <a:t>Fundraising</a:t>
            </a:r>
            <a:endParaRPr sz="1100">
              <a:latin typeface="Arial MT"/>
              <a:cs typeface="Arial MT"/>
            </a:endParaRPr>
          </a:p>
          <a:p>
            <a:pPr>
              <a:lnSpc>
                <a:spcPct val="100000"/>
              </a:lnSpc>
              <a:spcBef>
                <a:spcPts val="50"/>
              </a:spcBef>
            </a:pPr>
            <a:endParaRPr sz="1100">
              <a:latin typeface="Arial MT"/>
              <a:cs typeface="Arial MT"/>
            </a:endParaRPr>
          </a:p>
          <a:p>
            <a:pPr marL="2336800">
              <a:lnSpc>
                <a:spcPct val="100000"/>
              </a:lnSpc>
              <a:spcBef>
                <a:spcPts val="5"/>
              </a:spcBef>
            </a:pPr>
            <a:r>
              <a:rPr sz="1100" spc="-10" dirty="0">
                <a:solidFill>
                  <a:srgbClr val="15395F"/>
                </a:solidFill>
                <a:latin typeface="Arial MT"/>
                <a:cs typeface="Arial MT"/>
              </a:rPr>
              <a:t>Cómo</a:t>
            </a:r>
            <a:r>
              <a:rPr sz="1100" dirty="0">
                <a:solidFill>
                  <a:srgbClr val="15395F"/>
                </a:solidFill>
                <a:latin typeface="Arial MT"/>
                <a:cs typeface="Arial MT"/>
              </a:rPr>
              <a:t> </a:t>
            </a:r>
            <a:r>
              <a:rPr sz="1100" spc="-25" dirty="0">
                <a:solidFill>
                  <a:srgbClr val="15395F"/>
                </a:solidFill>
                <a:latin typeface="Arial MT"/>
                <a:cs typeface="Arial MT"/>
              </a:rPr>
              <a:t>operacionalizar</a:t>
            </a:r>
            <a:r>
              <a:rPr sz="1100" spc="5" dirty="0">
                <a:solidFill>
                  <a:srgbClr val="15395F"/>
                </a:solidFill>
                <a:latin typeface="Arial MT"/>
                <a:cs typeface="Arial MT"/>
              </a:rPr>
              <a:t> </a:t>
            </a:r>
            <a:r>
              <a:rPr sz="1100" spc="-25" dirty="0">
                <a:solidFill>
                  <a:srgbClr val="15395F"/>
                </a:solidFill>
                <a:latin typeface="Arial MT"/>
                <a:cs typeface="Arial MT"/>
              </a:rPr>
              <a:t>diferentes</a:t>
            </a:r>
            <a:r>
              <a:rPr sz="1100" spc="5" dirty="0">
                <a:solidFill>
                  <a:srgbClr val="15395F"/>
                </a:solidFill>
                <a:latin typeface="Arial MT"/>
                <a:cs typeface="Arial MT"/>
              </a:rPr>
              <a:t> </a:t>
            </a:r>
            <a:r>
              <a:rPr sz="1100" spc="-25" dirty="0">
                <a:solidFill>
                  <a:srgbClr val="15395F"/>
                </a:solidFill>
                <a:latin typeface="Arial MT"/>
                <a:cs typeface="Arial MT"/>
              </a:rPr>
              <a:t>Liderazgos</a:t>
            </a:r>
            <a:endParaRPr sz="1100">
              <a:latin typeface="Arial MT"/>
              <a:cs typeface="Arial MT"/>
            </a:endParaRPr>
          </a:p>
        </p:txBody>
      </p:sp>
      <p:sp>
        <p:nvSpPr>
          <p:cNvPr id="165" name="object 165"/>
          <p:cNvSpPr txBox="1"/>
          <p:nvPr/>
        </p:nvSpPr>
        <p:spPr>
          <a:xfrm rot="17700000">
            <a:off x="5467230" y="5393220"/>
            <a:ext cx="874144"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DOCENTES</a:t>
            </a:r>
            <a:r>
              <a:rPr sz="1000" b="1" spc="-5" dirty="0">
                <a:solidFill>
                  <a:srgbClr val="15395F"/>
                </a:solidFill>
                <a:latin typeface="Arial"/>
                <a:cs typeface="Arial"/>
              </a:rPr>
              <a:t> </a:t>
            </a:r>
            <a:r>
              <a:rPr sz="1500" b="1" spc="67" baseline="5555" dirty="0">
                <a:solidFill>
                  <a:srgbClr val="15395F"/>
                </a:solidFill>
                <a:latin typeface="Arial"/>
                <a:cs typeface="Arial"/>
              </a:rPr>
              <a:t>Y</a:t>
            </a:r>
            <a:endParaRPr sz="1500" baseline="5555">
              <a:latin typeface="Arial"/>
              <a:cs typeface="Arial"/>
            </a:endParaRPr>
          </a:p>
        </p:txBody>
      </p:sp>
      <p:sp>
        <p:nvSpPr>
          <p:cNvPr id="166" name="object 166"/>
          <p:cNvSpPr txBox="1"/>
          <p:nvPr/>
        </p:nvSpPr>
        <p:spPr>
          <a:xfrm rot="17700000">
            <a:off x="5619912" y="5477087"/>
            <a:ext cx="827681"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DIRECTI</a:t>
            </a:r>
            <a:r>
              <a:rPr sz="1000" b="1" spc="-20" dirty="0">
                <a:solidFill>
                  <a:srgbClr val="15395F"/>
                </a:solidFill>
                <a:latin typeface="Arial"/>
                <a:cs typeface="Arial"/>
              </a:rPr>
              <a:t>V</a:t>
            </a:r>
            <a:r>
              <a:rPr sz="1500" b="1" spc="67" baseline="2777" dirty="0">
                <a:solidFill>
                  <a:srgbClr val="15395F"/>
                </a:solidFill>
                <a:latin typeface="Arial"/>
                <a:cs typeface="Arial"/>
              </a:rPr>
              <a:t>O</a:t>
            </a:r>
            <a:r>
              <a:rPr sz="1500" b="1" spc="-44" baseline="5555" dirty="0">
                <a:solidFill>
                  <a:srgbClr val="15395F"/>
                </a:solidFill>
                <a:latin typeface="Arial"/>
                <a:cs typeface="Arial"/>
              </a:rPr>
              <a:t>S</a:t>
            </a:r>
            <a:endParaRPr sz="1500" baseline="5555">
              <a:latin typeface="Arial"/>
              <a:cs typeface="Arial"/>
            </a:endParaRPr>
          </a:p>
        </p:txBody>
      </p:sp>
      <p:sp>
        <p:nvSpPr>
          <p:cNvPr id="167" name="object 167"/>
          <p:cNvSpPr txBox="1"/>
          <p:nvPr/>
        </p:nvSpPr>
        <p:spPr>
          <a:xfrm rot="19920000">
            <a:off x="6532887" y="6240472"/>
            <a:ext cx="944566" cy="127000"/>
          </a:xfrm>
          <a:prstGeom prst="rect">
            <a:avLst/>
          </a:prstGeom>
        </p:spPr>
        <p:txBody>
          <a:bodyPr vert="horz" wrap="square" lIns="0" tIns="0" rIns="0" bIns="0" rtlCol="0">
            <a:spAutoFit/>
          </a:bodyPr>
          <a:lstStyle/>
          <a:p>
            <a:pPr>
              <a:lnSpc>
                <a:spcPts val="1000"/>
              </a:lnSpc>
            </a:pPr>
            <a:r>
              <a:rPr sz="1000" b="1" spc="-15" dirty="0">
                <a:solidFill>
                  <a:srgbClr val="15395F"/>
                </a:solidFill>
                <a:latin typeface="Arial"/>
                <a:cs typeface="Arial"/>
              </a:rPr>
              <a:t>E</a:t>
            </a:r>
            <a:r>
              <a:rPr sz="1000" b="1" spc="-45" dirty="0">
                <a:solidFill>
                  <a:srgbClr val="15395F"/>
                </a:solidFill>
                <a:latin typeface="Arial"/>
                <a:cs typeface="Arial"/>
              </a:rPr>
              <a:t>S</a:t>
            </a:r>
            <a:r>
              <a:rPr sz="1000" b="1" spc="35" dirty="0">
                <a:solidFill>
                  <a:srgbClr val="15395F"/>
                </a:solidFill>
                <a:latin typeface="Arial"/>
                <a:cs typeface="Arial"/>
              </a:rPr>
              <a:t>TUDIANTES</a:t>
            </a:r>
            <a:endParaRPr sz="1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800080" cy="2955925"/>
          </a:xfrm>
          <a:custGeom>
            <a:avLst/>
            <a:gdLst/>
            <a:ahLst/>
            <a:cxnLst/>
            <a:rect l="l" t="t" r="r" b="b"/>
            <a:pathLst>
              <a:path w="10800080" h="2955925">
                <a:moveTo>
                  <a:pt x="10800003" y="0"/>
                </a:moveTo>
                <a:lnTo>
                  <a:pt x="0" y="0"/>
                </a:lnTo>
                <a:lnTo>
                  <a:pt x="0" y="2955556"/>
                </a:lnTo>
                <a:lnTo>
                  <a:pt x="10800003" y="2955556"/>
                </a:lnTo>
                <a:lnTo>
                  <a:pt x="10800003" y="0"/>
                </a:lnTo>
                <a:close/>
              </a:path>
            </a:pathLst>
          </a:custGeom>
          <a:solidFill>
            <a:srgbClr val="15395F"/>
          </a:solidFill>
        </p:spPr>
        <p:txBody>
          <a:bodyPr wrap="square" lIns="0" tIns="0" rIns="0" bIns="0" rtlCol="0"/>
          <a:lstStyle/>
          <a:p>
            <a:endParaRPr/>
          </a:p>
        </p:txBody>
      </p:sp>
      <p:grpSp>
        <p:nvGrpSpPr>
          <p:cNvPr id="3" name="object 3"/>
          <p:cNvGrpSpPr/>
          <p:nvPr/>
        </p:nvGrpSpPr>
        <p:grpSpPr>
          <a:xfrm>
            <a:off x="5563073" y="934757"/>
            <a:ext cx="728345" cy="349885"/>
            <a:chOff x="5563073" y="934757"/>
            <a:chExt cx="728345" cy="349885"/>
          </a:xfrm>
        </p:grpSpPr>
        <p:sp>
          <p:nvSpPr>
            <p:cNvPr id="4" name="object 4"/>
            <p:cNvSpPr/>
            <p:nvPr/>
          </p:nvSpPr>
          <p:spPr>
            <a:xfrm>
              <a:off x="5563070" y="934757"/>
              <a:ext cx="728345" cy="349885"/>
            </a:xfrm>
            <a:custGeom>
              <a:avLst/>
              <a:gdLst/>
              <a:ahLst/>
              <a:cxnLst/>
              <a:rect l="l" t="t" r="r" b="b"/>
              <a:pathLst>
                <a:path w="728345" h="349884">
                  <a:moveTo>
                    <a:pt x="426275" y="0"/>
                  </a:moveTo>
                  <a:lnTo>
                    <a:pt x="660" y="0"/>
                  </a:lnTo>
                  <a:lnTo>
                    <a:pt x="0" y="4470"/>
                  </a:lnTo>
                  <a:lnTo>
                    <a:pt x="25" y="343458"/>
                  </a:lnTo>
                  <a:lnTo>
                    <a:pt x="736" y="346278"/>
                  </a:lnTo>
                  <a:lnTo>
                    <a:pt x="1181" y="349656"/>
                  </a:lnTo>
                  <a:lnTo>
                    <a:pt x="261023" y="349656"/>
                  </a:lnTo>
                  <a:lnTo>
                    <a:pt x="298564" y="349846"/>
                  </a:lnTo>
                  <a:lnTo>
                    <a:pt x="302806" y="348475"/>
                  </a:lnTo>
                  <a:lnTo>
                    <a:pt x="305777" y="334479"/>
                  </a:lnTo>
                  <a:lnTo>
                    <a:pt x="308533" y="328295"/>
                  </a:lnTo>
                  <a:lnTo>
                    <a:pt x="311137" y="320624"/>
                  </a:lnTo>
                  <a:lnTo>
                    <a:pt x="28575" y="320624"/>
                  </a:lnTo>
                  <a:lnTo>
                    <a:pt x="28575" y="28803"/>
                  </a:lnTo>
                  <a:lnTo>
                    <a:pt x="384784" y="28778"/>
                  </a:lnTo>
                  <a:lnTo>
                    <a:pt x="400824" y="29679"/>
                  </a:lnTo>
                  <a:lnTo>
                    <a:pt x="408343" y="29286"/>
                  </a:lnTo>
                  <a:lnTo>
                    <a:pt x="414515" y="26974"/>
                  </a:lnTo>
                  <a:lnTo>
                    <a:pt x="418731" y="22085"/>
                  </a:lnTo>
                  <a:lnTo>
                    <a:pt x="421589" y="15227"/>
                  </a:lnTo>
                  <a:lnTo>
                    <a:pt x="426275" y="0"/>
                  </a:lnTo>
                  <a:close/>
                </a:path>
                <a:path w="728345" h="349884">
                  <a:moveTo>
                    <a:pt x="728078" y="348957"/>
                  </a:moveTo>
                  <a:lnTo>
                    <a:pt x="728052" y="10083"/>
                  </a:lnTo>
                  <a:lnTo>
                    <a:pt x="728040" y="6731"/>
                  </a:lnTo>
                  <a:lnTo>
                    <a:pt x="727379" y="12"/>
                  </a:lnTo>
                  <a:lnTo>
                    <a:pt x="455714" y="12"/>
                  </a:lnTo>
                  <a:lnTo>
                    <a:pt x="445503" y="28790"/>
                  </a:lnTo>
                  <a:lnTo>
                    <a:pt x="699503" y="28790"/>
                  </a:lnTo>
                  <a:lnTo>
                    <a:pt x="699503" y="320636"/>
                  </a:lnTo>
                  <a:lnTo>
                    <a:pt x="346252" y="320802"/>
                  </a:lnTo>
                  <a:lnTo>
                    <a:pt x="340144" y="322033"/>
                  </a:lnTo>
                  <a:lnTo>
                    <a:pt x="336143" y="330390"/>
                  </a:lnTo>
                  <a:lnTo>
                    <a:pt x="329971" y="348957"/>
                  </a:lnTo>
                  <a:lnTo>
                    <a:pt x="728078" y="348957"/>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5651233" y="1011076"/>
              <a:ext cx="123337" cy="181965"/>
            </a:xfrm>
            <a:prstGeom prst="rect">
              <a:avLst/>
            </a:prstGeom>
          </p:spPr>
        </p:pic>
        <p:pic>
          <p:nvPicPr>
            <p:cNvPr id="6" name="object 6"/>
            <p:cNvPicPr/>
            <p:nvPr/>
          </p:nvPicPr>
          <p:blipFill>
            <a:blip r:embed="rId3" cstate="print"/>
            <a:stretch>
              <a:fillRect/>
            </a:stretch>
          </p:blipFill>
          <p:spPr>
            <a:xfrm>
              <a:off x="5828246" y="1011507"/>
              <a:ext cx="115904" cy="186359"/>
            </a:xfrm>
            <a:prstGeom prst="rect">
              <a:avLst/>
            </a:prstGeom>
          </p:spPr>
        </p:pic>
        <p:sp>
          <p:nvSpPr>
            <p:cNvPr id="7" name="object 7"/>
            <p:cNvSpPr/>
            <p:nvPr/>
          </p:nvSpPr>
          <p:spPr>
            <a:xfrm>
              <a:off x="5992126" y="1013409"/>
              <a:ext cx="218440" cy="179705"/>
            </a:xfrm>
            <a:custGeom>
              <a:avLst/>
              <a:gdLst/>
              <a:ahLst/>
              <a:cxnLst/>
              <a:rect l="l" t="t" r="r" b="b"/>
              <a:pathLst>
                <a:path w="218439" h="179705">
                  <a:moveTo>
                    <a:pt x="80149" y="153670"/>
                  </a:moveTo>
                  <a:lnTo>
                    <a:pt x="51968" y="153670"/>
                  </a:lnTo>
                  <a:lnTo>
                    <a:pt x="51968" y="25400"/>
                  </a:lnTo>
                  <a:lnTo>
                    <a:pt x="51968" y="0"/>
                  </a:lnTo>
                  <a:lnTo>
                    <a:pt x="127" y="0"/>
                  </a:lnTo>
                  <a:lnTo>
                    <a:pt x="127" y="25400"/>
                  </a:lnTo>
                  <a:lnTo>
                    <a:pt x="26504" y="25400"/>
                  </a:lnTo>
                  <a:lnTo>
                    <a:pt x="26504" y="153670"/>
                  </a:lnTo>
                  <a:lnTo>
                    <a:pt x="0" y="153670"/>
                  </a:lnTo>
                  <a:lnTo>
                    <a:pt x="0" y="179070"/>
                  </a:lnTo>
                  <a:lnTo>
                    <a:pt x="80149" y="179070"/>
                  </a:lnTo>
                  <a:lnTo>
                    <a:pt x="80149" y="153670"/>
                  </a:lnTo>
                  <a:close/>
                </a:path>
                <a:path w="218439" h="179705">
                  <a:moveTo>
                    <a:pt x="218262" y="153974"/>
                  </a:moveTo>
                  <a:lnTo>
                    <a:pt x="190093" y="153974"/>
                  </a:lnTo>
                  <a:lnTo>
                    <a:pt x="190093" y="25704"/>
                  </a:lnTo>
                  <a:lnTo>
                    <a:pt x="190093" y="304"/>
                  </a:lnTo>
                  <a:lnTo>
                    <a:pt x="138214" y="304"/>
                  </a:lnTo>
                  <a:lnTo>
                    <a:pt x="138214" y="25704"/>
                  </a:lnTo>
                  <a:lnTo>
                    <a:pt x="164630" y="25704"/>
                  </a:lnTo>
                  <a:lnTo>
                    <a:pt x="164630" y="153974"/>
                  </a:lnTo>
                  <a:lnTo>
                    <a:pt x="138290" y="153974"/>
                  </a:lnTo>
                  <a:lnTo>
                    <a:pt x="138290" y="179374"/>
                  </a:lnTo>
                  <a:lnTo>
                    <a:pt x="218262" y="179374"/>
                  </a:lnTo>
                  <a:lnTo>
                    <a:pt x="218262" y="153974"/>
                  </a:lnTo>
                  <a:close/>
                </a:path>
              </a:pathLst>
            </a:custGeom>
            <a:solidFill>
              <a:srgbClr val="FFFFFF"/>
            </a:solidFill>
          </p:spPr>
          <p:txBody>
            <a:bodyPr wrap="square" lIns="0" tIns="0" rIns="0" bIns="0" rtlCol="0"/>
            <a:lstStyle/>
            <a:p>
              <a:endParaRPr/>
            </a:p>
          </p:txBody>
        </p:sp>
      </p:grpSp>
      <p:grpSp>
        <p:nvGrpSpPr>
          <p:cNvPr id="8" name="object 8"/>
          <p:cNvGrpSpPr/>
          <p:nvPr/>
        </p:nvGrpSpPr>
        <p:grpSpPr>
          <a:xfrm>
            <a:off x="0" y="2326167"/>
            <a:ext cx="10800080" cy="9451340"/>
            <a:chOff x="0" y="2326167"/>
            <a:chExt cx="10800080" cy="9451340"/>
          </a:xfrm>
        </p:grpSpPr>
        <p:sp>
          <p:nvSpPr>
            <p:cNvPr id="9" name="object 9"/>
            <p:cNvSpPr/>
            <p:nvPr/>
          </p:nvSpPr>
          <p:spPr>
            <a:xfrm>
              <a:off x="1424711" y="7268107"/>
              <a:ext cx="7333615" cy="4509135"/>
            </a:xfrm>
            <a:custGeom>
              <a:avLst/>
              <a:gdLst/>
              <a:ahLst/>
              <a:cxnLst/>
              <a:rect l="l" t="t" r="r" b="b"/>
              <a:pathLst>
                <a:path w="7333615" h="4509134">
                  <a:moveTo>
                    <a:pt x="3952881" y="0"/>
                  </a:moveTo>
                  <a:lnTo>
                    <a:pt x="0" y="4509110"/>
                  </a:lnTo>
                  <a:lnTo>
                    <a:pt x="7333451" y="4509110"/>
                  </a:lnTo>
                  <a:lnTo>
                    <a:pt x="5148942" y="1559686"/>
                  </a:lnTo>
                  <a:lnTo>
                    <a:pt x="3952881" y="0"/>
                  </a:lnTo>
                  <a:close/>
                </a:path>
              </a:pathLst>
            </a:custGeom>
            <a:solidFill>
              <a:srgbClr val="528E87"/>
            </a:solidFill>
          </p:spPr>
          <p:txBody>
            <a:bodyPr wrap="square" lIns="0" tIns="0" rIns="0" bIns="0" rtlCol="0"/>
            <a:lstStyle/>
            <a:p>
              <a:endParaRPr/>
            </a:p>
          </p:txBody>
        </p:sp>
        <p:sp>
          <p:nvSpPr>
            <p:cNvPr id="10" name="object 10"/>
            <p:cNvSpPr/>
            <p:nvPr/>
          </p:nvSpPr>
          <p:spPr>
            <a:xfrm>
              <a:off x="0" y="4455503"/>
              <a:ext cx="5400040" cy="7322184"/>
            </a:xfrm>
            <a:custGeom>
              <a:avLst/>
              <a:gdLst/>
              <a:ahLst/>
              <a:cxnLst/>
              <a:rect l="l" t="t" r="r" b="b"/>
              <a:pathLst>
                <a:path w="5400040" h="7322184">
                  <a:moveTo>
                    <a:pt x="0" y="0"/>
                  </a:moveTo>
                  <a:lnTo>
                    <a:pt x="0" y="7321714"/>
                  </a:lnTo>
                  <a:lnTo>
                    <a:pt x="2082413" y="7321714"/>
                  </a:lnTo>
                  <a:lnTo>
                    <a:pt x="5399991" y="2845626"/>
                  </a:lnTo>
                  <a:lnTo>
                    <a:pt x="3073910" y="1987728"/>
                  </a:lnTo>
                  <a:lnTo>
                    <a:pt x="0" y="0"/>
                  </a:lnTo>
                  <a:close/>
                </a:path>
              </a:pathLst>
            </a:custGeom>
            <a:solidFill>
              <a:srgbClr val="EACE7C"/>
            </a:solidFill>
          </p:spPr>
          <p:txBody>
            <a:bodyPr wrap="square" lIns="0" tIns="0" rIns="0" bIns="0" rtlCol="0"/>
            <a:lstStyle/>
            <a:p>
              <a:endParaRPr/>
            </a:p>
          </p:txBody>
        </p:sp>
        <p:sp>
          <p:nvSpPr>
            <p:cNvPr id="11" name="object 11"/>
            <p:cNvSpPr/>
            <p:nvPr/>
          </p:nvSpPr>
          <p:spPr>
            <a:xfrm>
              <a:off x="0" y="2326167"/>
              <a:ext cx="5406390" cy="4911090"/>
            </a:xfrm>
            <a:custGeom>
              <a:avLst/>
              <a:gdLst/>
              <a:ahLst/>
              <a:cxnLst/>
              <a:rect l="l" t="t" r="r" b="b"/>
              <a:pathLst>
                <a:path w="5406390" h="4911090">
                  <a:moveTo>
                    <a:pt x="5406345" y="0"/>
                  </a:moveTo>
                  <a:lnTo>
                    <a:pt x="0" y="0"/>
                  </a:lnTo>
                  <a:lnTo>
                    <a:pt x="0" y="3630398"/>
                  </a:lnTo>
                  <a:lnTo>
                    <a:pt x="5390495" y="4910797"/>
                  </a:lnTo>
                  <a:lnTo>
                    <a:pt x="5406345" y="2306701"/>
                  </a:lnTo>
                  <a:lnTo>
                    <a:pt x="5406345" y="0"/>
                  </a:lnTo>
                  <a:close/>
                </a:path>
              </a:pathLst>
            </a:custGeom>
            <a:solidFill>
              <a:srgbClr val="F39639"/>
            </a:solidFill>
          </p:spPr>
          <p:txBody>
            <a:bodyPr wrap="square" lIns="0" tIns="0" rIns="0" bIns="0" rtlCol="0"/>
            <a:lstStyle/>
            <a:p>
              <a:endParaRPr/>
            </a:p>
          </p:txBody>
        </p:sp>
        <p:sp>
          <p:nvSpPr>
            <p:cNvPr id="12" name="object 12"/>
            <p:cNvSpPr/>
            <p:nvPr/>
          </p:nvSpPr>
          <p:spPr>
            <a:xfrm>
              <a:off x="5390492" y="4320520"/>
              <a:ext cx="5409565" cy="7456805"/>
            </a:xfrm>
            <a:custGeom>
              <a:avLst/>
              <a:gdLst/>
              <a:ahLst/>
              <a:cxnLst/>
              <a:rect l="l" t="t" r="r" b="b"/>
              <a:pathLst>
                <a:path w="5409565" h="7456805">
                  <a:moveTo>
                    <a:pt x="5409511" y="0"/>
                  </a:moveTo>
                  <a:lnTo>
                    <a:pt x="2126856" y="2122712"/>
                  </a:lnTo>
                  <a:lnTo>
                    <a:pt x="0" y="2992662"/>
                  </a:lnTo>
                  <a:lnTo>
                    <a:pt x="3341093" y="7456698"/>
                  </a:lnTo>
                  <a:lnTo>
                    <a:pt x="5409511" y="7456698"/>
                  </a:lnTo>
                  <a:lnTo>
                    <a:pt x="5409511" y="0"/>
                  </a:lnTo>
                  <a:close/>
                </a:path>
              </a:pathLst>
            </a:custGeom>
            <a:solidFill>
              <a:srgbClr val="8FCDC1"/>
            </a:solidFill>
          </p:spPr>
          <p:txBody>
            <a:bodyPr wrap="square" lIns="0" tIns="0" rIns="0" bIns="0" rtlCol="0"/>
            <a:lstStyle/>
            <a:p>
              <a:endParaRPr/>
            </a:p>
          </p:txBody>
        </p:sp>
        <p:sp>
          <p:nvSpPr>
            <p:cNvPr id="13" name="object 13"/>
            <p:cNvSpPr/>
            <p:nvPr/>
          </p:nvSpPr>
          <p:spPr>
            <a:xfrm>
              <a:off x="5407660" y="2326167"/>
              <a:ext cx="5392420" cy="4911090"/>
            </a:xfrm>
            <a:custGeom>
              <a:avLst/>
              <a:gdLst/>
              <a:ahLst/>
              <a:cxnLst/>
              <a:rect l="l" t="t" r="r" b="b"/>
              <a:pathLst>
                <a:path w="5392420" h="4911090">
                  <a:moveTo>
                    <a:pt x="5392343" y="0"/>
                  </a:moveTo>
                  <a:lnTo>
                    <a:pt x="0" y="0"/>
                  </a:lnTo>
                  <a:lnTo>
                    <a:pt x="0" y="2306701"/>
                  </a:lnTo>
                  <a:lnTo>
                    <a:pt x="15862" y="4910797"/>
                  </a:lnTo>
                  <a:lnTo>
                    <a:pt x="5392343" y="3184137"/>
                  </a:lnTo>
                  <a:lnTo>
                    <a:pt x="5392343" y="0"/>
                  </a:lnTo>
                  <a:close/>
                </a:path>
              </a:pathLst>
            </a:custGeom>
            <a:solidFill>
              <a:srgbClr val="E5596D"/>
            </a:solidFill>
          </p:spPr>
          <p:txBody>
            <a:bodyPr wrap="square" lIns="0" tIns="0" rIns="0" bIns="0" rtlCol="0"/>
            <a:lstStyle/>
            <a:p>
              <a:endParaRPr/>
            </a:p>
          </p:txBody>
        </p:sp>
      </p:grpSp>
      <p:pic>
        <p:nvPicPr>
          <p:cNvPr id="14" name="object 14"/>
          <p:cNvPicPr/>
          <p:nvPr/>
        </p:nvPicPr>
        <p:blipFill>
          <a:blip r:embed="rId4" cstate="print"/>
          <a:stretch>
            <a:fillRect/>
          </a:stretch>
        </p:blipFill>
        <p:spPr>
          <a:xfrm>
            <a:off x="3531024" y="1331991"/>
            <a:ext cx="78422" cy="83578"/>
          </a:xfrm>
          <a:prstGeom prst="rect">
            <a:avLst/>
          </a:prstGeom>
        </p:spPr>
      </p:pic>
      <p:pic>
        <p:nvPicPr>
          <p:cNvPr id="15" name="object 15"/>
          <p:cNvPicPr/>
          <p:nvPr/>
        </p:nvPicPr>
        <p:blipFill>
          <a:blip r:embed="rId5" cstate="print"/>
          <a:stretch>
            <a:fillRect/>
          </a:stretch>
        </p:blipFill>
        <p:spPr>
          <a:xfrm>
            <a:off x="3758470" y="1332438"/>
            <a:ext cx="69634" cy="82676"/>
          </a:xfrm>
          <a:prstGeom prst="rect">
            <a:avLst/>
          </a:prstGeom>
        </p:spPr>
      </p:pic>
      <p:pic>
        <p:nvPicPr>
          <p:cNvPr id="16" name="object 16"/>
          <p:cNvPicPr/>
          <p:nvPr/>
        </p:nvPicPr>
        <p:blipFill>
          <a:blip r:embed="rId6" cstate="print"/>
          <a:stretch>
            <a:fillRect/>
          </a:stretch>
        </p:blipFill>
        <p:spPr>
          <a:xfrm>
            <a:off x="1986926" y="4415264"/>
            <a:ext cx="6302800" cy="7361953"/>
          </a:xfrm>
          <a:prstGeom prst="rect">
            <a:avLst/>
          </a:prstGeom>
        </p:spPr>
      </p:pic>
      <p:pic>
        <p:nvPicPr>
          <p:cNvPr id="17" name="object 17"/>
          <p:cNvPicPr/>
          <p:nvPr/>
        </p:nvPicPr>
        <p:blipFill>
          <a:blip r:embed="rId7" cstate="print"/>
          <a:stretch>
            <a:fillRect/>
          </a:stretch>
        </p:blipFill>
        <p:spPr>
          <a:xfrm>
            <a:off x="3642310" y="1331184"/>
            <a:ext cx="74664" cy="85775"/>
          </a:xfrm>
          <a:prstGeom prst="rect">
            <a:avLst/>
          </a:prstGeom>
        </p:spPr>
      </p:pic>
      <p:pic>
        <p:nvPicPr>
          <p:cNvPr id="18" name="object 18"/>
          <p:cNvPicPr/>
          <p:nvPr/>
        </p:nvPicPr>
        <p:blipFill>
          <a:blip r:embed="rId8" cstate="print"/>
          <a:stretch>
            <a:fillRect/>
          </a:stretch>
        </p:blipFill>
        <p:spPr>
          <a:xfrm>
            <a:off x="3987475" y="1330680"/>
            <a:ext cx="74256" cy="84747"/>
          </a:xfrm>
          <a:prstGeom prst="rect">
            <a:avLst/>
          </a:prstGeom>
        </p:spPr>
      </p:pic>
      <p:sp>
        <p:nvSpPr>
          <p:cNvPr id="19" name="object 19"/>
          <p:cNvSpPr/>
          <p:nvPr/>
        </p:nvSpPr>
        <p:spPr>
          <a:xfrm>
            <a:off x="3242132" y="348932"/>
            <a:ext cx="1215390" cy="880110"/>
          </a:xfrm>
          <a:custGeom>
            <a:avLst/>
            <a:gdLst/>
            <a:ahLst/>
            <a:cxnLst/>
            <a:rect l="l" t="t" r="r" b="b"/>
            <a:pathLst>
              <a:path w="1215389" h="880110">
                <a:moveTo>
                  <a:pt x="1000201" y="124460"/>
                </a:moveTo>
                <a:close/>
              </a:path>
              <a:path w="1215389" h="880110">
                <a:moveTo>
                  <a:pt x="1055370" y="445770"/>
                </a:moveTo>
                <a:lnTo>
                  <a:pt x="1054747" y="446633"/>
                </a:lnTo>
                <a:lnTo>
                  <a:pt x="1055344" y="447040"/>
                </a:lnTo>
                <a:lnTo>
                  <a:pt x="1055370" y="445770"/>
                </a:lnTo>
                <a:close/>
              </a:path>
              <a:path w="1215389" h="880110">
                <a:moveTo>
                  <a:pt x="1214894" y="383540"/>
                </a:moveTo>
                <a:lnTo>
                  <a:pt x="1214767" y="382270"/>
                </a:lnTo>
                <a:lnTo>
                  <a:pt x="1214539" y="379730"/>
                </a:lnTo>
                <a:lnTo>
                  <a:pt x="1213256" y="377190"/>
                </a:lnTo>
                <a:lnTo>
                  <a:pt x="1211745" y="377190"/>
                </a:lnTo>
                <a:lnTo>
                  <a:pt x="1209522" y="375920"/>
                </a:lnTo>
                <a:lnTo>
                  <a:pt x="1207300" y="374650"/>
                </a:lnTo>
                <a:lnTo>
                  <a:pt x="1205255" y="372110"/>
                </a:lnTo>
                <a:lnTo>
                  <a:pt x="1204201" y="367030"/>
                </a:lnTo>
                <a:lnTo>
                  <a:pt x="1201026" y="360680"/>
                </a:lnTo>
                <a:lnTo>
                  <a:pt x="1195832" y="356870"/>
                </a:lnTo>
                <a:lnTo>
                  <a:pt x="1189431" y="356870"/>
                </a:lnTo>
                <a:lnTo>
                  <a:pt x="1182624" y="360680"/>
                </a:lnTo>
                <a:lnTo>
                  <a:pt x="1180960" y="361950"/>
                </a:lnTo>
                <a:lnTo>
                  <a:pt x="1179550" y="363220"/>
                </a:lnTo>
                <a:lnTo>
                  <a:pt x="1176362" y="367030"/>
                </a:lnTo>
                <a:lnTo>
                  <a:pt x="1174788" y="368300"/>
                </a:lnTo>
                <a:lnTo>
                  <a:pt x="1171054" y="372110"/>
                </a:lnTo>
                <a:lnTo>
                  <a:pt x="1169073" y="372110"/>
                </a:lnTo>
                <a:lnTo>
                  <a:pt x="1164158" y="369570"/>
                </a:lnTo>
                <a:lnTo>
                  <a:pt x="1161288" y="369570"/>
                </a:lnTo>
                <a:lnTo>
                  <a:pt x="1156144" y="370840"/>
                </a:lnTo>
                <a:lnTo>
                  <a:pt x="1153528" y="373380"/>
                </a:lnTo>
                <a:lnTo>
                  <a:pt x="1146797" y="375920"/>
                </a:lnTo>
                <a:lnTo>
                  <a:pt x="1142873" y="375920"/>
                </a:lnTo>
                <a:lnTo>
                  <a:pt x="1131824" y="368300"/>
                </a:lnTo>
                <a:lnTo>
                  <a:pt x="1125156" y="363220"/>
                </a:lnTo>
                <a:lnTo>
                  <a:pt x="1123480" y="355600"/>
                </a:lnTo>
                <a:lnTo>
                  <a:pt x="1122934" y="353060"/>
                </a:lnTo>
                <a:lnTo>
                  <a:pt x="1121994" y="350520"/>
                </a:lnTo>
                <a:lnTo>
                  <a:pt x="1118768" y="344170"/>
                </a:lnTo>
                <a:lnTo>
                  <a:pt x="1116418" y="344170"/>
                </a:lnTo>
                <a:lnTo>
                  <a:pt x="1111999" y="349250"/>
                </a:lnTo>
                <a:lnTo>
                  <a:pt x="1111224" y="350520"/>
                </a:lnTo>
                <a:lnTo>
                  <a:pt x="1108329" y="353060"/>
                </a:lnTo>
                <a:lnTo>
                  <a:pt x="1106131" y="355600"/>
                </a:lnTo>
                <a:lnTo>
                  <a:pt x="1103071" y="354330"/>
                </a:lnTo>
                <a:lnTo>
                  <a:pt x="1101877" y="351790"/>
                </a:lnTo>
                <a:lnTo>
                  <a:pt x="1101331" y="350520"/>
                </a:lnTo>
                <a:lnTo>
                  <a:pt x="1100239" y="347980"/>
                </a:lnTo>
                <a:lnTo>
                  <a:pt x="1100137" y="346710"/>
                </a:lnTo>
                <a:lnTo>
                  <a:pt x="1097927" y="337820"/>
                </a:lnTo>
                <a:lnTo>
                  <a:pt x="1093558" y="335280"/>
                </a:lnTo>
                <a:lnTo>
                  <a:pt x="1079715" y="336550"/>
                </a:lnTo>
                <a:lnTo>
                  <a:pt x="1074699" y="340360"/>
                </a:lnTo>
                <a:lnTo>
                  <a:pt x="1067308" y="349250"/>
                </a:lnTo>
                <a:lnTo>
                  <a:pt x="1063472" y="350520"/>
                </a:lnTo>
                <a:lnTo>
                  <a:pt x="1053947" y="349618"/>
                </a:lnTo>
                <a:lnTo>
                  <a:pt x="1053947" y="372110"/>
                </a:lnTo>
                <a:lnTo>
                  <a:pt x="1053477" y="374650"/>
                </a:lnTo>
                <a:lnTo>
                  <a:pt x="1049515" y="377190"/>
                </a:lnTo>
                <a:lnTo>
                  <a:pt x="1045781" y="378460"/>
                </a:lnTo>
                <a:lnTo>
                  <a:pt x="1033475" y="382270"/>
                </a:lnTo>
                <a:lnTo>
                  <a:pt x="1030198" y="379730"/>
                </a:lnTo>
                <a:lnTo>
                  <a:pt x="1028573" y="374650"/>
                </a:lnTo>
                <a:lnTo>
                  <a:pt x="1026134" y="377190"/>
                </a:lnTo>
                <a:lnTo>
                  <a:pt x="1024229" y="378460"/>
                </a:lnTo>
                <a:lnTo>
                  <a:pt x="1017473" y="386080"/>
                </a:lnTo>
                <a:lnTo>
                  <a:pt x="1016203" y="386080"/>
                </a:lnTo>
                <a:lnTo>
                  <a:pt x="1003312" y="381000"/>
                </a:lnTo>
                <a:lnTo>
                  <a:pt x="987196" y="377190"/>
                </a:lnTo>
                <a:lnTo>
                  <a:pt x="985393" y="378460"/>
                </a:lnTo>
                <a:lnTo>
                  <a:pt x="983424" y="386080"/>
                </a:lnTo>
                <a:lnTo>
                  <a:pt x="981214" y="388620"/>
                </a:lnTo>
                <a:lnTo>
                  <a:pt x="977201" y="391160"/>
                </a:lnTo>
                <a:lnTo>
                  <a:pt x="973112" y="391160"/>
                </a:lnTo>
                <a:lnTo>
                  <a:pt x="969264" y="386080"/>
                </a:lnTo>
                <a:lnTo>
                  <a:pt x="968311" y="384810"/>
                </a:lnTo>
                <a:lnTo>
                  <a:pt x="964603" y="379730"/>
                </a:lnTo>
                <a:lnTo>
                  <a:pt x="961263" y="374840"/>
                </a:lnTo>
                <a:lnTo>
                  <a:pt x="961263" y="381000"/>
                </a:lnTo>
                <a:lnTo>
                  <a:pt x="958227" y="384810"/>
                </a:lnTo>
                <a:lnTo>
                  <a:pt x="954836" y="386080"/>
                </a:lnTo>
                <a:lnTo>
                  <a:pt x="950226" y="386080"/>
                </a:lnTo>
                <a:lnTo>
                  <a:pt x="944562" y="383540"/>
                </a:lnTo>
                <a:lnTo>
                  <a:pt x="942454" y="384810"/>
                </a:lnTo>
                <a:lnTo>
                  <a:pt x="940181" y="389890"/>
                </a:lnTo>
                <a:lnTo>
                  <a:pt x="939634" y="391160"/>
                </a:lnTo>
                <a:lnTo>
                  <a:pt x="936790" y="396240"/>
                </a:lnTo>
                <a:lnTo>
                  <a:pt x="934148" y="397510"/>
                </a:lnTo>
                <a:lnTo>
                  <a:pt x="925664" y="393700"/>
                </a:lnTo>
                <a:lnTo>
                  <a:pt x="921334" y="389890"/>
                </a:lnTo>
                <a:lnTo>
                  <a:pt x="916520" y="386727"/>
                </a:lnTo>
                <a:lnTo>
                  <a:pt x="916520" y="434340"/>
                </a:lnTo>
                <a:lnTo>
                  <a:pt x="916254" y="436880"/>
                </a:lnTo>
                <a:lnTo>
                  <a:pt x="914793" y="438150"/>
                </a:lnTo>
                <a:lnTo>
                  <a:pt x="913676" y="439420"/>
                </a:lnTo>
                <a:lnTo>
                  <a:pt x="910386" y="440690"/>
                </a:lnTo>
                <a:lnTo>
                  <a:pt x="906995" y="441960"/>
                </a:lnTo>
                <a:lnTo>
                  <a:pt x="902487" y="444500"/>
                </a:lnTo>
                <a:lnTo>
                  <a:pt x="899845" y="444500"/>
                </a:lnTo>
                <a:lnTo>
                  <a:pt x="899045" y="441960"/>
                </a:lnTo>
                <a:lnTo>
                  <a:pt x="902716" y="438150"/>
                </a:lnTo>
                <a:lnTo>
                  <a:pt x="905052" y="435610"/>
                </a:lnTo>
                <a:lnTo>
                  <a:pt x="906221" y="434340"/>
                </a:lnTo>
                <a:lnTo>
                  <a:pt x="907453" y="433070"/>
                </a:lnTo>
                <a:lnTo>
                  <a:pt x="911161" y="429260"/>
                </a:lnTo>
                <a:lnTo>
                  <a:pt x="914488" y="429260"/>
                </a:lnTo>
                <a:lnTo>
                  <a:pt x="916381" y="431800"/>
                </a:lnTo>
                <a:lnTo>
                  <a:pt x="916520" y="434340"/>
                </a:lnTo>
                <a:lnTo>
                  <a:pt x="916520" y="386727"/>
                </a:lnTo>
                <a:lnTo>
                  <a:pt x="913625" y="384810"/>
                </a:lnTo>
                <a:lnTo>
                  <a:pt x="912507" y="382270"/>
                </a:lnTo>
                <a:lnTo>
                  <a:pt x="911961" y="381000"/>
                </a:lnTo>
                <a:lnTo>
                  <a:pt x="911682" y="372110"/>
                </a:lnTo>
                <a:lnTo>
                  <a:pt x="909396" y="370840"/>
                </a:lnTo>
                <a:lnTo>
                  <a:pt x="903122" y="367030"/>
                </a:lnTo>
                <a:lnTo>
                  <a:pt x="901039" y="365760"/>
                </a:lnTo>
                <a:lnTo>
                  <a:pt x="898956" y="364490"/>
                </a:lnTo>
                <a:lnTo>
                  <a:pt x="899083" y="360680"/>
                </a:lnTo>
                <a:lnTo>
                  <a:pt x="901204" y="359410"/>
                </a:lnTo>
                <a:lnTo>
                  <a:pt x="911809" y="353060"/>
                </a:lnTo>
                <a:lnTo>
                  <a:pt x="917384" y="351790"/>
                </a:lnTo>
                <a:lnTo>
                  <a:pt x="925537" y="353060"/>
                </a:lnTo>
                <a:lnTo>
                  <a:pt x="928331" y="354330"/>
                </a:lnTo>
                <a:lnTo>
                  <a:pt x="929678" y="356870"/>
                </a:lnTo>
                <a:lnTo>
                  <a:pt x="927989" y="360680"/>
                </a:lnTo>
                <a:lnTo>
                  <a:pt x="925283" y="364490"/>
                </a:lnTo>
                <a:lnTo>
                  <a:pt x="923201" y="365760"/>
                </a:lnTo>
                <a:lnTo>
                  <a:pt x="921397" y="367030"/>
                </a:lnTo>
                <a:lnTo>
                  <a:pt x="921727" y="368300"/>
                </a:lnTo>
                <a:lnTo>
                  <a:pt x="923874" y="368300"/>
                </a:lnTo>
                <a:lnTo>
                  <a:pt x="926020" y="369570"/>
                </a:lnTo>
                <a:lnTo>
                  <a:pt x="931659" y="369570"/>
                </a:lnTo>
                <a:lnTo>
                  <a:pt x="936421" y="370840"/>
                </a:lnTo>
                <a:lnTo>
                  <a:pt x="938987" y="370840"/>
                </a:lnTo>
                <a:lnTo>
                  <a:pt x="936612" y="375920"/>
                </a:lnTo>
                <a:lnTo>
                  <a:pt x="942721" y="377190"/>
                </a:lnTo>
                <a:lnTo>
                  <a:pt x="948486" y="377190"/>
                </a:lnTo>
                <a:lnTo>
                  <a:pt x="956538" y="375920"/>
                </a:lnTo>
                <a:lnTo>
                  <a:pt x="959510" y="374650"/>
                </a:lnTo>
                <a:lnTo>
                  <a:pt x="961263" y="381000"/>
                </a:lnTo>
                <a:lnTo>
                  <a:pt x="961263" y="374840"/>
                </a:lnTo>
                <a:lnTo>
                  <a:pt x="961136" y="374650"/>
                </a:lnTo>
                <a:lnTo>
                  <a:pt x="959408" y="372110"/>
                </a:lnTo>
                <a:lnTo>
                  <a:pt x="959370" y="369570"/>
                </a:lnTo>
                <a:lnTo>
                  <a:pt x="963561" y="365760"/>
                </a:lnTo>
                <a:lnTo>
                  <a:pt x="964361" y="364490"/>
                </a:lnTo>
                <a:lnTo>
                  <a:pt x="966254" y="358140"/>
                </a:lnTo>
                <a:lnTo>
                  <a:pt x="966635" y="356870"/>
                </a:lnTo>
                <a:lnTo>
                  <a:pt x="964501" y="355600"/>
                </a:lnTo>
                <a:lnTo>
                  <a:pt x="954709" y="356870"/>
                </a:lnTo>
                <a:lnTo>
                  <a:pt x="952639" y="355600"/>
                </a:lnTo>
                <a:lnTo>
                  <a:pt x="951826" y="349250"/>
                </a:lnTo>
                <a:lnTo>
                  <a:pt x="951014" y="342900"/>
                </a:lnTo>
                <a:lnTo>
                  <a:pt x="953262" y="339090"/>
                </a:lnTo>
                <a:lnTo>
                  <a:pt x="954773" y="336550"/>
                </a:lnTo>
                <a:lnTo>
                  <a:pt x="964844" y="331470"/>
                </a:lnTo>
                <a:lnTo>
                  <a:pt x="967346" y="331470"/>
                </a:lnTo>
                <a:lnTo>
                  <a:pt x="971003" y="336550"/>
                </a:lnTo>
                <a:lnTo>
                  <a:pt x="972642" y="340360"/>
                </a:lnTo>
                <a:lnTo>
                  <a:pt x="978027" y="336550"/>
                </a:lnTo>
                <a:lnTo>
                  <a:pt x="979703" y="334010"/>
                </a:lnTo>
                <a:lnTo>
                  <a:pt x="980897" y="331470"/>
                </a:lnTo>
                <a:lnTo>
                  <a:pt x="981506" y="330200"/>
                </a:lnTo>
                <a:lnTo>
                  <a:pt x="982713" y="327660"/>
                </a:lnTo>
                <a:lnTo>
                  <a:pt x="983322" y="323850"/>
                </a:lnTo>
                <a:lnTo>
                  <a:pt x="985456" y="320040"/>
                </a:lnTo>
                <a:lnTo>
                  <a:pt x="986891" y="317500"/>
                </a:lnTo>
                <a:lnTo>
                  <a:pt x="993889" y="317500"/>
                </a:lnTo>
                <a:lnTo>
                  <a:pt x="1018438" y="340360"/>
                </a:lnTo>
                <a:lnTo>
                  <a:pt x="1019390" y="341630"/>
                </a:lnTo>
                <a:lnTo>
                  <a:pt x="1022845" y="350520"/>
                </a:lnTo>
                <a:lnTo>
                  <a:pt x="1026502" y="355600"/>
                </a:lnTo>
                <a:lnTo>
                  <a:pt x="1039723" y="359410"/>
                </a:lnTo>
                <a:lnTo>
                  <a:pt x="1045184" y="364490"/>
                </a:lnTo>
                <a:lnTo>
                  <a:pt x="1053947" y="372110"/>
                </a:lnTo>
                <a:lnTo>
                  <a:pt x="1053947" y="349618"/>
                </a:lnTo>
                <a:lnTo>
                  <a:pt x="1050213" y="349250"/>
                </a:lnTo>
                <a:lnTo>
                  <a:pt x="1043012" y="345440"/>
                </a:lnTo>
                <a:lnTo>
                  <a:pt x="1036904" y="335280"/>
                </a:lnTo>
                <a:lnTo>
                  <a:pt x="1035977" y="332740"/>
                </a:lnTo>
                <a:lnTo>
                  <a:pt x="1034669" y="327660"/>
                </a:lnTo>
                <a:lnTo>
                  <a:pt x="1035799" y="323850"/>
                </a:lnTo>
                <a:lnTo>
                  <a:pt x="1038885" y="322580"/>
                </a:lnTo>
                <a:lnTo>
                  <a:pt x="1041984" y="321310"/>
                </a:lnTo>
                <a:lnTo>
                  <a:pt x="1044956" y="322580"/>
                </a:lnTo>
                <a:lnTo>
                  <a:pt x="1050074" y="327660"/>
                </a:lnTo>
                <a:lnTo>
                  <a:pt x="1053642" y="328930"/>
                </a:lnTo>
                <a:lnTo>
                  <a:pt x="1060323" y="323850"/>
                </a:lnTo>
                <a:lnTo>
                  <a:pt x="1060907" y="321310"/>
                </a:lnTo>
                <a:lnTo>
                  <a:pt x="1061199" y="320040"/>
                </a:lnTo>
                <a:lnTo>
                  <a:pt x="1058608" y="314960"/>
                </a:lnTo>
                <a:lnTo>
                  <a:pt x="1056665" y="311150"/>
                </a:lnTo>
                <a:lnTo>
                  <a:pt x="1057160" y="308610"/>
                </a:lnTo>
                <a:lnTo>
                  <a:pt x="1068070" y="304800"/>
                </a:lnTo>
                <a:lnTo>
                  <a:pt x="1073404" y="303530"/>
                </a:lnTo>
                <a:lnTo>
                  <a:pt x="1077214" y="302260"/>
                </a:lnTo>
                <a:lnTo>
                  <a:pt x="1084846" y="299720"/>
                </a:lnTo>
                <a:lnTo>
                  <a:pt x="1091158" y="298450"/>
                </a:lnTo>
                <a:lnTo>
                  <a:pt x="1099032" y="295910"/>
                </a:lnTo>
                <a:lnTo>
                  <a:pt x="1100328" y="293370"/>
                </a:lnTo>
                <a:lnTo>
                  <a:pt x="1101839" y="292100"/>
                </a:lnTo>
                <a:lnTo>
                  <a:pt x="1100340" y="290830"/>
                </a:lnTo>
                <a:lnTo>
                  <a:pt x="1099108" y="288290"/>
                </a:lnTo>
                <a:lnTo>
                  <a:pt x="1093952" y="287020"/>
                </a:lnTo>
                <a:lnTo>
                  <a:pt x="1090231" y="285750"/>
                </a:lnTo>
                <a:lnTo>
                  <a:pt x="1078560" y="285750"/>
                </a:lnTo>
                <a:lnTo>
                  <a:pt x="1072730" y="284480"/>
                </a:lnTo>
                <a:lnTo>
                  <a:pt x="1068298" y="280670"/>
                </a:lnTo>
                <a:lnTo>
                  <a:pt x="1066304" y="276860"/>
                </a:lnTo>
                <a:lnTo>
                  <a:pt x="1065631" y="275590"/>
                </a:lnTo>
                <a:lnTo>
                  <a:pt x="1064310" y="273050"/>
                </a:lnTo>
                <a:lnTo>
                  <a:pt x="1061339" y="265430"/>
                </a:lnTo>
                <a:lnTo>
                  <a:pt x="1056843" y="264160"/>
                </a:lnTo>
                <a:lnTo>
                  <a:pt x="1049388" y="274320"/>
                </a:lnTo>
                <a:lnTo>
                  <a:pt x="1046695" y="275590"/>
                </a:lnTo>
                <a:lnTo>
                  <a:pt x="1036891" y="274320"/>
                </a:lnTo>
                <a:lnTo>
                  <a:pt x="1032014" y="270510"/>
                </a:lnTo>
                <a:lnTo>
                  <a:pt x="1029042" y="266700"/>
                </a:lnTo>
                <a:lnTo>
                  <a:pt x="1026071" y="262890"/>
                </a:lnTo>
                <a:lnTo>
                  <a:pt x="1027023" y="259080"/>
                </a:lnTo>
                <a:lnTo>
                  <a:pt x="1034783" y="256540"/>
                </a:lnTo>
                <a:lnTo>
                  <a:pt x="1039291" y="255270"/>
                </a:lnTo>
                <a:lnTo>
                  <a:pt x="1046492" y="260350"/>
                </a:lnTo>
                <a:lnTo>
                  <a:pt x="1048448" y="259080"/>
                </a:lnTo>
                <a:lnTo>
                  <a:pt x="1051242" y="255270"/>
                </a:lnTo>
                <a:lnTo>
                  <a:pt x="1054036" y="251460"/>
                </a:lnTo>
                <a:lnTo>
                  <a:pt x="1054874" y="250190"/>
                </a:lnTo>
                <a:lnTo>
                  <a:pt x="1059103" y="243840"/>
                </a:lnTo>
                <a:lnTo>
                  <a:pt x="1063396" y="242570"/>
                </a:lnTo>
                <a:lnTo>
                  <a:pt x="1070914" y="243840"/>
                </a:lnTo>
                <a:lnTo>
                  <a:pt x="1073137" y="243840"/>
                </a:lnTo>
                <a:lnTo>
                  <a:pt x="1075385" y="245110"/>
                </a:lnTo>
                <a:lnTo>
                  <a:pt x="1097902" y="248920"/>
                </a:lnTo>
                <a:lnTo>
                  <a:pt x="1108951" y="248920"/>
                </a:lnTo>
                <a:lnTo>
                  <a:pt x="1111961" y="251460"/>
                </a:lnTo>
                <a:lnTo>
                  <a:pt x="1113282" y="252730"/>
                </a:lnTo>
                <a:lnTo>
                  <a:pt x="1114780" y="254000"/>
                </a:lnTo>
                <a:lnTo>
                  <a:pt x="1113205" y="255270"/>
                </a:lnTo>
                <a:lnTo>
                  <a:pt x="1111783" y="256540"/>
                </a:lnTo>
                <a:lnTo>
                  <a:pt x="1107719" y="259080"/>
                </a:lnTo>
                <a:lnTo>
                  <a:pt x="1104988" y="259080"/>
                </a:lnTo>
                <a:lnTo>
                  <a:pt x="1098359" y="261620"/>
                </a:lnTo>
                <a:lnTo>
                  <a:pt x="1097381" y="266700"/>
                </a:lnTo>
                <a:lnTo>
                  <a:pt x="1102614" y="275590"/>
                </a:lnTo>
                <a:lnTo>
                  <a:pt x="1105242" y="276860"/>
                </a:lnTo>
                <a:lnTo>
                  <a:pt x="1112342" y="271780"/>
                </a:lnTo>
                <a:lnTo>
                  <a:pt x="1114577" y="270510"/>
                </a:lnTo>
                <a:lnTo>
                  <a:pt x="1121003" y="266700"/>
                </a:lnTo>
                <a:lnTo>
                  <a:pt x="1124927" y="265430"/>
                </a:lnTo>
                <a:lnTo>
                  <a:pt x="1131925" y="270510"/>
                </a:lnTo>
                <a:lnTo>
                  <a:pt x="1152715" y="270510"/>
                </a:lnTo>
                <a:lnTo>
                  <a:pt x="1159687" y="271780"/>
                </a:lnTo>
                <a:lnTo>
                  <a:pt x="1166444" y="274320"/>
                </a:lnTo>
                <a:lnTo>
                  <a:pt x="1168146" y="275590"/>
                </a:lnTo>
                <a:lnTo>
                  <a:pt x="1170216" y="276860"/>
                </a:lnTo>
                <a:lnTo>
                  <a:pt x="1177264" y="276860"/>
                </a:lnTo>
                <a:lnTo>
                  <a:pt x="1184084" y="273050"/>
                </a:lnTo>
                <a:lnTo>
                  <a:pt x="1195158" y="266700"/>
                </a:lnTo>
                <a:lnTo>
                  <a:pt x="1197749" y="266700"/>
                </a:lnTo>
                <a:lnTo>
                  <a:pt x="1198473" y="265430"/>
                </a:lnTo>
                <a:lnTo>
                  <a:pt x="1200658" y="261620"/>
                </a:lnTo>
                <a:lnTo>
                  <a:pt x="1201953" y="259080"/>
                </a:lnTo>
                <a:lnTo>
                  <a:pt x="1201229" y="255270"/>
                </a:lnTo>
                <a:lnTo>
                  <a:pt x="1197851" y="254000"/>
                </a:lnTo>
                <a:lnTo>
                  <a:pt x="1194968" y="252730"/>
                </a:lnTo>
                <a:lnTo>
                  <a:pt x="1193901" y="252730"/>
                </a:lnTo>
                <a:lnTo>
                  <a:pt x="1186205" y="251460"/>
                </a:lnTo>
                <a:lnTo>
                  <a:pt x="1180553" y="248920"/>
                </a:lnTo>
                <a:lnTo>
                  <a:pt x="1179880" y="247650"/>
                </a:lnTo>
                <a:lnTo>
                  <a:pt x="1174559" y="237490"/>
                </a:lnTo>
                <a:lnTo>
                  <a:pt x="1169936" y="234950"/>
                </a:lnTo>
                <a:lnTo>
                  <a:pt x="1157071" y="237490"/>
                </a:lnTo>
                <a:lnTo>
                  <a:pt x="1149515" y="238760"/>
                </a:lnTo>
                <a:lnTo>
                  <a:pt x="1142238" y="241300"/>
                </a:lnTo>
                <a:lnTo>
                  <a:pt x="1135430" y="245110"/>
                </a:lnTo>
                <a:lnTo>
                  <a:pt x="1133030" y="247650"/>
                </a:lnTo>
                <a:lnTo>
                  <a:pt x="1130261" y="247650"/>
                </a:lnTo>
                <a:lnTo>
                  <a:pt x="1126375" y="242570"/>
                </a:lnTo>
                <a:lnTo>
                  <a:pt x="1125410" y="241300"/>
                </a:lnTo>
                <a:lnTo>
                  <a:pt x="1126401" y="238760"/>
                </a:lnTo>
                <a:lnTo>
                  <a:pt x="1132649" y="233680"/>
                </a:lnTo>
                <a:lnTo>
                  <a:pt x="1145286" y="224790"/>
                </a:lnTo>
                <a:lnTo>
                  <a:pt x="1150226" y="222250"/>
                </a:lnTo>
                <a:lnTo>
                  <a:pt x="1153693" y="219710"/>
                </a:lnTo>
                <a:lnTo>
                  <a:pt x="1157173" y="217170"/>
                </a:lnTo>
                <a:lnTo>
                  <a:pt x="1159014" y="214630"/>
                </a:lnTo>
                <a:lnTo>
                  <a:pt x="1158252" y="212090"/>
                </a:lnTo>
                <a:lnTo>
                  <a:pt x="1157871" y="210820"/>
                </a:lnTo>
                <a:lnTo>
                  <a:pt x="1151661" y="212090"/>
                </a:lnTo>
                <a:lnTo>
                  <a:pt x="1149375" y="209550"/>
                </a:lnTo>
                <a:lnTo>
                  <a:pt x="1147495" y="203200"/>
                </a:lnTo>
                <a:lnTo>
                  <a:pt x="1146009" y="198120"/>
                </a:lnTo>
                <a:lnTo>
                  <a:pt x="1142504" y="196850"/>
                </a:lnTo>
                <a:lnTo>
                  <a:pt x="1136980" y="198120"/>
                </a:lnTo>
                <a:lnTo>
                  <a:pt x="1123670" y="198120"/>
                </a:lnTo>
                <a:lnTo>
                  <a:pt x="1117498" y="195580"/>
                </a:lnTo>
                <a:lnTo>
                  <a:pt x="1111592" y="191770"/>
                </a:lnTo>
                <a:lnTo>
                  <a:pt x="1105535" y="186690"/>
                </a:lnTo>
                <a:lnTo>
                  <a:pt x="1101801" y="187960"/>
                </a:lnTo>
                <a:lnTo>
                  <a:pt x="1091730" y="195580"/>
                </a:lnTo>
                <a:lnTo>
                  <a:pt x="1087716" y="199390"/>
                </a:lnTo>
                <a:lnTo>
                  <a:pt x="1076007" y="203200"/>
                </a:lnTo>
                <a:lnTo>
                  <a:pt x="1067993" y="201930"/>
                </a:lnTo>
                <a:lnTo>
                  <a:pt x="1063777" y="187960"/>
                </a:lnTo>
                <a:lnTo>
                  <a:pt x="1060754" y="184150"/>
                </a:lnTo>
                <a:lnTo>
                  <a:pt x="1056055" y="176530"/>
                </a:lnTo>
                <a:lnTo>
                  <a:pt x="1056157" y="173990"/>
                </a:lnTo>
                <a:lnTo>
                  <a:pt x="1056195" y="172720"/>
                </a:lnTo>
                <a:lnTo>
                  <a:pt x="1057211" y="170180"/>
                </a:lnTo>
                <a:lnTo>
                  <a:pt x="1059827" y="167640"/>
                </a:lnTo>
                <a:lnTo>
                  <a:pt x="1062951" y="168910"/>
                </a:lnTo>
                <a:lnTo>
                  <a:pt x="1066241" y="171450"/>
                </a:lnTo>
                <a:lnTo>
                  <a:pt x="1067447" y="173990"/>
                </a:lnTo>
                <a:lnTo>
                  <a:pt x="1070127" y="177800"/>
                </a:lnTo>
                <a:lnTo>
                  <a:pt x="1071156" y="180340"/>
                </a:lnTo>
                <a:lnTo>
                  <a:pt x="1075575" y="186690"/>
                </a:lnTo>
                <a:lnTo>
                  <a:pt x="1077556" y="186690"/>
                </a:lnTo>
                <a:lnTo>
                  <a:pt x="1084872" y="181610"/>
                </a:lnTo>
                <a:lnTo>
                  <a:pt x="1088021" y="179070"/>
                </a:lnTo>
                <a:lnTo>
                  <a:pt x="1098918" y="171450"/>
                </a:lnTo>
                <a:lnTo>
                  <a:pt x="1104569" y="172720"/>
                </a:lnTo>
                <a:lnTo>
                  <a:pt x="1114145" y="180340"/>
                </a:lnTo>
                <a:lnTo>
                  <a:pt x="1116444" y="181610"/>
                </a:lnTo>
                <a:lnTo>
                  <a:pt x="1120521" y="184150"/>
                </a:lnTo>
                <a:lnTo>
                  <a:pt x="1123124" y="184150"/>
                </a:lnTo>
                <a:lnTo>
                  <a:pt x="1128420" y="180340"/>
                </a:lnTo>
                <a:lnTo>
                  <a:pt x="1132420" y="177800"/>
                </a:lnTo>
                <a:lnTo>
                  <a:pt x="1135964" y="173990"/>
                </a:lnTo>
                <a:lnTo>
                  <a:pt x="1137539" y="172720"/>
                </a:lnTo>
                <a:lnTo>
                  <a:pt x="1137653" y="171450"/>
                </a:lnTo>
                <a:lnTo>
                  <a:pt x="1137881" y="168910"/>
                </a:lnTo>
                <a:lnTo>
                  <a:pt x="1138783" y="167640"/>
                </a:lnTo>
                <a:lnTo>
                  <a:pt x="1134694" y="165100"/>
                </a:lnTo>
                <a:lnTo>
                  <a:pt x="1127569" y="163830"/>
                </a:lnTo>
                <a:lnTo>
                  <a:pt x="1122387" y="162560"/>
                </a:lnTo>
                <a:lnTo>
                  <a:pt x="1114336" y="160020"/>
                </a:lnTo>
                <a:lnTo>
                  <a:pt x="1114386" y="157480"/>
                </a:lnTo>
                <a:lnTo>
                  <a:pt x="1118870" y="154940"/>
                </a:lnTo>
                <a:lnTo>
                  <a:pt x="1120749" y="153670"/>
                </a:lnTo>
                <a:lnTo>
                  <a:pt x="1126731" y="149860"/>
                </a:lnTo>
                <a:lnTo>
                  <a:pt x="1127086" y="147320"/>
                </a:lnTo>
                <a:lnTo>
                  <a:pt x="1120724" y="142240"/>
                </a:lnTo>
                <a:lnTo>
                  <a:pt x="1117473" y="140970"/>
                </a:lnTo>
                <a:lnTo>
                  <a:pt x="1113294" y="137160"/>
                </a:lnTo>
                <a:lnTo>
                  <a:pt x="1112050" y="135890"/>
                </a:lnTo>
                <a:lnTo>
                  <a:pt x="1110107" y="133350"/>
                </a:lnTo>
                <a:lnTo>
                  <a:pt x="1109840" y="130810"/>
                </a:lnTo>
                <a:lnTo>
                  <a:pt x="1106157" y="125730"/>
                </a:lnTo>
                <a:lnTo>
                  <a:pt x="1104328" y="123190"/>
                </a:lnTo>
                <a:lnTo>
                  <a:pt x="1098651" y="123190"/>
                </a:lnTo>
                <a:lnTo>
                  <a:pt x="1083068" y="125730"/>
                </a:lnTo>
                <a:lnTo>
                  <a:pt x="1078839" y="121920"/>
                </a:lnTo>
                <a:lnTo>
                  <a:pt x="1078966" y="115570"/>
                </a:lnTo>
                <a:lnTo>
                  <a:pt x="1079042" y="105410"/>
                </a:lnTo>
                <a:lnTo>
                  <a:pt x="1075715" y="106680"/>
                </a:lnTo>
                <a:lnTo>
                  <a:pt x="1073137" y="109220"/>
                </a:lnTo>
                <a:lnTo>
                  <a:pt x="1066076" y="109220"/>
                </a:lnTo>
                <a:lnTo>
                  <a:pt x="1062850" y="110490"/>
                </a:lnTo>
                <a:lnTo>
                  <a:pt x="1055954" y="115570"/>
                </a:lnTo>
                <a:lnTo>
                  <a:pt x="1054112" y="115570"/>
                </a:lnTo>
                <a:lnTo>
                  <a:pt x="1052004" y="110490"/>
                </a:lnTo>
                <a:lnTo>
                  <a:pt x="1051788" y="109220"/>
                </a:lnTo>
                <a:lnTo>
                  <a:pt x="1049858" y="104140"/>
                </a:lnTo>
                <a:lnTo>
                  <a:pt x="1046962" y="102870"/>
                </a:lnTo>
                <a:lnTo>
                  <a:pt x="1036688" y="107950"/>
                </a:lnTo>
                <a:lnTo>
                  <a:pt x="1030719" y="111760"/>
                </a:lnTo>
                <a:lnTo>
                  <a:pt x="1025436" y="120650"/>
                </a:lnTo>
                <a:lnTo>
                  <a:pt x="1022629" y="123190"/>
                </a:lnTo>
                <a:lnTo>
                  <a:pt x="1021816" y="123190"/>
                </a:lnTo>
                <a:lnTo>
                  <a:pt x="1021816" y="316230"/>
                </a:lnTo>
                <a:lnTo>
                  <a:pt x="1021676" y="320040"/>
                </a:lnTo>
                <a:lnTo>
                  <a:pt x="1018133" y="322580"/>
                </a:lnTo>
                <a:lnTo>
                  <a:pt x="1014768" y="322580"/>
                </a:lnTo>
                <a:lnTo>
                  <a:pt x="1013383" y="320040"/>
                </a:lnTo>
                <a:lnTo>
                  <a:pt x="1015098" y="317500"/>
                </a:lnTo>
                <a:lnTo>
                  <a:pt x="1016800" y="316230"/>
                </a:lnTo>
                <a:lnTo>
                  <a:pt x="1018806" y="314960"/>
                </a:lnTo>
                <a:lnTo>
                  <a:pt x="1019175" y="314960"/>
                </a:lnTo>
                <a:lnTo>
                  <a:pt x="1021118" y="316230"/>
                </a:lnTo>
                <a:lnTo>
                  <a:pt x="1021816" y="316230"/>
                </a:lnTo>
                <a:lnTo>
                  <a:pt x="1021816" y="123190"/>
                </a:lnTo>
                <a:lnTo>
                  <a:pt x="1014260" y="123190"/>
                </a:lnTo>
                <a:lnTo>
                  <a:pt x="1009726" y="125730"/>
                </a:lnTo>
                <a:lnTo>
                  <a:pt x="1003642" y="129540"/>
                </a:lnTo>
                <a:lnTo>
                  <a:pt x="1002004" y="130810"/>
                </a:lnTo>
                <a:lnTo>
                  <a:pt x="1000531" y="130810"/>
                </a:lnTo>
                <a:lnTo>
                  <a:pt x="1000290" y="127000"/>
                </a:lnTo>
                <a:lnTo>
                  <a:pt x="1000163" y="124472"/>
                </a:lnTo>
                <a:lnTo>
                  <a:pt x="982319" y="130810"/>
                </a:lnTo>
                <a:lnTo>
                  <a:pt x="981430" y="132080"/>
                </a:lnTo>
                <a:lnTo>
                  <a:pt x="977303" y="134620"/>
                </a:lnTo>
                <a:lnTo>
                  <a:pt x="976299" y="138430"/>
                </a:lnTo>
                <a:lnTo>
                  <a:pt x="980706" y="144780"/>
                </a:lnTo>
                <a:lnTo>
                  <a:pt x="982929" y="147320"/>
                </a:lnTo>
                <a:lnTo>
                  <a:pt x="987793" y="151130"/>
                </a:lnTo>
                <a:lnTo>
                  <a:pt x="990993" y="153670"/>
                </a:lnTo>
                <a:lnTo>
                  <a:pt x="995426" y="157480"/>
                </a:lnTo>
                <a:lnTo>
                  <a:pt x="996683" y="160020"/>
                </a:lnTo>
                <a:lnTo>
                  <a:pt x="998258" y="162560"/>
                </a:lnTo>
                <a:lnTo>
                  <a:pt x="995654" y="163830"/>
                </a:lnTo>
                <a:lnTo>
                  <a:pt x="993165" y="165100"/>
                </a:lnTo>
                <a:lnTo>
                  <a:pt x="990409" y="166370"/>
                </a:lnTo>
                <a:lnTo>
                  <a:pt x="969124" y="171450"/>
                </a:lnTo>
                <a:lnTo>
                  <a:pt x="967536" y="175260"/>
                </a:lnTo>
                <a:lnTo>
                  <a:pt x="971194" y="182880"/>
                </a:lnTo>
                <a:lnTo>
                  <a:pt x="972972" y="185420"/>
                </a:lnTo>
                <a:lnTo>
                  <a:pt x="977328" y="191770"/>
                </a:lnTo>
                <a:lnTo>
                  <a:pt x="977277" y="194310"/>
                </a:lnTo>
                <a:lnTo>
                  <a:pt x="973074" y="201930"/>
                </a:lnTo>
                <a:lnTo>
                  <a:pt x="969543" y="201930"/>
                </a:lnTo>
                <a:lnTo>
                  <a:pt x="966254" y="198120"/>
                </a:lnTo>
                <a:lnTo>
                  <a:pt x="965161" y="196850"/>
                </a:lnTo>
                <a:lnTo>
                  <a:pt x="964171" y="194310"/>
                </a:lnTo>
                <a:lnTo>
                  <a:pt x="959878" y="186690"/>
                </a:lnTo>
                <a:lnTo>
                  <a:pt x="957110" y="186690"/>
                </a:lnTo>
                <a:lnTo>
                  <a:pt x="949794" y="191770"/>
                </a:lnTo>
                <a:lnTo>
                  <a:pt x="947293" y="194310"/>
                </a:lnTo>
                <a:lnTo>
                  <a:pt x="945489" y="195961"/>
                </a:lnTo>
                <a:lnTo>
                  <a:pt x="945489" y="354330"/>
                </a:lnTo>
                <a:lnTo>
                  <a:pt x="942213" y="356870"/>
                </a:lnTo>
                <a:lnTo>
                  <a:pt x="938352" y="358140"/>
                </a:lnTo>
                <a:lnTo>
                  <a:pt x="937996" y="356870"/>
                </a:lnTo>
                <a:lnTo>
                  <a:pt x="936561" y="355600"/>
                </a:lnTo>
                <a:lnTo>
                  <a:pt x="937425" y="354355"/>
                </a:lnTo>
                <a:lnTo>
                  <a:pt x="943254" y="350647"/>
                </a:lnTo>
                <a:lnTo>
                  <a:pt x="944295" y="351790"/>
                </a:lnTo>
                <a:lnTo>
                  <a:pt x="944778" y="351790"/>
                </a:lnTo>
                <a:lnTo>
                  <a:pt x="944930" y="353060"/>
                </a:lnTo>
                <a:lnTo>
                  <a:pt x="945489" y="354330"/>
                </a:lnTo>
                <a:lnTo>
                  <a:pt x="945489" y="195961"/>
                </a:lnTo>
                <a:lnTo>
                  <a:pt x="943127" y="198107"/>
                </a:lnTo>
                <a:lnTo>
                  <a:pt x="943127" y="245110"/>
                </a:lnTo>
                <a:lnTo>
                  <a:pt x="937348" y="250190"/>
                </a:lnTo>
                <a:lnTo>
                  <a:pt x="935786" y="248920"/>
                </a:lnTo>
                <a:lnTo>
                  <a:pt x="934275" y="247650"/>
                </a:lnTo>
                <a:lnTo>
                  <a:pt x="936091" y="245110"/>
                </a:lnTo>
                <a:lnTo>
                  <a:pt x="937945" y="243840"/>
                </a:lnTo>
                <a:lnTo>
                  <a:pt x="940003" y="241300"/>
                </a:lnTo>
                <a:lnTo>
                  <a:pt x="940181" y="241300"/>
                </a:lnTo>
                <a:lnTo>
                  <a:pt x="942047" y="243840"/>
                </a:lnTo>
                <a:lnTo>
                  <a:pt x="943127" y="245110"/>
                </a:lnTo>
                <a:lnTo>
                  <a:pt x="943127" y="198107"/>
                </a:lnTo>
                <a:lnTo>
                  <a:pt x="941298" y="198120"/>
                </a:lnTo>
                <a:lnTo>
                  <a:pt x="939380" y="193040"/>
                </a:lnTo>
                <a:lnTo>
                  <a:pt x="940663" y="190500"/>
                </a:lnTo>
                <a:lnTo>
                  <a:pt x="941946" y="187960"/>
                </a:lnTo>
                <a:lnTo>
                  <a:pt x="948207" y="186690"/>
                </a:lnTo>
                <a:lnTo>
                  <a:pt x="949680" y="185420"/>
                </a:lnTo>
                <a:lnTo>
                  <a:pt x="952017" y="179070"/>
                </a:lnTo>
                <a:lnTo>
                  <a:pt x="953046" y="176530"/>
                </a:lnTo>
                <a:lnTo>
                  <a:pt x="957275" y="166370"/>
                </a:lnTo>
                <a:lnTo>
                  <a:pt x="955865" y="161290"/>
                </a:lnTo>
                <a:lnTo>
                  <a:pt x="954443" y="158750"/>
                </a:lnTo>
                <a:lnTo>
                  <a:pt x="951611" y="153670"/>
                </a:lnTo>
                <a:lnTo>
                  <a:pt x="950302" y="151130"/>
                </a:lnTo>
                <a:lnTo>
                  <a:pt x="945273" y="146050"/>
                </a:lnTo>
                <a:lnTo>
                  <a:pt x="944016" y="144780"/>
                </a:lnTo>
                <a:lnTo>
                  <a:pt x="939292" y="139700"/>
                </a:lnTo>
                <a:lnTo>
                  <a:pt x="934605" y="134620"/>
                </a:lnTo>
                <a:lnTo>
                  <a:pt x="931849" y="130759"/>
                </a:lnTo>
                <a:lnTo>
                  <a:pt x="931849" y="234950"/>
                </a:lnTo>
                <a:lnTo>
                  <a:pt x="929538" y="241300"/>
                </a:lnTo>
                <a:lnTo>
                  <a:pt x="926287" y="246380"/>
                </a:lnTo>
                <a:lnTo>
                  <a:pt x="920483" y="250190"/>
                </a:lnTo>
                <a:lnTo>
                  <a:pt x="917816" y="250190"/>
                </a:lnTo>
                <a:lnTo>
                  <a:pt x="918895" y="247650"/>
                </a:lnTo>
                <a:lnTo>
                  <a:pt x="919772" y="246380"/>
                </a:lnTo>
                <a:lnTo>
                  <a:pt x="922324" y="240030"/>
                </a:lnTo>
                <a:lnTo>
                  <a:pt x="921016" y="237490"/>
                </a:lnTo>
                <a:lnTo>
                  <a:pt x="916978" y="236220"/>
                </a:lnTo>
                <a:lnTo>
                  <a:pt x="914019" y="235292"/>
                </a:lnTo>
                <a:lnTo>
                  <a:pt x="914019" y="332740"/>
                </a:lnTo>
                <a:lnTo>
                  <a:pt x="912444" y="335280"/>
                </a:lnTo>
                <a:lnTo>
                  <a:pt x="910653" y="336550"/>
                </a:lnTo>
                <a:lnTo>
                  <a:pt x="908951" y="339090"/>
                </a:lnTo>
                <a:lnTo>
                  <a:pt x="906767" y="339090"/>
                </a:lnTo>
                <a:lnTo>
                  <a:pt x="906259" y="337820"/>
                </a:lnTo>
                <a:lnTo>
                  <a:pt x="905002" y="336550"/>
                </a:lnTo>
                <a:lnTo>
                  <a:pt x="906856" y="334010"/>
                </a:lnTo>
                <a:lnTo>
                  <a:pt x="908773" y="331470"/>
                </a:lnTo>
                <a:lnTo>
                  <a:pt x="910882" y="330200"/>
                </a:lnTo>
                <a:lnTo>
                  <a:pt x="914019" y="332740"/>
                </a:lnTo>
                <a:lnTo>
                  <a:pt x="914019" y="235292"/>
                </a:lnTo>
                <a:lnTo>
                  <a:pt x="912952" y="234950"/>
                </a:lnTo>
                <a:lnTo>
                  <a:pt x="909535" y="234950"/>
                </a:lnTo>
                <a:lnTo>
                  <a:pt x="905116" y="233680"/>
                </a:lnTo>
                <a:lnTo>
                  <a:pt x="922566" y="219710"/>
                </a:lnTo>
                <a:lnTo>
                  <a:pt x="922566" y="223520"/>
                </a:lnTo>
                <a:lnTo>
                  <a:pt x="921550" y="227330"/>
                </a:lnTo>
                <a:lnTo>
                  <a:pt x="924140" y="231140"/>
                </a:lnTo>
                <a:lnTo>
                  <a:pt x="927849" y="231140"/>
                </a:lnTo>
                <a:lnTo>
                  <a:pt x="931075" y="233680"/>
                </a:lnTo>
                <a:lnTo>
                  <a:pt x="931849" y="234950"/>
                </a:lnTo>
                <a:lnTo>
                  <a:pt x="931849" y="130759"/>
                </a:lnTo>
                <a:lnTo>
                  <a:pt x="930084" y="128270"/>
                </a:lnTo>
                <a:lnTo>
                  <a:pt x="927747" y="125730"/>
                </a:lnTo>
                <a:lnTo>
                  <a:pt x="926655" y="121920"/>
                </a:lnTo>
                <a:lnTo>
                  <a:pt x="923823" y="114300"/>
                </a:lnTo>
                <a:lnTo>
                  <a:pt x="923112" y="111760"/>
                </a:lnTo>
                <a:lnTo>
                  <a:pt x="921004" y="107950"/>
                </a:lnTo>
                <a:lnTo>
                  <a:pt x="918210" y="102870"/>
                </a:lnTo>
                <a:lnTo>
                  <a:pt x="914374" y="101600"/>
                </a:lnTo>
                <a:lnTo>
                  <a:pt x="904163" y="107950"/>
                </a:lnTo>
                <a:lnTo>
                  <a:pt x="901293" y="107950"/>
                </a:lnTo>
                <a:lnTo>
                  <a:pt x="901293" y="223520"/>
                </a:lnTo>
                <a:lnTo>
                  <a:pt x="900899" y="227330"/>
                </a:lnTo>
                <a:lnTo>
                  <a:pt x="900125" y="229870"/>
                </a:lnTo>
                <a:lnTo>
                  <a:pt x="898245" y="235788"/>
                </a:lnTo>
                <a:lnTo>
                  <a:pt x="898245" y="455930"/>
                </a:lnTo>
                <a:lnTo>
                  <a:pt x="897801" y="457200"/>
                </a:lnTo>
                <a:lnTo>
                  <a:pt x="897293" y="458470"/>
                </a:lnTo>
                <a:lnTo>
                  <a:pt x="895692" y="459740"/>
                </a:lnTo>
                <a:lnTo>
                  <a:pt x="890092" y="466090"/>
                </a:lnTo>
                <a:lnTo>
                  <a:pt x="889025" y="471170"/>
                </a:lnTo>
                <a:lnTo>
                  <a:pt x="892403" y="477520"/>
                </a:lnTo>
                <a:lnTo>
                  <a:pt x="892695" y="478790"/>
                </a:lnTo>
                <a:lnTo>
                  <a:pt x="892848" y="478790"/>
                </a:lnTo>
                <a:lnTo>
                  <a:pt x="893343" y="480060"/>
                </a:lnTo>
                <a:lnTo>
                  <a:pt x="886853" y="474980"/>
                </a:lnTo>
                <a:lnTo>
                  <a:pt x="882726" y="468630"/>
                </a:lnTo>
                <a:lnTo>
                  <a:pt x="881341" y="461010"/>
                </a:lnTo>
                <a:lnTo>
                  <a:pt x="882027" y="458470"/>
                </a:lnTo>
                <a:lnTo>
                  <a:pt x="883056" y="454660"/>
                </a:lnTo>
                <a:lnTo>
                  <a:pt x="885532" y="450850"/>
                </a:lnTo>
                <a:lnTo>
                  <a:pt x="893343" y="448310"/>
                </a:lnTo>
                <a:lnTo>
                  <a:pt x="897966" y="453390"/>
                </a:lnTo>
                <a:lnTo>
                  <a:pt x="898245" y="455930"/>
                </a:lnTo>
                <a:lnTo>
                  <a:pt x="898245" y="235788"/>
                </a:lnTo>
                <a:lnTo>
                  <a:pt x="898105" y="236220"/>
                </a:lnTo>
                <a:lnTo>
                  <a:pt x="896531" y="236220"/>
                </a:lnTo>
                <a:lnTo>
                  <a:pt x="896416" y="334010"/>
                </a:lnTo>
                <a:lnTo>
                  <a:pt x="891184" y="347980"/>
                </a:lnTo>
                <a:lnTo>
                  <a:pt x="889825" y="350520"/>
                </a:lnTo>
                <a:lnTo>
                  <a:pt x="888072" y="358140"/>
                </a:lnTo>
                <a:lnTo>
                  <a:pt x="886599" y="359410"/>
                </a:lnTo>
                <a:lnTo>
                  <a:pt x="876554" y="358140"/>
                </a:lnTo>
                <a:lnTo>
                  <a:pt x="873658" y="355600"/>
                </a:lnTo>
                <a:lnTo>
                  <a:pt x="879170" y="336550"/>
                </a:lnTo>
                <a:lnTo>
                  <a:pt x="881087" y="331470"/>
                </a:lnTo>
                <a:lnTo>
                  <a:pt x="881570" y="330200"/>
                </a:lnTo>
                <a:lnTo>
                  <a:pt x="883793" y="325120"/>
                </a:lnTo>
                <a:lnTo>
                  <a:pt x="886028" y="320040"/>
                </a:lnTo>
                <a:lnTo>
                  <a:pt x="888365" y="320040"/>
                </a:lnTo>
                <a:lnTo>
                  <a:pt x="893559" y="327660"/>
                </a:lnTo>
                <a:lnTo>
                  <a:pt x="894753" y="331470"/>
                </a:lnTo>
                <a:lnTo>
                  <a:pt x="896416" y="334010"/>
                </a:lnTo>
                <a:lnTo>
                  <a:pt x="896416" y="236118"/>
                </a:lnTo>
                <a:lnTo>
                  <a:pt x="893838" y="233680"/>
                </a:lnTo>
                <a:lnTo>
                  <a:pt x="892619" y="232410"/>
                </a:lnTo>
                <a:lnTo>
                  <a:pt x="891400" y="231140"/>
                </a:lnTo>
                <a:lnTo>
                  <a:pt x="888834" y="228600"/>
                </a:lnTo>
                <a:lnTo>
                  <a:pt x="884110" y="226060"/>
                </a:lnTo>
                <a:lnTo>
                  <a:pt x="885063" y="220980"/>
                </a:lnTo>
                <a:lnTo>
                  <a:pt x="885304" y="219710"/>
                </a:lnTo>
                <a:lnTo>
                  <a:pt x="889419" y="218440"/>
                </a:lnTo>
                <a:lnTo>
                  <a:pt x="890638" y="217170"/>
                </a:lnTo>
                <a:lnTo>
                  <a:pt x="892314" y="217170"/>
                </a:lnTo>
                <a:lnTo>
                  <a:pt x="894588" y="218440"/>
                </a:lnTo>
                <a:lnTo>
                  <a:pt x="897382" y="218440"/>
                </a:lnTo>
                <a:lnTo>
                  <a:pt x="900709" y="220980"/>
                </a:lnTo>
                <a:lnTo>
                  <a:pt x="901293" y="223520"/>
                </a:lnTo>
                <a:lnTo>
                  <a:pt x="901293" y="107950"/>
                </a:lnTo>
                <a:lnTo>
                  <a:pt x="900087" y="107950"/>
                </a:lnTo>
                <a:lnTo>
                  <a:pt x="894930" y="104140"/>
                </a:lnTo>
                <a:lnTo>
                  <a:pt x="893216" y="102870"/>
                </a:lnTo>
                <a:lnTo>
                  <a:pt x="891120" y="100330"/>
                </a:lnTo>
                <a:lnTo>
                  <a:pt x="886015" y="95250"/>
                </a:lnTo>
                <a:lnTo>
                  <a:pt x="883170" y="95250"/>
                </a:lnTo>
                <a:lnTo>
                  <a:pt x="878014" y="101600"/>
                </a:lnTo>
                <a:lnTo>
                  <a:pt x="876058" y="103263"/>
                </a:lnTo>
                <a:lnTo>
                  <a:pt x="876058" y="335280"/>
                </a:lnTo>
                <a:lnTo>
                  <a:pt x="875957" y="342900"/>
                </a:lnTo>
                <a:lnTo>
                  <a:pt x="871689" y="346710"/>
                </a:lnTo>
                <a:lnTo>
                  <a:pt x="868273" y="346710"/>
                </a:lnTo>
                <a:lnTo>
                  <a:pt x="868273" y="476250"/>
                </a:lnTo>
                <a:lnTo>
                  <a:pt x="867117" y="477520"/>
                </a:lnTo>
                <a:lnTo>
                  <a:pt x="866622" y="480060"/>
                </a:lnTo>
                <a:lnTo>
                  <a:pt x="865543" y="478790"/>
                </a:lnTo>
                <a:lnTo>
                  <a:pt x="865009" y="478790"/>
                </a:lnTo>
                <a:lnTo>
                  <a:pt x="861364" y="472440"/>
                </a:lnTo>
                <a:lnTo>
                  <a:pt x="855522" y="471170"/>
                </a:lnTo>
                <a:lnTo>
                  <a:pt x="846340" y="469900"/>
                </a:lnTo>
                <a:lnTo>
                  <a:pt x="843534" y="468630"/>
                </a:lnTo>
                <a:lnTo>
                  <a:pt x="839673" y="463550"/>
                </a:lnTo>
                <a:lnTo>
                  <a:pt x="841717" y="459740"/>
                </a:lnTo>
                <a:lnTo>
                  <a:pt x="845540" y="458470"/>
                </a:lnTo>
                <a:lnTo>
                  <a:pt x="854240" y="458470"/>
                </a:lnTo>
                <a:lnTo>
                  <a:pt x="860437" y="461010"/>
                </a:lnTo>
                <a:lnTo>
                  <a:pt x="864781" y="467360"/>
                </a:lnTo>
                <a:lnTo>
                  <a:pt x="867867" y="474980"/>
                </a:lnTo>
                <a:lnTo>
                  <a:pt x="868273" y="476250"/>
                </a:lnTo>
                <a:lnTo>
                  <a:pt x="868273" y="346710"/>
                </a:lnTo>
                <a:lnTo>
                  <a:pt x="864044" y="346710"/>
                </a:lnTo>
                <a:lnTo>
                  <a:pt x="864044" y="363220"/>
                </a:lnTo>
                <a:lnTo>
                  <a:pt x="861593" y="364490"/>
                </a:lnTo>
                <a:lnTo>
                  <a:pt x="845400" y="350520"/>
                </a:lnTo>
                <a:lnTo>
                  <a:pt x="842987" y="345440"/>
                </a:lnTo>
                <a:lnTo>
                  <a:pt x="842098" y="342900"/>
                </a:lnTo>
                <a:lnTo>
                  <a:pt x="839203" y="344170"/>
                </a:lnTo>
                <a:lnTo>
                  <a:pt x="838581" y="345440"/>
                </a:lnTo>
                <a:lnTo>
                  <a:pt x="837539" y="344170"/>
                </a:lnTo>
                <a:lnTo>
                  <a:pt x="834212" y="343408"/>
                </a:lnTo>
                <a:lnTo>
                  <a:pt x="834212" y="565150"/>
                </a:lnTo>
                <a:lnTo>
                  <a:pt x="832510" y="566420"/>
                </a:lnTo>
                <a:lnTo>
                  <a:pt x="830338" y="566420"/>
                </a:lnTo>
                <a:lnTo>
                  <a:pt x="830338" y="622300"/>
                </a:lnTo>
                <a:lnTo>
                  <a:pt x="830313" y="626110"/>
                </a:lnTo>
                <a:lnTo>
                  <a:pt x="830110" y="626110"/>
                </a:lnTo>
                <a:lnTo>
                  <a:pt x="829716" y="627380"/>
                </a:lnTo>
                <a:lnTo>
                  <a:pt x="817232" y="627380"/>
                </a:lnTo>
                <a:lnTo>
                  <a:pt x="817219" y="624840"/>
                </a:lnTo>
                <a:lnTo>
                  <a:pt x="817219" y="623570"/>
                </a:lnTo>
                <a:lnTo>
                  <a:pt x="821677" y="619760"/>
                </a:lnTo>
                <a:lnTo>
                  <a:pt x="827417" y="619760"/>
                </a:lnTo>
                <a:lnTo>
                  <a:pt x="830338" y="622300"/>
                </a:lnTo>
                <a:lnTo>
                  <a:pt x="830338" y="566420"/>
                </a:lnTo>
                <a:lnTo>
                  <a:pt x="826719" y="566420"/>
                </a:lnTo>
                <a:lnTo>
                  <a:pt x="820102" y="561340"/>
                </a:lnTo>
                <a:lnTo>
                  <a:pt x="819404" y="557530"/>
                </a:lnTo>
                <a:lnTo>
                  <a:pt x="820635" y="554990"/>
                </a:lnTo>
                <a:lnTo>
                  <a:pt x="827519" y="554990"/>
                </a:lnTo>
                <a:lnTo>
                  <a:pt x="831723" y="557530"/>
                </a:lnTo>
                <a:lnTo>
                  <a:pt x="833170" y="560070"/>
                </a:lnTo>
                <a:lnTo>
                  <a:pt x="834212" y="565150"/>
                </a:lnTo>
                <a:lnTo>
                  <a:pt x="834212" y="343408"/>
                </a:lnTo>
                <a:lnTo>
                  <a:pt x="832065" y="342900"/>
                </a:lnTo>
                <a:lnTo>
                  <a:pt x="829691" y="343636"/>
                </a:lnTo>
                <a:lnTo>
                  <a:pt x="829691" y="538480"/>
                </a:lnTo>
                <a:lnTo>
                  <a:pt x="820661" y="543560"/>
                </a:lnTo>
                <a:lnTo>
                  <a:pt x="815492" y="544779"/>
                </a:lnTo>
                <a:lnTo>
                  <a:pt x="815492" y="622300"/>
                </a:lnTo>
                <a:lnTo>
                  <a:pt x="813282" y="624840"/>
                </a:lnTo>
                <a:lnTo>
                  <a:pt x="807313" y="624840"/>
                </a:lnTo>
                <a:lnTo>
                  <a:pt x="802792" y="621030"/>
                </a:lnTo>
                <a:lnTo>
                  <a:pt x="803084" y="618490"/>
                </a:lnTo>
                <a:lnTo>
                  <a:pt x="803236" y="617220"/>
                </a:lnTo>
                <a:lnTo>
                  <a:pt x="803465" y="615950"/>
                </a:lnTo>
                <a:lnTo>
                  <a:pt x="805281" y="614680"/>
                </a:lnTo>
                <a:lnTo>
                  <a:pt x="805840" y="613410"/>
                </a:lnTo>
                <a:lnTo>
                  <a:pt x="811860" y="613410"/>
                </a:lnTo>
                <a:lnTo>
                  <a:pt x="815365" y="615950"/>
                </a:lnTo>
                <a:lnTo>
                  <a:pt x="815492" y="622300"/>
                </a:lnTo>
                <a:lnTo>
                  <a:pt x="815492" y="544779"/>
                </a:lnTo>
                <a:lnTo>
                  <a:pt x="815276" y="544830"/>
                </a:lnTo>
                <a:lnTo>
                  <a:pt x="810602" y="546100"/>
                </a:lnTo>
                <a:lnTo>
                  <a:pt x="807186" y="544830"/>
                </a:lnTo>
                <a:lnTo>
                  <a:pt x="804697" y="544830"/>
                </a:lnTo>
                <a:lnTo>
                  <a:pt x="803021" y="544093"/>
                </a:lnTo>
                <a:lnTo>
                  <a:pt x="803021" y="548640"/>
                </a:lnTo>
                <a:lnTo>
                  <a:pt x="802386" y="554990"/>
                </a:lnTo>
                <a:lnTo>
                  <a:pt x="802157" y="556260"/>
                </a:lnTo>
                <a:lnTo>
                  <a:pt x="801585" y="558800"/>
                </a:lnTo>
                <a:lnTo>
                  <a:pt x="799541" y="564184"/>
                </a:lnTo>
                <a:lnTo>
                  <a:pt x="799541" y="601980"/>
                </a:lnTo>
                <a:lnTo>
                  <a:pt x="797534" y="609600"/>
                </a:lnTo>
                <a:lnTo>
                  <a:pt x="797483" y="612140"/>
                </a:lnTo>
                <a:lnTo>
                  <a:pt x="796632" y="617220"/>
                </a:lnTo>
                <a:lnTo>
                  <a:pt x="795807" y="618490"/>
                </a:lnTo>
                <a:lnTo>
                  <a:pt x="794270" y="618490"/>
                </a:lnTo>
                <a:lnTo>
                  <a:pt x="792746" y="617220"/>
                </a:lnTo>
                <a:lnTo>
                  <a:pt x="791337" y="614680"/>
                </a:lnTo>
                <a:lnTo>
                  <a:pt x="790168" y="609600"/>
                </a:lnTo>
                <a:lnTo>
                  <a:pt x="790587" y="607060"/>
                </a:lnTo>
                <a:lnTo>
                  <a:pt x="790689" y="604520"/>
                </a:lnTo>
                <a:lnTo>
                  <a:pt x="791832" y="601980"/>
                </a:lnTo>
                <a:lnTo>
                  <a:pt x="792695" y="599440"/>
                </a:lnTo>
                <a:lnTo>
                  <a:pt x="797712" y="600710"/>
                </a:lnTo>
                <a:lnTo>
                  <a:pt x="799541" y="601980"/>
                </a:lnTo>
                <a:lnTo>
                  <a:pt x="799541" y="564184"/>
                </a:lnTo>
                <a:lnTo>
                  <a:pt x="798690" y="566420"/>
                </a:lnTo>
                <a:lnTo>
                  <a:pt x="797407" y="566420"/>
                </a:lnTo>
                <a:lnTo>
                  <a:pt x="786142" y="562610"/>
                </a:lnTo>
                <a:lnTo>
                  <a:pt x="781392" y="563880"/>
                </a:lnTo>
                <a:lnTo>
                  <a:pt x="775804" y="574040"/>
                </a:lnTo>
                <a:lnTo>
                  <a:pt x="771194" y="577850"/>
                </a:lnTo>
                <a:lnTo>
                  <a:pt x="762584" y="575310"/>
                </a:lnTo>
                <a:lnTo>
                  <a:pt x="759345" y="570230"/>
                </a:lnTo>
                <a:lnTo>
                  <a:pt x="759371" y="556260"/>
                </a:lnTo>
                <a:lnTo>
                  <a:pt x="763612" y="553720"/>
                </a:lnTo>
                <a:lnTo>
                  <a:pt x="773201" y="557530"/>
                </a:lnTo>
                <a:lnTo>
                  <a:pt x="776135" y="557530"/>
                </a:lnTo>
                <a:lnTo>
                  <a:pt x="784275" y="554990"/>
                </a:lnTo>
                <a:lnTo>
                  <a:pt x="786168" y="553720"/>
                </a:lnTo>
                <a:lnTo>
                  <a:pt x="788060" y="552450"/>
                </a:lnTo>
                <a:lnTo>
                  <a:pt x="789965" y="551180"/>
                </a:lnTo>
                <a:lnTo>
                  <a:pt x="801293" y="547370"/>
                </a:lnTo>
                <a:lnTo>
                  <a:pt x="803021" y="548640"/>
                </a:lnTo>
                <a:lnTo>
                  <a:pt x="803021" y="544093"/>
                </a:lnTo>
                <a:lnTo>
                  <a:pt x="798957" y="542290"/>
                </a:lnTo>
                <a:lnTo>
                  <a:pt x="795718" y="539750"/>
                </a:lnTo>
                <a:lnTo>
                  <a:pt x="792695" y="538480"/>
                </a:lnTo>
                <a:lnTo>
                  <a:pt x="786676" y="535940"/>
                </a:lnTo>
                <a:lnTo>
                  <a:pt x="780770" y="535940"/>
                </a:lnTo>
                <a:lnTo>
                  <a:pt x="773569" y="537210"/>
                </a:lnTo>
                <a:lnTo>
                  <a:pt x="772274" y="538480"/>
                </a:lnTo>
                <a:lnTo>
                  <a:pt x="769327" y="537210"/>
                </a:lnTo>
                <a:lnTo>
                  <a:pt x="766610" y="537210"/>
                </a:lnTo>
                <a:lnTo>
                  <a:pt x="765200" y="534670"/>
                </a:lnTo>
                <a:lnTo>
                  <a:pt x="765390" y="530860"/>
                </a:lnTo>
                <a:lnTo>
                  <a:pt x="769937" y="527050"/>
                </a:lnTo>
                <a:lnTo>
                  <a:pt x="773950" y="524510"/>
                </a:lnTo>
                <a:lnTo>
                  <a:pt x="781011" y="519430"/>
                </a:lnTo>
                <a:lnTo>
                  <a:pt x="784669" y="518160"/>
                </a:lnTo>
                <a:lnTo>
                  <a:pt x="790244" y="514350"/>
                </a:lnTo>
                <a:lnTo>
                  <a:pt x="790854" y="513080"/>
                </a:lnTo>
                <a:lnTo>
                  <a:pt x="791476" y="511810"/>
                </a:lnTo>
                <a:lnTo>
                  <a:pt x="792099" y="510540"/>
                </a:lnTo>
                <a:lnTo>
                  <a:pt x="795934" y="506730"/>
                </a:lnTo>
                <a:lnTo>
                  <a:pt x="797788" y="505460"/>
                </a:lnTo>
                <a:lnTo>
                  <a:pt x="800963" y="505460"/>
                </a:lnTo>
                <a:lnTo>
                  <a:pt x="803516" y="506730"/>
                </a:lnTo>
                <a:lnTo>
                  <a:pt x="805408" y="516890"/>
                </a:lnTo>
                <a:lnTo>
                  <a:pt x="811771" y="520700"/>
                </a:lnTo>
                <a:lnTo>
                  <a:pt x="820801" y="527050"/>
                </a:lnTo>
                <a:lnTo>
                  <a:pt x="823556" y="529590"/>
                </a:lnTo>
                <a:lnTo>
                  <a:pt x="829652" y="534670"/>
                </a:lnTo>
                <a:lnTo>
                  <a:pt x="829691" y="538480"/>
                </a:lnTo>
                <a:lnTo>
                  <a:pt x="829691" y="343636"/>
                </a:lnTo>
                <a:lnTo>
                  <a:pt x="827913" y="344170"/>
                </a:lnTo>
                <a:lnTo>
                  <a:pt x="821347" y="347980"/>
                </a:lnTo>
                <a:lnTo>
                  <a:pt x="818946" y="349250"/>
                </a:lnTo>
                <a:lnTo>
                  <a:pt x="811999" y="350520"/>
                </a:lnTo>
                <a:lnTo>
                  <a:pt x="809472" y="349250"/>
                </a:lnTo>
                <a:lnTo>
                  <a:pt x="809485" y="347980"/>
                </a:lnTo>
                <a:lnTo>
                  <a:pt x="809625" y="336550"/>
                </a:lnTo>
                <a:lnTo>
                  <a:pt x="817892" y="328930"/>
                </a:lnTo>
                <a:lnTo>
                  <a:pt x="830135" y="327660"/>
                </a:lnTo>
                <a:lnTo>
                  <a:pt x="835190" y="327660"/>
                </a:lnTo>
                <a:lnTo>
                  <a:pt x="847394" y="325120"/>
                </a:lnTo>
                <a:lnTo>
                  <a:pt x="850519" y="327660"/>
                </a:lnTo>
                <a:lnTo>
                  <a:pt x="855027" y="341630"/>
                </a:lnTo>
                <a:lnTo>
                  <a:pt x="858113" y="346710"/>
                </a:lnTo>
                <a:lnTo>
                  <a:pt x="861593" y="354330"/>
                </a:lnTo>
                <a:lnTo>
                  <a:pt x="862660" y="356870"/>
                </a:lnTo>
                <a:lnTo>
                  <a:pt x="863561" y="360680"/>
                </a:lnTo>
                <a:lnTo>
                  <a:pt x="864044" y="363220"/>
                </a:lnTo>
                <a:lnTo>
                  <a:pt x="864044" y="346710"/>
                </a:lnTo>
                <a:lnTo>
                  <a:pt x="862977" y="346710"/>
                </a:lnTo>
                <a:lnTo>
                  <a:pt x="858748" y="342900"/>
                </a:lnTo>
                <a:lnTo>
                  <a:pt x="859104" y="335280"/>
                </a:lnTo>
                <a:lnTo>
                  <a:pt x="863434" y="331470"/>
                </a:lnTo>
                <a:lnTo>
                  <a:pt x="871956" y="331470"/>
                </a:lnTo>
                <a:lnTo>
                  <a:pt x="876058" y="335280"/>
                </a:lnTo>
                <a:lnTo>
                  <a:pt x="876058" y="103263"/>
                </a:lnTo>
                <a:lnTo>
                  <a:pt x="875017" y="104140"/>
                </a:lnTo>
                <a:lnTo>
                  <a:pt x="869683" y="101600"/>
                </a:lnTo>
                <a:lnTo>
                  <a:pt x="868260" y="101600"/>
                </a:lnTo>
                <a:lnTo>
                  <a:pt x="860501" y="104140"/>
                </a:lnTo>
                <a:lnTo>
                  <a:pt x="853541" y="106680"/>
                </a:lnTo>
                <a:lnTo>
                  <a:pt x="847305" y="110490"/>
                </a:lnTo>
                <a:lnTo>
                  <a:pt x="841717" y="116840"/>
                </a:lnTo>
                <a:lnTo>
                  <a:pt x="838111" y="120650"/>
                </a:lnTo>
                <a:lnTo>
                  <a:pt x="838974" y="123190"/>
                </a:lnTo>
                <a:lnTo>
                  <a:pt x="848156" y="127000"/>
                </a:lnTo>
                <a:lnTo>
                  <a:pt x="852398" y="127000"/>
                </a:lnTo>
                <a:lnTo>
                  <a:pt x="861428" y="129540"/>
                </a:lnTo>
                <a:lnTo>
                  <a:pt x="864539" y="132080"/>
                </a:lnTo>
                <a:lnTo>
                  <a:pt x="866609" y="138430"/>
                </a:lnTo>
                <a:lnTo>
                  <a:pt x="866444" y="142240"/>
                </a:lnTo>
                <a:lnTo>
                  <a:pt x="863892" y="144780"/>
                </a:lnTo>
                <a:lnTo>
                  <a:pt x="860640" y="146050"/>
                </a:lnTo>
                <a:lnTo>
                  <a:pt x="855713" y="143510"/>
                </a:lnTo>
                <a:lnTo>
                  <a:pt x="852487" y="140970"/>
                </a:lnTo>
                <a:lnTo>
                  <a:pt x="847674" y="137160"/>
                </a:lnTo>
                <a:lnTo>
                  <a:pt x="845261" y="135890"/>
                </a:lnTo>
                <a:lnTo>
                  <a:pt x="844511" y="136448"/>
                </a:lnTo>
                <a:lnTo>
                  <a:pt x="844511" y="293370"/>
                </a:lnTo>
                <a:lnTo>
                  <a:pt x="842873" y="295910"/>
                </a:lnTo>
                <a:lnTo>
                  <a:pt x="841057" y="297180"/>
                </a:lnTo>
                <a:lnTo>
                  <a:pt x="838682" y="299720"/>
                </a:lnTo>
                <a:lnTo>
                  <a:pt x="837260" y="298450"/>
                </a:lnTo>
                <a:lnTo>
                  <a:pt x="835888" y="297180"/>
                </a:lnTo>
                <a:lnTo>
                  <a:pt x="836815" y="295910"/>
                </a:lnTo>
                <a:lnTo>
                  <a:pt x="837742" y="294640"/>
                </a:lnTo>
                <a:lnTo>
                  <a:pt x="839685" y="293370"/>
                </a:lnTo>
                <a:lnTo>
                  <a:pt x="841540" y="290830"/>
                </a:lnTo>
                <a:lnTo>
                  <a:pt x="842530" y="292100"/>
                </a:lnTo>
                <a:lnTo>
                  <a:pt x="844511" y="293370"/>
                </a:lnTo>
                <a:lnTo>
                  <a:pt x="844511" y="136448"/>
                </a:lnTo>
                <a:lnTo>
                  <a:pt x="838441" y="140970"/>
                </a:lnTo>
                <a:lnTo>
                  <a:pt x="834593" y="140970"/>
                </a:lnTo>
                <a:lnTo>
                  <a:pt x="834555" y="283210"/>
                </a:lnTo>
                <a:lnTo>
                  <a:pt x="833094" y="284480"/>
                </a:lnTo>
                <a:lnTo>
                  <a:pt x="828776" y="285750"/>
                </a:lnTo>
                <a:lnTo>
                  <a:pt x="825284" y="285750"/>
                </a:lnTo>
                <a:lnTo>
                  <a:pt x="819315" y="288290"/>
                </a:lnTo>
                <a:lnTo>
                  <a:pt x="816686" y="289560"/>
                </a:lnTo>
                <a:lnTo>
                  <a:pt x="809256" y="294640"/>
                </a:lnTo>
                <a:lnTo>
                  <a:pt x="803579" y="295910"/>
                </a:lnTo>
                <a:lnTo>
                  <a:pt x="796150" y="292100"/>
                </a:lnTo>
                <a:lnTo>
                  <a:pt x="795058" y="288290"/>
                </a:lnTo>
                <a:lnTo>
                  <a:pt x="794702" y="287020"/>
                </a:lnTo>
                <a:lnTo>
                  <a:pt x="794308" y="281940"/>
                </a:lnTo>
                <a:lnTo>
                  <a:pt x="818019" y="281940"/>
                </a:lnTo>
                <a:lnTo>
                  <a:pt x="820547" y="280670"/>
                </a:lnTo>
                <a:lnTo>
                  <a:pt x="825944" y="276860"/>
                </a:lnTo>
                <a:lnTo>
                  <a:pt x="829119" y="276860"/>
                </a:lnTo>
                <a:lnTo>
                  <a:pt x="833488" y="279400"/>
                </a:lnTo>
                <a:lnTo>
                  <a:pt x="834478" y="280670"/>
                </a:lnTo>
                <a:lnTo>
                  <a:pt x="834555" y="283210"/>
                </a:lnTo>
                <a:lnTo>
                  <a:pt x="834555" y="140957"/>
                </a:lnTo>
                <a:lnTo>
                  <a:pt x="834123" y="140665"/>
                </a:lnTo>
                <a:lnTo>
                  <a:pt x="834123" y="227330"/>
                </a:lnTo>
                <a:lnTo>
                  <a:pt x="833196" y="229870"/>
                </a:lnTo>
                <a:lnTo>
                  <a:pt x="831773" y="230187"/>
                </a:lnTo>
                <a:lnTo>
                  <a:pt x="831773" y="256540"/>
                </a:lnTo>
                <a:lnTo>
                  <a:pt x="831202" y="257810"/>
                </a:lnTo>
                <a:lnTo>
                  <a:pt x="824890" y="260350"/>
                </a:lnTo>
                <a:lnTo>
                  <a:pt x="821029" y="261620"/>
                </a:lnTo>
                <a:lnTo>
                  <a:pt x="810094" y="266700"/>
                </a:lnTo>
                <a:lnTo>
                  <a:pt x="805319" y="266700"/>
                </a:lnTo>
                <a:lnTo>
                  <a:pt x="797509" y="257810"/>
                </a:lnTo>
                <a:lnTo>
                  <a:pt x="796391" y="256540"/>
                </a:lnTo>
                <a:lnTo>
                  <a:pt x="795286" y="255270"/>
                </a:lnTo>
                <a:lnTo>
                  <a:pt x="793343" y="248920"/>
                </a:lnTo>
                <a:lnTo>
                  <a:pt x="792556" y="241300"/>
                </a:lnTo>
                <a:lnTo>
                  <a:pt x="792302" y="238760"/>
                </a:lnTo>
                <a:lnTo>
                  <a:pt x="794943" y="234950"/>
                </a:lnTo>
                <a:lnTo>
                  <a:pt x="801738" y="233680"/>
                </a:lnTo>
                <a:lnTo>
                  <a:pt x="809993" y="233680"/>
                </a:lnTo>
                <a:lnTo>
                  <a:pt x="812838" y="232410"/>
                </a:lnTo>
                <a:lnTo>
                  <a:pt x="821016" y="232410"/>
                </a:lnTo>
                <a:lnTo>
                  <a:pt x="821270" y="234950"/>
                </a:lnTo>
                <a:lnTo>
                  <a:pt x="817664" y="237490"/>
                </a:lnTo>
                <a:lnTo>
                  <a:pt x="813206" y="240030"/>
                </a:lnTo>
                <a:lnTo>
                  <a:pt x="813079" y="241300"/>
                </a:lnTo>
                <a:lnTo>
                  <a:pt x="817918" y="245110"/>
                </a:lnTo>
                <a:lnTo>
                  <a:pt x="820864" y="246380"/>
                </a:lnTo>
                <a:lnTo>
                  <a:pt x="825893" y="250190"/>
                </a:lnTo>
                <a:lnTo>
                  <a:pt x="828268" y="252730"/>
                </a:lnTo>
                <a:lnTo>
                  <a:pt x="831773" y="256540"/>
                </a:lnTo>
                <a:lnTo>
                  <a:pt x="831773" y="230187"/>
                </a:lnTo>
                <a:lnTo>
                  <a:pt x="827405" y="231140"/>
                </a:lnTo>
                <a:lnTo>
                  <a:pt x="824738" y="229870"/>
                </a:lnTo>
                <a:lnTo>
                  <a:pt x="821728" y="228600"/>
                </a:lnTo>
                <a:lnTo>
                  <a:pt x="823785" y="227330"/>
                </a:lnTo>
                <a:lnTo>
                  <a:pt x="824395" y="226060"/>
                </a:lnTo>
                <a:lnTo>
                  <a:pt x="825017" y="224790"/>
                </a:lnTo>
                <a:lnTo>
                  <a:pt x="828446" y="222250"/>
                </a:lnTo>
                <a:lnTo>
                  <a:pt x="830656" y="222250"/>
                </a:lnTo>
                <a:lnTo>
                  <a:pt x="832624" y="220980"/>
                </a:lnTo>
                <a:lnTo>
                  <a:pt x="833145" y="222250"/>
                </a:lnTo>
                <a:lnTo>
                  <a:pt x="834047" y="223520"/>
                </a:lnTo>
                <a:lnTo>
                  <a:pt x="834123" y="227330"/>
                </a:lnTo>
                <a:lnTo>
                  <a:pt x="834123" y="140665"/>
                </a:lnTo>
                <a:lnTo>
                  <a:pt x="826909" y="135890"/>
                </a:lnTo>
                <a:lnTo>
                  <a:pt x="824484" y="133515"/>
                </a:lnTo>
                <a:lnTo>
                  <a:pt x="824484" y="148590"/>
                </a:lnTo>
                <a:lnTo>
                  <a:pt x="824217" y="149860"/>
                </a:lnTo>
                <a:lnTo>
                  <a:pt x="820039" y="154940"/>
                </a:lnTo>
                <a:lnTo>
                  <a:pt x="815581" y="157480"/>
                </a:lnTo>
                <a:lnTo>
                  <a:pt x="810044" y="158750"/>
                </a:lnTo>
                <a:lnTo>
                  <a:pt x="805751" y="158750"/>
                </a:lnTo>
                <a:lnTo>
                  <a:pt x="804252" y="154940"/>
                </a:lnTo>
                <a:lnTo>
                  <a:pt x="804151" y="152400"/>
                </a:lnTo>
                <a:lnTo>
                  <a:pt x="804100" y="151130"/>
                </a:lnTo>
                <a:lnTo>
                  <a:pt x="803846" y="144780"/>
                </a:lnTo>
                <a:lnTo>
                  <a:pt x="805230" y="143510"/>
                </a:lnTo>
                <a:lnTo>
                  <a:pt x="808012" y="140970"/>
                </a:lnTo>
                <a:lnTo>
                  <a:pt x="813409" y="140970"/>
                </a:lnTo>
                <a:lnTo>
                  <a:pt x="818540" y="139700"/>
                </a:lnTo>
                <a:lnTo>
                  <a:pt x="823239" y="143510"/>
                </a:lnTo>
                <a:lnTo>
                  <a:pt x="824484" y="148590"/>
                </a:lnTo>
                <a:lnTo>
                  <a:pt x="824484" y="133515"/>
                </a:lnTo>
                <a:lnTo>
                  <a:pt x="823023" y="132080"/>
                </a:lnTo>
                <a:lnTo>
                  <a:pt x="819061" y="128270"/>
                </a:lnTo>
                <a:lnTo>
                  <a:pt x="812609" y="123190"/>
                </a:lnTo>
                <a:lnTo>
                  <a:pt x="808240" y="124472"/>
                </a:lnTo>
                <a:lnTo>
                  <a:pt x="799249" y="134378"/>
                </a:lnTo>
                <a:lnTo>
                  <a:pt x="799249" y="172720"/>
                </a:lnTo>
                <a:lnTo>
                  <a:pt x="798537" y="175260"/>
                </a:lnTo>
                <a:lnTo>
                  <a:pt x="791476" y="179070"/>
                </a:lnTo>
                <a:lnTo>
                  <a:pt x="787641" y="182880"/>
                </a:lnTo>
                <a:lnTo>
                  <a:pt x="783602" y="185305"/>
                </a:lnTo>
                <a:lnTo>
                  <a:pt x="783602" y="229870"/>
                </a:lnTo>
                <a:lnTo>
                  <a:pt x="780008" y="237490"/>
                </a:lnTo>
                <a:lnTo>
                  <a:pt x="776744" y="240030"/>
                </a:lnTo>
                <a:lnTo>
                  <a:pt x="772769" y="240665"/>
                </a:lnTo>
                <a:lnTo>
                  <a:pt x="772769" y="273050"/>
                </a:lnTo>
                <a:lnTo>
                  <a:pt x="772198" y="279400"/>
                </a:lnTo>
                <a:lnTo>
                  <a:pt x="766013" y="285750"/>
                </a:lnTo>
                <a:lnTo>
                  <a:pt x="763930" y="287020"/>
                </a:lnTo>
                <a:lnTo>
                  <a:pt x="762241" y="288290"/>
                </a:lnTo>
                <a:lnTo>
                  <a:pt x="761911" y="287020"/>
                </a:lnTo>
                <a:lnTo>
                  <a:pt x="761593" y="285750"/>
                </a:lnTo>
                <a:lnTo>
                  <a:pt x="760552" y="284480"/>
                </a:lnTo>
                <a:lnTo>
                  <a:pt x="760437" y="283210"/>
                </a:lnTo>
                <a:lnTo>
                  <a:pt x="760209" y="280670"/>
                </a:lnTo>
                <a:lnTo>
                  <a:pt x="760196" y="278130"/>
                </a:lnTo>
                <a:lnTo>
                  <a:pt x="760310" y="271780"/>
                </a:lnTo>
                <a:lnTo>
                  <a:pt x="758024" y="273050"/>
                </a:lnTo>
                <a:lnTo>
                  <a:pt x="756767" y="273050"/>
                </a:lnTo>
                <a:lnTo>
                  <a:pt x="755548" y="274320"/>
                </a:lnTo>
                <a:lnTo>
                  <a:pt x="751128" y="276860"/>
                </a:lnTo>
                <a:lnTo>
                  <a:pt x="746645" y="278130"/>
                </a:lnTo>
                <a:lnTo>
                  <a:pt x="742378" y="277342"/>
                </a:lnTo>
                <a:lnTo>
                  <a:pt x="742378" y="544830"/>
                </a:lnTo>
                <a:lnTo>
                  <a:pt x="739851" y="547370"/>
                </a:lnTo>
                <a:lnTo>
                  <a:pt x="739533" y="547370"/>
                </a:lnTo>
                <a:lnTo>
                  <a:pt x="739533" y="590550"/>
                </a:lnTo>
                <a:lnTo>
                  <a:pt x="736612" y="594360"/>
                </a:lnTo>
                <a:lnTo>
                  <a:pt x="735431" y="595630"/>
                </a:lnTo>
                <a:lnTo>
                  <a:pt x="732370" y="595630"/>
                </a:lnTo>
                <a:lnTo>
                  <a:pt x="727138" y="593090"/>
                </a:lnTo>
                <a:lnTo>
                  <a:pt x="724522" y="591820"/>
                </a:lnTo>
                <a:lnTo>
                  <a:pt x="720445" y="586740"/>
                </a:lnTo>
                <a:lnTo>
                  <a:pt x="717562" y="580390"/>
                </a:lnTo>
                <a:lnTo>
                  <a:pt x="721842" y="579120"/>
                </a:lnTo>
                <a:lnTo>
                  <a:pt x="725563" y="577850"/>
                </a:lnTo>
                <a:lnTo>
                  <a:pt x="733209" y="577850"/>
                </a:lnTo>
                <a:lnTo>
                  <a:pt x="735990" y="579120"/>
                </a:lnTo>
                <a:lnTo>
                  <a:pt x="739063" y="586740"/>
                </a:lnTo>
                <a:lnTo>
                  <a:pt x="739533" y="590550"/>
                </a:lnTo>
                <a:lnTo>
                  <a:pt x="739533" y="547370"/>
                </a:lnTo>
                <a:lnTo>
                  <a:pt x="736371" y="547370"/>
                </a:lnTo>
                <a:lnTo>
                  <a:pt x="730262" y="546100"/>
                </a:lnTo>
                <a:lnTo>
                  <a:pt x="724128" y="546100"/>
                </a:lnTo>
                <a:lnTo>
                  <a:pt x="716191" y="544830"/>
                </a:lnTo>
                <a:lnTo>
                  <a:pt x="712660" y="542290"/>
                </a:lnTo>
                <a:lnTo>
                  <a:pt x="713244" y="541020"/>
                </a:lnTo>
                <a:lnTo>
                  <a:pt x="713587" y="539750"/>
                </a:lnTo>
                <a:lnTo>
                  <a:pt x="715289" y="537210"/>
                </a:lnTo>
                <a:lnTo>
                  <a:pt x="721245" y="528320"/>
                </a:lnTo>
                <a:lnTo>
                  <a:pt x="727887" y="519430"/>
                </a:lnTo>
                <a:lnTo>
                  <a:pt x="730643" y="519430"/>
                </a:lnTo>
                <a:lnTo>
                  <a:pt x="738124" y="528320"/>
                </a:lnTo>
                <a:lnTo>
                  <a:pt x="741337" y="534670"/>
                </a:lnTo>
                <a:lnTo>
                  <a:pt x="742251" y="539750"/>
                </a:lnTo>
                <a:lnTo>
                  <a:pt x="742378" y="544830"/>
                </a:lnTo>
                <a:lnTo>
                  <a:pt x="742378" y="277342"/>
                </a:lnTo>
                <a:lnTo>
                  <a:pt x="741781" y="277241"/>
                </a:lnTo>
                <a:lnTo>
                  <a:pt x="741781" y="290830"/>
                </a:lnTo>
                <a:lnTo>
                  <a:pt x="741743" y="295910"/>
                </a:lnTo>
                <a:lnTo>
                  <a:pt x="738047" y="299720"/>
                </a:lnTo>
                <a:lnTo>
                  <a:pt x="735380" y="299021"/>
                </a:lnTo>
                <a:lnTo>
                  <a:pt x="735380" y="416560"/>
                </a:lnTo>
                <a:lnTo>
                  <a:pt x="731177" y="420370"/>
                </a:lnTo>
                <a:lnTo>
                  <a:pt x="723874" y="416560"/>
                </a:lnTo>
                <a:lnTo>
                  <a:pt x="721804" y="414020"/>
                </a:lnTo>
                <a:lnTo>
                  <a:pt x="718070" y="410210"/>
                </a:lnTo>
                <a:lnTo>
                  <a:pt x="715581" y="407670"/>
                </a:lnTo>
                <a:lnTo>
                  <a:pt x="714349" y="406400"/>
                </a:lnTo>
                <a:lnTo>
                  <a:pt x="711847" y="405955"/>
                </a:lnTo>
                <a:lnTo>
                  <a:pt x="711847" y="613410"/>
                </a:lnTo>
                <a:lnTo>
                  <a:pt x="709676" y="621030"/>
                </a:lnTo>
                <a:lnTo>
                  <a:pt x="705269" y="627380"/>
                </a:lnTo>
                <a:lnTo>
                  <a:pt x="699617" y="635000"/>
                </a:lnTo>
                <a:lnTo>
                  <a:pt x="693775" y="638810"/>
                </a:lnTo>
                <a:lnTo>
                  <a:pt x="688568" y="640080"/>
                </a:lnTo>
                <a:lnTo>
                  <a:pt x="681202" y="638810"/>
                </a:lnTo>
                <a:lnTo>
                  <a:pt x="675805" y="628650"/>
                </a:lnTo>
                <a:lnTo>
                  <a:pt x="675373" y="627380"/>
                </a:lnTo>
                <a:lnTo>
                  <a:pt x="674535" y="624840"/>
                </a:lnTo>
                <a:lnTo>
                  <a:pt x="674116" y="623570"/>
                </a:lnTo>
                <a:lnTo>
                  <a:pt x="671791" y="612140"/>
                </a:lnTo>
                <a:lnTo>
                  <a:pt x="674077" y="608330"/>
                </a:lnTo>
                <a:lnTo>
                  <a:pt x="680593" y="603250"/>
                </a:lnTo>
                <a:lnTo>
                  <a:pt x="682002" y="600710"/>
                </a:lnTo>
                <a:lnTo>
                  <a:pt x="682853" y="599440"/>
                </a:lnTo>
                <a:lnTo>
                  <a:pt x="685406" y="595630"/>
                </a:lnTo>
                <a:lnTo>
                  <a:pt x="687120" y="593090"/>
                </a:lnTo>
                <a:lnTo>
                  <a:pt x="689648" y="593090"/>
                </a:lnTo>
                <a:lnTo>
                  <a:pt x="698842" y="599440"/>
                </a:lnTo>
                <a:lnTo>
                  <a:pt x="703453" y="601980"/>
                </a:lnTo>
                <a:lnTo>
                  <a:pt x="709523" y="608330"/>
                </a:lnTo>
                <a:lnTo>
                  <a:pt x="710438" y="610870"/>
                </a:lnTo>
                <a:lnTo>
                  <a:pt x="711847" y="613410"/>
                </a:lnTo>
                <a:lnTo>
                  <a:pt x="711847" y="405955"/>
                </a:lnTo>
                <a:lnTo>
                  <a:pt x="707339" y="405130"/>
                </a:lnTo>
                <a:lnTo>
                  <a:pt x="695236" y="407670"/>
                </a:lnTo>
                <a:lnTo>
                  <a:pt x="691108" y="407670"/>
                </a:lnTo>
                <a:lnTo>
                  <a:pt x="682498" y="406400"/>
                </a:lnTo>
                <a:lnTo>
                  <a:pt x="680681" y="403860"/>
                </a:lnTo>
                <a:lnTo>
                  <a:pt x="685698" y="393700"/>
                </a:lnTo>
                <a:lnTo>
                  <a:pt x="689724" y="388620"/>
                </a:lnTo>
                <a:lnTo>
                  <a:pt x="692061" y="387350"/>
                </a:lnTo>
                <a:lnTo>
                  <a:pt x="701421" y="382270"/>
                </a:lnTo>
                <a:lnTo>
                  <a:pt x="705662" y="382270"/>
                </a:lnTo>
                <a:lnTo>
                  <a:pt x="711644" y="391160"/>
                </a:lnTo>
                <a:lnTo>
                  <a:pt x="713549" y="394970"/>
                </a:lnTo>
                <a:lnTo>
                  <a:pt x="717334" y="400050"/>
                </a:lnTo>
                <a:lnTo>
                  <a:pt x="719226" y="401320"/>
                </a:lnTo>
                <a:lnTo>
                  <a:pt x="723531" y="398780"/>
                </a:lnTo>
                <a:lnTo>
                  <a:pt x="725728" y="398780"/>
                </a:lnTo>
                <a:lnTo>
                  <a:pt x="732370" y="401320"/>
                </a:lnTo>
                <a:lnTo>
                  <a:pt x="734542" y="406400"/>
                </a:lnTo>
                <a:lnTo>
                  <a:pt x="735279" y="410210"/>
                </a:lnTo>
                <a:lnTo>
                  <a:pt x="735380" y="416560"/>
                </a:lnTo>
                <a:lnTo>
                  <a:pt x="735380" y="299021"/>
                </a:lnTo>
                <a:lnTo>
                  <a:pt x="733234" y="298450"/>
                </a:lnTo>
                <a:lnTo>
                  <a:pt x="731443" y="297180"/>
                </a:lnTo>
                <a:lnTo>
                  <a:pt x="731266" y="295910"/>
                </a:lnTo>
                <a:lnTo>
                  <a:pt x="730758" y="293370"/>
                </a:lnTo>
                <a:lnTo>
                  <a:pt x="735685" y="287020"/>
                </a:lnTo>
                <a:lnTo>
                  <a:pt x="739736" y="288290"/>
                </a:lnTo>
                <a:lnTo>
                  <a:pt x="741019" y="289560"/>
                </a:lnTo>
                <a:lnTo>
                  <a:pt x="741781" y="290830"/>
                </a:lnTo>
                <a:lnTo>
                  <a:pt x="741781" y="277241"/>
                </a:lnTo>
                <a:lnTo>
                  <a:pt x="739787" y="276860"/>
                </a:lnTo>
                <a:lnTo>
                  <a:pt x="737755" y="279400"/>
                </a:lnTo>
                <a:lnTo>
                  <a:pt x="734669" y="280670"/>
                </a:lnTo>
                <a:lnTo>
                  <a:pt x="733475" y="283210"/>
                </a:lnTo>
                <a:lnTo>
                  <a:pt x="731545" y="280670"/>
                </a:lnTo>
                <a:lnTo>
                  <a:pt x="730580" y="279400"/>
                </a:lnTo>
                <a:lnTo>
                  <a:pt x="729615" y="278130"/>
                </a:lnTo>
                <a:lnTo>
                  <a:pt x="728268" y="275590"/>
                </a:lnTo>
                <a:lnTo>
                  <a:pt x="744245" y="269240"/>
                </a:lnTo>
                <a:lnTo>
                  <a:pt x="754837" y="266700"/>
                </a:lnTo>
                <a:lnTo>
                  <a:pt x="758215" y="265430"/>
                </a:lnTo>
                <a:lnTo>
                  <a:pt x="766584" y="257810"/>
                </a:lnTo>
                <a:lnTo>
                  <a:pt x="769086" y="259080"/>
                </a:lnTo>
                <a:lnTo>
                  <a:pt x="772769" y="273050"/>
                </a:lnTo>
                <a:lnTo>
                  <a:pt x="772769" y="240665"/>
                </a:lnTo>
                <a:lnTo>
                  <a:pt x="768756" y="241300"/>
                </a:lnTo>
                <a:lnTo>
                  <a:pt x="767448" y="240030"/>
                </a:lnTo>
                <a:lnTo>
                  <a:pt x="767448" y="238760"/>
                </a:lnTo>
                <a:lnTo>
                  <a:pt x="767511" y="232410"/>
                </a:lnTo>
                <a:lnTo>
                  <a:pt x="767524" y="231140"/>
                </a:lnTo>
                <a:lnTo>
                  <a:pt x="771906" y="227330"/>
                </a:lnTo>
                <a:lnTo>
                  <a:pt x="776414" y="226060"/>
                </a:lnTo>
                <a:lnTo>
                  <a:pt x="780973" y="226060"/>
                </a:lnTo>
                <a:lnTo>
                  <a:pt x="783602" y="229870"/>
                </a:lnTo>
                <a:lnTo>
                  <a:pt x="783602" y="185305"/>
                </a:lnTo>
                <a:lnTo>
                  <a:pt x="781265" y="186690"/>
                </a:lnTo>
                <a:lnTo>
                  <a:pt x="778700" y="186690"/>
                </a:lnTo>
                <a:lnTo>
                  <a:pt x="777367" y="187960"/>
                </a:lnTo>
                <a:lnTo>
                  <a:pt x="771867" y="187960"/>
                </a:lnTo>
                <a:lnTo>
                  <a:pt x="769734" y="184150"/>
                </a:lnTo>
                <a:lnTo>
                  <a:pt x="771664" y="180340"/>
                </a:lnTo>
                <a:lnTo>
                  <a:pt x="772693" y="177800"/>
                </a:lnTo>
                <a:lnTo>
                  <a:pt x="775474" y="175260"/>
                </a:lnTo>
                <a:lnTo>
                  <a:pt x="778243" y="171450"/>
                </a:lnTo>
                <a:lnTo>
                  <a:pt x="780478" y="167640"/>
                </a:lnTo>
                <a:lnTo>
                  <a:pt x="779208" y="158750"/>
                </a:lnTo>
                <a:lnTo>
                  <a:pt x="781570" y="157480"/>
                </a:lnTo>
                <a:lnTo>
                  <a:pt x="787412" y="154940"/>
                </a:lnTo>
                <a:lnTo>
                  <a:pt x="789965" y="156210"/>
                </a:lnTo>
                <a:lnTo>
                  <a:pt x="793813" y="162560"/>
                </a:lnTo>
                <a:lnTo>
                  <a:pt x="796175" y="166370"/>
                </a:lnTo>
                <a:lnTo>
                  <a:pt x="799249" y="172720"/>
                </a:lnTo>
                <a:lnTo>
                  <a:pt x="799249" y="134378"/>
                </a:lnTo>
                <a:lnTo>
                  <a:pt x="799020" y="134620"/>
                </a:lnTo>
                <a:lnTo>
                  <a:pt x="795693" y="135890"/>
                </a:lnTo>
                <a:lnTo>
                  <a:pt x="788339" y="130810"/>
                </a:lnTo>
                <a:lnTo>
                  <a:pt x="786257" y="129540"/>
                </a:lnTo>
                <a:lnTo>
                  <a:pt x="780681" y="124460"/>
                </a:lnTo>
                <a:lnTo>
                  <a:pt x="777328" y="120650"/>
                </a:lnTo>
                <a:lnTo>
                  <a:pt x="767892" y="113030"/>
                </a:lnTo>
                <a:lnTo>
                  <a:pt x="764082" y="114300"/>
                </a:lnTo>
                <a:lnTo>
                  <a:pt x="760958" y="129540"/>
                </a:lnTo>
                <a:lnTo>
                  <a:pt x="755992" y="132080"/>
                </a:lnTo>
                <a:lnTo>
                  <a:pt x="741718" y="133350"/>
                </a:lnTo>
                <a:lnTo>
                  <a:pt x="734707" y="134620"/>
                </a:lnTo>
                <a:lnTo>
                  <a:pt x="732650" y="136410"/>
                </a:lnTo>
                <a:lnTo>
                  <a:pt x="732650" y="266700"/>
                </a:lnTo>
                <a:lnTo>
                  <a:pt x="725297" y="275590"/>
                </a:lnTo>
                <a:lnTo>
                  <a:pt x="723861" y="275590"/>
                </a:lnTo>
                <a:lnTo>
                  <a:pt x="723861" y="284480"/>
                </a:lnTo>
                <a:lnTo>
                  <a:pt x="722503" y="287020"/>
                </a:lnTo>
                <a:lnTo>
                  <a:pt x="721702" y="290830"/>
                </a:lnTo>
                <a:lnTo>
                  <a:pt x="716584" y="295910"/>
                </a:lnTo>
                <a:lnTo>
                  <a:pt x="712825" y="298450"/>
                </a:lnTo>
                <a:lnTo>
                  <a:pt x="705383" y="302260"/>
                </a:lnTo>
                <a:lnTo>
                  <a:pt x="704126" y="301637"/>
                </a:lnTo>
                <a:lnTo>
                  <a:pt x="704126" y="332740"/>
                </a:lnTo>
                <a:lnTo>
                  <a:pt x="702830" y="334010"/>
                </a:lnTo>
                <a:lnTo>
                  <a:pt x="689800" y="337820"/>
                </a:lnTo>
                <a:lnTo>
                  <a:pt x="682015" y="340360"/>
                </a:lnTo>
                <a:lnTo>
                  <a:pt x="679678" y="342404"/>
                </a:lnTo>
                <a:lnTo>
                  <a:pt x="679678" y="397510"/>
                </a:lnTo>
                <a:lnTo>
                  <a:pt x="678256" y="399199"/>
                </a:lnTo>
                <a:lnTo>
                  <a:pt x="678256" y="533400"/>
                </a:lnTo>
                <a:lnTo>
                  <a:pt x="674916" y="537210"/>
                </a:lnTo>
                <a:lnTo>
                  <a:pt x="667118" y="537210"/>
                </a:lnTo>
                <a:lnTo>
                  <a:pt x="664832" y="535940"/>
                </a:lnTo>
                <a:lnTo>
                  <a:pt x="660222" y="534670"/>
                </a:lnTo>
                <a:lnTo>
                  <a:pt x="656056" y="533400"/>
                </a:lnTo>
                <a:lnTo>
                  <a:pt x="651967" y="530860"/>
                </a:lnTo>
                <a:lnTo>
                  <a:pt x="651954" y="528320"/>
                </a:lnTo>
                <a:lnTo>
                  <a:pt x="652818" y="527050"/>
                </a:lnTo>
                <a:lnTo>
                  <a:pt x="656323" y="521970"/>
                </a:lnTo>
                <a:lnTo>
                  <a:pt x="657758" y="519430"/>
                </a:lnTo>
                <a:lnTo>
                  <a:pt x="659879" y="514350"/>
                </a:lnTo>
                <a:lnTo>
                  <a:pt x="661352" y="513080"/>
                </a:lnTo>
                <a:lnTo>
                  <a:pt x="669429" y="516890"/>
                </a:lnTo>
                <a:lnTo>
                  <a:pt x="674585" y="520700"/>
                </a:lnTo>
                <a:lnTo>
                  <a:pt x="678256" y="533400"/>
                </a:lnTo>
                <a:lnTo>
                  <a:pt x="678256" y="399199"/>
                </a:lnTo>
                <a:lnTo>
                  <a:pt x="675386" y="402590"/>
                </a:lnTo>
                <a:lnTo>
                  <a:pt x="666318" y="402590"/>
                </a:lnTo>
                <a:lnTo>
                  <a:pt x="666318" y="499110"/>
                </a:lnTo>
                <a:lnTo>
                  <a:pt x="663397" y="501650"/>
                </a:lnTo>
                <a:lnTo>
                  <a:pt x="657402" y="504190"/>
                </a:lnTo>
                <a:lnTo>
                  <a:pt x="650468" y="508152"/>
                </a:lnTo>
                <a:lnTo>
                  <a:pt x="650468" y="579120"/>
                </a:lnTo>
                <a:lnTo>
                  <a:pt x="649274" y="581660"/>
                </a:lnTo>
                <a:lnTo>
                  <a:pt x="647966" y="582930"/>
                </a:lnTo>
                <a:lnTo>
                  <a:pt x="641769" y="586740"/>
                </a:lnTo>
                <a:lnTo>
                  <a:pt x="635393" y="590550"/>
                </a:lnTo>
                <a:lnTo>
                  <a:pt x="624751" y="595630"/>
                </a:lnTo>
                <a:lnTo>
                  <a:pt x="621296" y="594360"/>
                </a:lnTo>
                <a:lnTo>
                  <a:pt x="614184" y="586740"/>
                </a:lnTo>
                <a:lnTo>
                  <a:pt x="610031" y="582930"/>
                </a:lnTo>
                <a:lnTo>
                  <a:pt x="598487" y="577850"/>
                </a:lnTo>
                <a:lnTo>
                  <a:pt x="596417" y="572770"/>
                </a:lnTo>
                <a:lnTo>
                  <a:pt x="596646" y="568960"/>
                </a:lnTo>
                <a:lnTo>
                  <a:pt x="596734" y="566420"/>
                </a:lnTo>
                <a:lnTo>
                  <a:pt x="596747" y="562610"/>
                </a:lnTo>
                <a:lnTo>
                  <a:pt x="596773" y="556260"/>
                </a:lnTo>
                <a:lnTo>
                  <a:pt x="599732" y="552450"/>
                </a:lnTo>
                <a:lnTo>
                  <a:pt x="618070" y="552450"/>
                </a:lnTo>
                <a:lnTo>
                  <a:pt x="625043" y="553720"/>
                </a:lnTo>
                <a:lnTo>
                  <a:pt x="631774" y="556260"/>
                </a:lnTo>
                <a:lnTo>
                  <a:pt x="638797" y="558800"/>
                </a:lnTo>
                <a:lnTo>
                  <a:pt x="643813" y="563880"/>
                </a:lnTo>
                <a:lnTo>
                  <a:pt x="647357" y="570230"/>
                </a:lnTo>
                <a:lnTo>
                  <a:pt x="649998" y="576580"/>
                </a:lnTo>
                <a:lnTo>
                  <a:pt x="650468" y="579120"/>
                </a:lnTo>
                <a:lnTo>
                  <a:pt x="650468" y="508152"/>
                </a:lnTo>
                <a:lnTo>
                  <a:pt x="644029" y="511810"/>
                </a:lnTo>
                <a:lnTo>
                  <a:pt x="641413" y="510540"/>
                </a:lnTo>
                <a:lnTo>
                  <a:pt x="641019" y="509270"/>
                </a:lnTo>
                <a:lnTo>
                  <a:pt x="640638" y="508000"/>
                </a:lnTo>
                <a:lnTo>
                  <a:pt x="639114" y="502920"/>
                </a:lnTo>
                <a:lnTo>
                  <a:pt x="610870" y="502920"/>
                </a:lnTo>
                <a:lnTo>
                  <a:pt x="600633" y="502920"/>
                </a:lnTo>
                <a:lnTo>
                  <a:pt x="597128" y="502920"/>
                </a:lnTo>
                <a:lnTo>
                  <a:pt x="593979" y="504190"/>
                </a:lnTo>
                <a:lnTo>
                  <a:pt x="588073" y="508000"/>
                </a:lnTo>
                <a:lnTo>
                  <a:pt x="585647" y="508000"/>
                </a:lnTo>
                <a:lnTo>
                  <a:pt x="583374" y="505460"/>
                </a:lnTo>
                <a:lnTo>
                  <a:pt x="578383" y="496570"/>
                </a:lnTo>
                <a:lnTo>
                  <a:pt x="576580" y="487680"/>
                </a:lnTo>
                <a:lnTo>
                  <a:pt x="577964" y="477520"/>
                </a:lnTo>
                <a:lnTo>
                  <a:pt x="579272" y="474980"/>
                </a:lnTo>
                <a:lnTo>
                  <a:pt x="582561" y="468630"/>
                </a:lnTo>
                <a:lnTo>
                  <a:pt x="584517" y="466090"/>
                </a:lnTo>
                <a:lnTo>
                  <a:pt x="585304" y="464820"/>
                </a:lnTo>
                <a:lnTo>
                  <a:pt x="599452" y="454660"/>
                </a:lnTo>
                <a:lnTo>
                  <a:pt x="602500" y="455930"/>
                </a:lnTo>
                <a:lnTo>
                  <a:pt x="607085" y="461010"/>
                </a:lnTo>
                <a:lnTo>
                  <a:pt x="605993" y="463550"/>
                </a:lnTo>
                <a:lnTo>
                  <a:pt x="602983" y="468630"/>
                </a:lnTo>
                <a:lnTo>
                  <a:pt x="601268" y="469900"/>
                </a:lnTo>
                <a:lnTo>
                  <a:pt x="598614" y="474980"/>
                </a:lnTo>
                <a:lnTo>
                  <a:pt x="598538" y="476250"/>
                </a:lnTo>
                <a:lnTo>
                  <a:pt x="603986" y="478790"/>
                </a:lnTo>
                <a:lnTo>
                  <a:pt x="606120" y="481330"/>
                </a:lnTo>
                <a:lnTo>
                  <a:pt x="609142" y="485140"/>
                </a:lnTo>
                <a:lnTo>
                  <a:pt x="609752" y="487680"/>
                </a:lnTo>
                <a:lnTo>
                  <a:pt x="613206" y="500380"/>
                </a:lnTo>
                <a:lnTo>
                  <a:pt x="612038" y="501650"/>
                </a:lnTo>
                <a:lnTo>
                  <a:pt x="638898" y="501650"/>
                </a:lnTo>
                <a:lnTo>
                  <a:pt x="638467" y="499110"/>
                </a:lnTo>
                <a:lnTo>
                  <a:pt x="637832" y="496570"/>
                </a:lnTo>
                <a:lnTo>
                  <a:pt x="638352" y="491490"/>
                </a:lnTo>
                <a:lnTo>
                  <a:pt x="639013" y="488950"/>
                </a:lnTo>
                <a:lnTo>
                  <a:pt x="642874" y="486410"/>
                </a:lnTo>
                <a:lnTo>
                  <a:pt x="650875" y="483870"/>
                </a:lnTo>
                <a:lnTo>
                  <a:pt x="656856" y="488950"/>
                </a:lnTo>
                <a:lnTo>
                  <a:pt x="660006" y="490220"/>
                </a:lnTo>
                <a:lnTo>
                  <a:pt x="663956" y="494030"/>
                </a:lnTo>
                <a:lnTo>
                  <a:pt x="666000" y="495300"/>
                </a:lnTo>
                <a:lnTo>
                  <a:pt x="666318" y="499110"/>
                </a:lnTo>
                <a:lnTo>
                  <a:pt x="666318" y="402590"/>
                </a:lnTo>
                <a:lnTo>
                  <a:pt x="665949" y="402590"/>
                </a:lnTo>
                <a:lnTo>
                  <a:pt x="661809" y="403860"/>
                </a:lnTo>
                <a:lnTo>
                  <a:pt x="653110" y="403860"/>
                </a:lnTo>
                <a:lnTo>
                  <a:pt x="651903" y="401320"/>
                </a:lnTo>
                <a:lnTo>
                  <a:pt x="656247" y="394970"/>
                </a:lnTo>
                <a:lnTo>
                  <a:pt x="657123" y="393700"/>
                </a:lnTo>
                <a:lnTo>
                  <a:pt x="657999" y="392430"/>
                </a:lnTo>
                <a:lnTo>
                  <a:pt x="661898" y="387350"/>
                </a:lnTo>
                <a:lnTo>
                  <a:pt x="668794" y="388620"/>
                </a:lnTo>
                <a:lnTo>
                  <a:pt x="673836" y="388620"/>
                </a:lnTo>
                <a:lnTo>
                  <a:pt x="678383" y="387350"/>
                </a:lnTo>
                <a:lnTo>
                  <a:pt x="679678" y="397510"/>
                </a:lnTo>
                <a:lnTo>
                  <a:pt x="679678" y="342404"/>
                </a:lnTo>
                <a:lnTo>
                  <a:pt x="673265" y="347980"/>
                </a:lnTo>
                <a:lnTo>
                  <a:pt x="669836" y="347980"/>
                </a:lnTo>
                <a:lnTo>
                  <a:pt x="663892" y="344195"/>
                </a:lnTo>
                <a:lnTo>
                  <a:pt x="663892" y="349250"/>
                </a:lnTo>
                <a:lnTo>
                  <a:pt x="660781" y="359410"/>
                </a:lnTo>
                <a:lnTo>
                  <a:pt x="658177" y="363220"/>
                </a:lnTo>
                <a:lnTo>
                  <a:pt x="649008" y="365760"/>
                </a:lnTo>
                <a:lnTo>
                  <a:pt x="646620" y="365760"/>
                </a:lnTo>
                <a:lnTo>
                  <a:pt x="641515" y="358140"/>
                </a:lnTo>
                <a:lnTo>
                  <a:pt x="640448" y="356984"/>
                </a:lnTo>
                <a:lnTo>
                  <a:pt x="640448" y="373380"/>
                </a:lnTo>
                <a:lnTo>
                  <a:pt x="635609" y="382270"/>
                </a:lnTo>
                <a:lnTo>
                  <a:pt x="633018" y="386080"/>
                </a:lnTo>
                <a:lnTo>
                  <a:pt x="629932" y="389890"/>
                </a:lnTo>
                <a:lnTo>
                  <a:pt x="627126" y="393700"/>
                </a:lnTo>
                <a:lnTo>
                  <a:pt x="624789" y="393700"/>
                </a:lnTo>
                <a:lnTo>
                  <a:pt x="619036" y="384810"/>
                </a:lnTo>
                <a:lnTo>
                  <a:pt x="615353" y="382270"/>
                </a:lnTo>
                <a:lnTo>
                  <a:pt x="608241" y="379730"/>
                </a:lnTo>
                <a:lnTo>
                  <a:pt x="607390" y="377190"/>
                </a:lnTo>
                <a:lnTo>
                  <a:pt x="606894" y="377190"/>
                </a:lnTo>
                <a:lnTo>
                  <a:pt x="606767" y="370840"/>
                </a:lnTo>
                <a:lnTo>
                  <a:pt x="610730" y="367030"/>
                </a:lnTo>
                <a:lnTo>
                  <a:pt x="623544" y="368300"/>
                </a:lnTo>
                <a:lnTo>
                  <a:pt x="629018" y="368300"/>
                </a:lnTo>
                <a:lnTo>
                  <a:pt x="639318" y="370840"/>
                </a:lnTo>
                <a:lnTo>
                  <a:pt x="640448" y="373380"/>
                </a:lnTo>
                <a:lnTo>
                  <a:pt x="640448" y="356984"/>
                </a:lnTo>
                <a:lnTo>
                  <a:pt x="638035" y="354330"/>
                </a:lnTo>
                <a:lnTo>
                  <a:pt x="634161" y="346710"/>
                </a:lnTo>
                <a:lnTo>
                  <a:pt x="633768" y="344170"/>
                </a:lnTo>
                <a:lnTo>
                  <a:pt x="635977" y="340360"/>
                </a:lnTo>
                <a:lnTo>
                  <a:pt x="638822" y="340360"/>
                </a:lnTo>
                <a:lnTo>
                  <a:pt x="640969" y="339090"/>
                </a:lnTo>
                <a:lnTo>
                  <a:pt x="647065" y="340360"/>
                </a:lnTo>
                <a:lnTo>
                  <a:pt x="652614" y="341630"/>
                </a:lnTo>
                <a:lnTo>
                  <a:pt x="662698" y="345440"/>
                </a:lnTo>
                <a:lnTo>
                  <a:pt x="663892" y="349250"/>
                </a:lnTo>
                <a:lnTo>
                  <a:pt x="663892" y="344195"/>
                </a:lnTo>
                <a:lnTo>
                  <a:pt x="666026" y="340360"/>
                </a:lnTo>
                <a:lnTo>
                  <a:pt x="666356" y="339090"/>
                </a:lnTo>
                <a:lnTo>
                  <a:pt x="667677" y="334010"/>
                </a:lnTo>
                <a:lnTo>
                  <a:pt x="670839" y="334010"/>
                </a:lnTo>
                <a:lnTo>
                  <a:pt x="680021" y="337820"/>
                </a:lnTo>
                <a:lnTo>
                  <a:pt x="683425" y="335280"/>
                </a:lnTo>
                <a:lnTo>
                  <a:pt x="698728" y="314960"/>
                </a:lnTo>
                <a:lnTo>
                  <a:pt x="701713" y="316230"/>
                </a:lnTo>
                <a:lnTo>
                  <a:pt x="703872" y="322580"/>
                </a:lnTo>
                <a:lnTo>
                  <a:pt x="704011" y="325120"/>
                </a:lnTo>
                <a:lnTo>
                  <a:pt x="704126" y="332740"/>
                </a:lnTo>
                <a:lnTo>
                  <a:pt x="704126" y="301637"/>
                </a:lnTo>
                <a:lnTo>
                  <a:pt x="702843" y="300990"/>
                </a:lnTo>
                <a:lnTo>
                  <a:pt x="700062" y="294640"/>
                </a:lnTo>
                <a:lnTo>
                  <a:pt x="699389" y="292100"/>
                </a:lnTo>
                <a:lnTo>
                  <a:pt x="698766" y="287020"/>
                </a:lnTo>
                <a:lnTo>
                  <a:pt x="700239" y="284480"/>
                </a:lnTo>
                <a:lnTo>
                  <a:pt x="703694" y="283210"/>
                </a:lnTo>
                <a:lnTo>
                  <a:pt x="707466" y="281940"/>
                </a:lnTo>
                <a:lnTo>
                  <a:pt x="711301" y="281940"/>
                </a:lnTo>
                <a:lnTo>
                  <a:pt x="716318" y="280670"/>
                </a:lnTo>
                <a:lnTo>
                  <a:pt x="723861" y="284480"/>
                </a:lnTo>
                <a:lnTo>
                  <a:pt x="723861" y="275590"/>
                </a:lnTo>
                <a:lnTo>
                  <a:pt x="716470" y="275590"/>
                </a:lnTo>
                <a:lnTo>
                  <a:pt x="715467" y="274320"/>
                </a:lnTo>
                <a:lnTo>
                  <a:pt x="717296" y="270510"/>
                </a:lnTo>
                <a:lnTo>
                  <a:pt x="719696" y="266700"/>
                </a:lnTo>
                <a:lnTo>
                  <a:pt x="720534" y="265430"/>
                </a:lnTo>
                <a:lnTo>
                  <a:pt x="722210" y="262890"/>
                </a:lnTo>
                <a:lnTo>
                  <a:pt x="727938" y="256540"/>
                </a:lnTo>
                <a:lnTo>
                  <a:pt x="731608" y="257810"/>
                </a:lnTo>
                <a:lnTo>
                  <a:pt x="732650" y="266700"/>
                </a:lnTo>
                <a:lnTo>
                  <a:pt x="732650" y="136410"/>
                </a:lnTo>
                <a:lnTo>
                  <a:pt x="728853" y="139700"/>
                </a:lnTo>
                <a:lnTo>
                  <a:pt x="728167" y="139700"/>
                </a:lnTo>
                <a:lnTo>
                  <a:pt x="721868" y="143510"/>
                </a:lnTo>
                <a:lnTo>
                  <a:pt x="717296" y="143510"/>
                </a:lnTo>
                <a:lnTo>
                  <a:pt x="710196" y="133350"/>
                </a:lnTo>
                <a:lnTo>
                  <a:pt x="707263" y="128270"/>
                </a:lnTo>
                <a:lnTo>
                  <a:pt x="706843" y="127000"/>
                </a:lnTo>
                <a:lnTo>
                  <a:pt x="703084" y="115570"/>
                </a:lnTo>
                <a:lnTo>
                  <a:pt x="705015" y="111760"/>
                </a:lnTo>
                <a:lnTo>
                  <a:pt x="705662" y="110490"/>
                </a:lnTo>
                <a:lnTo>
                  <a:pt x="706310" y="109220"/>
                </a:lnTo>
                <a:lnTo>
                  <a:pt x="717169" y="106680"/>
                </a:lnTo>
                <a:lnTo>
                  <a:pt x="728218" y="106680"/>
                </a:lnTo>
                <a:lnTo>
                  <a:pt x="731393" y="107950"/>
                </a:lnTo>
                <a:lnTo>
                  <a:pt x="737870" y="109220"/>
                </a:lnTo>
                <a:lnTo>
                  <a:pt x="740054" y="107950"/>
                </a:lnTo>
                <a:lnTo>
                  <a:pt x="741629" y="102870"/>
                </a:lnTo>
                <a:lnTo>
                  <a:pt x="743953" y="95250"/>
                </a:lnTo>
                <a:lnTo>
                  <a:pt x="746836" y="91440"/>
                </a:lnTo>
                <a:lnTo>
                  <a:pt x="758431" y="90170"/>
                </a:lnTo>
                <a:lnTo>
                  <a:pt x="765187" y="88900"/>
                </a:lnTo>
                <a:lnTo>
                  <a:pt x="773938" y="99060"/>
                </a:lnTo>
                <a:lnTo>
                  <a:pt x="779208" y="101600"/>
                </a:lnTo>
                <a:lnTo>
                  <a:pt x="791083" y="104140"/>
                </a:lnTo>
                <a:lnTo>
                  <a:pt x="793381" y="102870"/>
                </a:lnTo>
                <a:lnTo>
                  <a:pt x="798360" y="92710"/>
                </a:lnTo>
                <a:lnTo>
                  <a:pt x="801649" y="90170"/>
                </a:lnTo>
                <a:lnTo>
                  <a:pt x="811707" y="91440"/>
                </a:lnTo>
                <a:lnTo>
                  <a:pt x="814895" y="90170"/>
                </a:lnTo>
                <a:lnTo>
                  <a:pt x="815428" y="88900"/>
                </a:lnTo>
                <a:lnTo>
                  <a:pt x="819721" y="78740"/>
                </a:lnTo>
                <a:lnTo>
                  <a:pt x="823912" y="73660"/>
                </a:lnTo>
                <a:lnTo>
                  <a:pt x="835914" y="67310"/>
                </a:lnTo>
                <a:lnTo>
                  <a:pt x="834669" y="63500"/>
                </a:lnTo>
                <a:lnTo>
                  <a:pt x="829310" y="60960"/>
                </a:lnTo>
                <a:lnTo>
                  <a:pt x="825868" y="59690"/>
                </a:lnTo>
                <a:lnTo>
                  <a:pt x="822426" y="58420"/>
                </a:lnTo>
                <a:lnTo>
                  <a:pt x="808139" y="55880"/>
                </a:lnTo>
                <a:lnTo>
                  <a:pt x="793635" y="58420"/>
                </a:lnTo>
                <a:lnTo>
                  <a:pt x="787603" y="57150"/>
                </a:lnTo>
                <a:lnTo>
                  <a:pt x="775944" y="48260"/>
                </a:lnTo>
                <a:lnTo>
                  <a:pt x="772617" y="46990"/>
                </a:lnTo>
                <a:lnTo>
                  <a:pt x="766318" y="45720"/>
                </a:lnTo>
                <a:lnTo>
                  <a:pt x="760298" y="45720"/>
                </a:lnTo>
                <a:lnTo>
                  <a:pt x="754621" y="46990"/>
                </a:lnTo>
                <a:lnTo>
                  <a:pt x="749325" y="52070"/>
                </a:lnTo>
                <a:lnTo>
                  <a:pt x="747229" y="53340"/>
                </a:lnTo>
                <a:lnTo>
                  <a:pt x="744639" y="55880"/>
                </a:lnTo>
                <a:lnTo>
                  <a:pt x="737704" y="59690"/>
                </a:lnTo>
                <a:lnTo>
                  <a:pt x="734593" y="58420"/>
                </a:lnTo>
                <a:lnTo>
                  <a:pt x="732624" y="48260"/>
                </a:lnTo>
                <a:lnTo>
                  <a:pt x="733298" y="40640"/>
                </a:lnTo>
                <a:lnTo>
                  <a:pt x="731266" y="36830"/>
                </a:lnTo>
                <a:lnTo>
                  <a:pt x="727049" y="34290"/>
                </a:lnTo>
                <a:lnTo>
                  <a:pt x="720750" y="30480"/>
                </a:lnTo>
                <a:lnTo>
                  <a:pt x="714082" y="25400"/>
                </a:lnTo>
                <a:lnTo>
                  <a:pt x="707212" y="21590"/>
                </a:lnTo>
                <a:lnTo>
                  <a:pt x="698284" y="17780"/>
                </a:lnTo>
                <a:lnTo>
                  <a:pt x="689432" y="16510"/>
                </a:lnTo>
                <a:lnTo>
                  <a:pt x="687044" y="17208"/>
                </a:lnTo>
                <a:lnTo>
                  <a:pt x="687044" y="209550"/>
                </a:lnTo>
                <a:lnTo>
                  <a:pt x="684898" y="212090"/>
                </a:lnTo>
                <a:lnTo>
                  <a:pt x="682002" y="214630"/>
                </a:lnTo>
                <a:lnTo>
                  <a:pt x="680021" y="215900"/>
                </a:lnTo>
                <a:lnTo>
                  <a:pt x="675144" y="219710"/>
                </a:lnTo>
                <a:lnTo>
                  <a:pt x="673011" y="222250"/>
                </a:lnTo>
                <a:lnTo>
                  <a:pt x="672617" y="227330"/>
                </a:lnTo>
                <a:lnTo>
                  <a:pt x="672223" y="228600"/>
                </a:lnTo>
                <a:lnTo>
                  <a:pt x="669937" y="231140"/>
                </a:lnTo>
                <a:lnTo>
                  <a:pt x="667969" y="232410"/>
                </a:lnTo>
                <a:lnTo>
                  <a:pt x="664946" y="232410"/>
                </a:lnTo>
                <a:lnTo>
                  <a:pt x="663460" y="229870"/>
                </a:lnTo>
                <a:lnTo>
                  <a:pt x="661403" y="227330"/>
                </a:lnTo>
                <a:lnTo>
                  <a:pt x="661136" y="226060"/>
                </a:lnTo>
                <a:lnTo>
                  <a:pt x="658609" y="222250"/>
                </a:lnTo>
                <a:lnTo>
                  <a:pt x="656475" y="220980"/>
                </a:lnTo>
                <a:lnTo>
                  <a:pt x="652487" y="226060"/>
                </a:lnTo>
                <a:lnTo>
                  <a:pt x="650519" y="226060"/>
                </a:lnTo>
                <a:lnTo>
                  <a:pt x="645934" y="220980"/>
                </a:lnTo>
                <a:lnTo>
                  <a:pt x="645896" y="217170"/>
                </a:lnTo>
                <a:lnTo>
                  <a:pt x="648881" y="215900"/>
                </a:lnTo>
                <a:lnTo>
                  <a:pt x="656361" y="213360"/>
                </a:lnTo>
                <a:lnTo>
                  <a:pt x="654875" y="207010"/>
                </a:lnTo>
                <a:lnTo>
                  <a:pt x="654964" y="203200"/>
                </a:lnTo>
                <a:lnTo>
                  <a:pt x="655104" y="198120"/>
                </a:lnTo>
                <a:lnTo>
                  <a:pt x="655472" y="195580"/>
                </a:lnTo>
                <a:lnTo>
                  <a:pt x="655777" y="190500"/>
                </a:lnTo>
                <a:lnTo>
                  <a:pt x="659638" y="193040"/>
                </a:lnTo>
                <a:lnTo>
                  <a:pt x="662279" y="194310"/>
                </a:lnTo>
                <a:lnTo>
                  <a:pt x="669810" y="199390"/>
                </a:lnTo>
                <a:lnTo>
                  <a:pt x="674954" y="203200"/>
                </a:lnTo>
                <a:lnTo>
                  <a:pt x="683361" y="204470"/>
                </a:lnTo>
                <a:lnTo>
                  <a:pt x="686257" y="205740"/>
                </a:lnTo>
                <a:lnTo>
                  <a:pt x="687044" y="209550"/>
                </a:lnTo>
                <a:lnTo>
                  <a:pt x="687044" y="17208"/>
                </a:lnTo>
                <a:lnTo>
                  <a:pt x="680694" y="19050"/>
                </a:lnTo>
                <a:lnTo>
                  <a:pt x="672084" y="22860"/>
                </a:lnTo>
                <a:lnTo>
                  <a:pt x="669836" y="25400"/>
                </a:lnTo>
                <a:lnTo>
                  <a:pt x="667321" y="26670"/>
                </a:lnTo>
                <a:lnTo>
                  <a:pt x="661035" y="29210"/>
                </a:lnTo>
                <a:lnTo>
                  <a:pt x="657275" y="31750"/>
                </a:lnTo>
                <a:lnTo>
                  <a:pt x="651217" y="34290"/>
                </a:lnTo>
                <a:lnTo>
                  <a:pt x="647827" y="33020"/>
                </a:lnTo>
                <a:lnTo>
                  <a:pt x="642620" y="27940"/>
                </a:lnTo>
                <a:lnTo>
                  <a:pt x="635965" y="27940"/>
                </a:lnTo>
                <a:lnTo>
                  <a:pt x="635965" y="215900"/>
                </a:lnTo>
                <a:lnTo>
                  <a:pt x="635508" y="219710"/>
                </a:lnTo>
                <a:lnTo>
                  <a:pt x="635774" y="222250"/>
                </a:lnTo>
                <a:lnTo>
                  <a:pt x="633844" y="227330"/>
                </a:lnTo>
                <a:lnTo>
                  <a:pt x="631609" y="228600"/>
                </a:lnTo>
                <a:lnTo>
                  <a:pt x="627189" y="232029"/>
                </a:lnTo>
                <a:lnTo>
                  <a:pt x="627189" y="351790"/>
                </a:lnTo>
                <a:lnTo>
                  <a:pt x="621372" y="356870"/>
                </a:lnTo>
                <a:lnTo>
                  <a:pt x="615759" y="356870"/>
                </a:lnTo>
                <a:lnTo>
                  <a:pt x="609523" y="355600"/>
                </a:lnTo>
                <a:lnTo>
                  <a:pt x="603262" y="355600"/>
                </a:lnTo>
                <a:lnTo>
                  <a:pt x="595985" y="354330"/>
                </a:lnTo>
                <a:lnTo>
                  <a:pt x="594893" y="351790"/>
                </a:lnTo>
                <a:lnTo>
                  <a:pt x="594156" y="349250"/>
                </a:lnTo>
                <a:lnTo>
                  <a:pt x="594880" y="347980"/>
                </a:lnTo>
                <a:lnTo>
                  <a:pt x="595820" y="342900"/>
                </a:lnTo>
                <a:lnTo>
                  <a:pt x="596290" y="340360"/>
                </a:lnTo>
                <a:lnTo>
                  <a:pt x="599630" y="334010"/>
                </a:lnTo>
                <a:lnTo>
                  <a:pt x="607834" y="340360"/>
                </a:lnTo>
                <a:lnTo>
                  <a:pt x="610946" y="342900"/>
                </a:lnTo>
                <a:lnTo>
                  <a:pt x="614299" y="344170"/>
                </a:lnTo>
                <a:lnTo>
                  <a:pt x="619493" y="340360"/>
                </a:lnTo>
                <a:lnTo>
                  <a:pt x="622541" y="339090"/>
                </a:lnTo>
                <a:lnTo>
                  <a:pt x="624776" y="341630"/>
                </a:lnTo>
                <a:lnTo>
                  <a:pt x="626376" y="344170"/>
                </a:lnTo>
                <a:lnTo>
                  <a:pt x="627189" y="351790"/>
                </a:lnTo>
                <a:lnTo>
                  <a:pt x="627189" y="232029"/>
                </a:lnTo>
                <a:lnTo>
                  <a:pt x="626681" y="232410"/>
                </a:lnTo>
                <a:lnTo>
                  <a:pt x="623290" y="233680"/>
                </a:lnTo>
                <a:lnTo>
                  <a:pt x="616140" y="238760"/>
                </a:lnTo>
                <a:lnTo>
                  <a:pt x="611352" y="236220"/>
                </a:lnTo>
                <a:lnTo>
                  <a:pt x="611670" y="227330"/>
                </a:lnTo>
                <a:lnTo>
                  <a:pt x="613232" y="223520"/>
                </a:lnTo>
                <a:lnTo>
                  <a:pt x="614832" y="219710"/>
                </a:lnTo>
                <a:lnTo>
                  <a:pt x="616597" y="214630"/>
                </a:lnTo>
                <a:lnTo>
                  <a:pt x="618921" y="210820"/>
                </a:lnTo>
                <a:lnTo>
                  <a:pt x="622300" y="205740"/>
                </a:lnTo>
                <a:lnTo>
                  <a:pt x="624192" y="204470"/>
                </a:lnTo>
                <a:lnTo>
                  <a:pt x="628992" y="203200"/>
                </a:lnTo>
                <a:lnTo>
                  <a:pt x="632180" y="204470"/>
                </a:lnTo>
                <a:lnTo>
                  <a:pt x="634911" y="210820"/>
                </a:lnTo>
                <a:lnTo>
                  <a:pt x="635965" y="215900"/>
                </a:lnTo>
                <a:lnTo>
                  <a:pt x="635965" y="27940"/>
                </a:lnTo>
                <a:lnTo>
                  <a:pt x="633717" y="27940"/>
                </a:lnTo>
                <a:lnTo>
                  <a:pt x="607618" y="33020"/>
                </a:lnTo>
                <a:lnTo>
                  <a:pt x="602615" y="34290"/>
                </a:lnTo>
                <a:lnTo>
                  <a:pt x="601700" y="36830"/>
                </a:lnTo>
                <a:lnTo>
                  <a:pt x="607618" y="43180"/>
                </a:lnTo>
                <a:lnTo>
                  <a:pt x="610489" y="45720"/>
                </a:lnTo>
                <a:lnTo>
                  <a:pt x="613956" y="49530"/>
                </a:lnTo>
                <a:lnTo>
                  <a:pt x="615251" y="50800"/>
                </a:lnTo>
                <a:lnTo>
                  <a:pt x="614616" y="53340"/>
                </a:lnTo>
                <a:lnTo>
                  <a:pt x="612571" y="54610"/>
                </a:lnTo>
                <a:lnTo>
                  <a:pt x="594131" y="54610"/>
                </a:lnTo>
                <a:lnTo>
                  <a:pt x="593102" y="59690"/>
                </a:lnTo>
                <a:lnTo>
                  <a:pt x="594575" y="62230"/>
                </a:lnTo>
                <a:lnTo>
                  <a:pt x="598487" y="64770"/>
                </a:lnTo>
                <a:lnTo>
                  <a:pt x="601586" y="66040"/>
                </a:lnTo>
                <a:lnTo>
                  <a:pt x="606704" y="67310"/>
                </a:lnTo>
                <a:lnTo>
                  <a:pt x="609104" y="68580"/>
                </a:lnTo>
                <a:lnTo>
                  <a:pt x="612482" y="69850"/>
                </a:lnTo>
                <a:lnTo>
                  <a:pt x="614083" y="71120"/>
                </a:lnTo>
                <a:lnTo>
                  <a:pt x="614222" y="73660"/>
                </a:lnTo>
                <a:lnTo>
                  <a:pt x="612686" y="74930"/>
                </a:lnTo>
                <a:lnTo>
                  <a:pt x="609079" y="76200"/>
                </a:lnTo>
                <a:lnTo>
                  <a:pt x="606463" y="77470"/>
                </a:lnTo>
                <a:lnTo>
                  <a:pt x="599300" y="77470"/>
                </a:lnTo>
                <a:lnTo>
                  <a:pt x="599300" y="220980"/>
                </a:lnTo>
                <a:lnTo>
                  <a:pt x="594995" y="228600"/>
                </a:lnTo>
                <a:lnTo>
                  <a:pt x="593598" y="231140"/>
                </a:lnTo>
                <a:lnTo>
                  <a:pt x="590727" y="234950"/>
                </a:lnTo>
                <a:lnTo>
                  <a:pt x="589114" y="236220"/>
                </a:lnTo>
                <a:lnTo>
                  <a:pt x="587375" y="238760"/>
                </a:lnTo>
                <a:lnTo>
                  <a:pt x="590181" y="246380"/>
                </a:lnTo>
                <a:lnTo>
                  <a:pt x="590918" y="254000"/>
                </a:lnTo>
                <a:lnTo>
                  <a:pt x="589622" y="261620"/>
                </a:lnTo>
                <a:lnTo>
                  <a:pt x="586333" y="265430"/>
                </a:lnTo>
                <a:lnTo>
                  <a:pt x="584428" y="264160"/>
                </a:lnTo>
                <a:lnTo>
                  <a:pt x="581444" y="262166"/>
                </a:lnTo>
                <a:lnTo>
                  <a:pt x="581444" y="339090"/>
                </a:lnTo>
                <a:lnTo>
                  <a:pt x="579729" y="341630"/>
                </a:lnTo>
                <a:lnTo>
                  <a:pt x="577215" y="342900"/>
                </a:lnTo>
                <a:lnTo>
                  <a:pt x="571703" y="342900"/>
                </a:lnTo>
                <a:lnTo>
                  <a:pt x="567575" y="341630"/>
                </a:lnTo>
                <a:lnTo>
                  <a:pt x="567207" y="339090"/>
                </a:lnTo>
                <a:lnTo>
                  <a:pt x="566902" y="335280"/>
                </a:lnTo>
                <a:lnTo>
                  <a:pt x="568439" y="331470"/>
                </a:lnTo>
                <a:lnTo>
                  <a:pt x="571461" y="327660"/>
                </a:lnTo>
                <a:lnTo>
                  <a:pt x="574382" y="327660"/>
                </a:lnTo>
                <a:lnTo>
                  <a:pt x="577329" y="331470"/>
                </a:lnTo>
                <a:lnTo>
                  <a:pt x="578688" y="332740"/>
                </a:lnTo>
                <a:lnTo>
                  <a:pt x="580326" y="336550"/>
                </a:lnTo>
                <a:lnTo>
                  <a:pt x="581444" y="339090"/>
                </a:lnTo>
                <a:lnTo>
                  <a:pt x="581444" y="262166"/>
                </a:lnTo>
                <a:lnTo>
                  <a:pt x="580631" y="261620"/>
                </a:lnTo>
                <a:lnTo>
                  <a:pt x="574319" y="257810"/>
                </a:lnTo>
                <a:lnTo>
                  <a:pt x="574065" y="245110"/>
                </a:lnTo>
                <a:lnTo>
                  <a:pt x="575233" y="242570"/>
                </a:lnTo>
                <a:lnTo>
                  <a:pt x="575830" y="241300"/>
                </a:lnTo>
                <a:lnTo>
                  <a:pt x="577481" y="236220"/>
                </a:lnTo>
                <a:lnTo>
                  <a:pt x="578586" y="234950"/>
                </a:lnTo>
                <a:lnTo>
                  <a:pt x="580351" y="231140"/>
                </a:lnTo>
                <a:lnTo>
                  <a:pt x="579424" y="229870"/>
                </a:lnTo>
                <a:lnTo>
                  <a:pt x="574332" y="228600"/>
                </a:lnTo>
                <a:lnTo>
                  <a:pt x="567931" y="228600"/>
                </a:lnTo>
                <a:lnTo>
                  <a:pt x="567931" y="256540"/>
                </a:lnTo>
                <a:lnTo>
                  <a:pt x="567550" y="262890"/>
                </a:lnTo>
                <a:lnTo>
                  <a:pt x="566407" y="264160"/>
                </a:lnTo>
                <a:lnTo>
                  <a:pt x="564603" y="261747"/>
                </a:lnTo>
                <a:lnTo>
                  <a:pt x="564603" y="309880"/>
                </a:lnTo>
                <a:lnTo>
                  <a:pt x="564413" y="321310"/>
                </a:lnTo>
                <a:lnTo>
                  <a:pt x="564134" y="323850"/>
                </a:lnTo>
                <a:lnTo>
                  <a:pt x="562787" y="331470"/>
                </a:lnTo>
                <a:lnTo>
                  <a:pt x="561695" y="332740"/>
                </a:lnTo>
                <a:lnTo>
                  <a:pt x="561695" y="580390"/>
                </a:lnTo>
                <a:lnTo>
                  <a:pt x="557237" y="588010"/>
                </a:lnTo>
                <a:lnTo>
                  <a:pt x="553605" y="594360"/>
                </a:lnTo>
                <a:lnTo>
                  <a:pt x="548309" y="596900"/>
                </a:lnTo>
                <a:lnTo>
                  <a:pt x="539419" y="599440"/>
                </a:lnTo>
                <a:lnTo>
                  <a:pt x="536181" y="598170"/>
                </a:lnTo>
                <a:lnTo>
                  <a:pt x="530174" y="595630"/>
                </a:lnTo>
                <a:lnTo>
                  <a:pt x="527062" y="593090"/>
                </a:lnTo>
                <a:lnTo>
                  <a:pt x="520560" y="589280"/>
                </a:lnTo>
                <a:lnTo>
                  <a:pt x="517563" y="589280"/>
                </a:lnTo>
                <a:lnTo>
                  <a:pt x="514045" y="593090"/>
                </a:lnTo>
                <a:lnTo>
                  <a:pt x="513156" y="593090"/>
                </a:lnTo>
                <a:lnTo>
                  <a:pt x="507238" y="599440"/>
                </a:lnTo>
                <a:lnTo>
                  <a:pt x="501700" y="600710"/>
                </a:lnTo>
                <a:lnTo>
                  <a:pt x="487946" y="594360"/>
                </a:lnTo>
                <a:lnTo>
                  <a:pt x="483501" y="588010"/>
                </a:lnTo>
                <a:lnTo>
                  <a:pt x="484035" y="580390"/>
                </a:lnTo>
                <a:lnTo>
                  <a:pt x="483412" y="577850"/>
                </a:lnTo>
                <a:lnTo>
                  <a:pt x="482879" y="575310"/>
                </a:lnTo>
                <a:lnTo>
                  <a:pt x="481825" y="571500"/>
                </a:lnTo>
                <a:lnTo>
                  <a:pt x="481139" y="568960"/>
                </a:lnTo>
                <a:lnTo>
                  <a:pt x="481330" y="566420"/>
                </a:lnTo>
                <a:lnTo>
                  <a:pt x="487362" y="562610"/>
                </a:lnTo>
                <a:lnTo>
                  <a:pt x="489775" y="563880"/>
                </a:lnTo>
                <a:lnTo>
                  <a:pt x="494995" y="567690"/>
                </a:lnTo>
                <a:lnTo>
                  <a:pt x="497636" y="570230"/>
                </a:lnTo>
                <a:lnTo>
                  <a:pt x="502361" y="572770"/>
                </a:lnTo>
                <a:lnTo>
                  <a:pt x="505510" y="572770"/>
                </a:lnTo>
                <a:lnTo>
                  <a:pt x="506628" y="571500"/>
                </a:lnTo>
                <a:lnTo>
                  <a:pt x="513016" y="567690"/>
                </a:lnTo>
                <a:lnTo>
                  <a:pt x="519836" y="566420"/>
                </a:lnTo>
                <a:lnTo>
                  <a:pt x="533933" y="566420"/>
                </a:lnTo>
                <a:lnTo>
                  <a:pt x="547090" y="568960"/>
                </a:lnTo>
                <a:lnTo>
                  <a:pt x="560679" y="575310"/>
                </a:lnTo>
                <a:lnTo>
                  <a:pt x="561695" y="580390"/>
                </a:lnTo>
                <a:lnTo>
                  <a:pt x="561695" y="332740"/>
                </a:lnTo>
                <a:lnTo>
                  <a:pt x="560603" y="334010"/>
                </a:lnTo>
                <a:lnTo>
                  <a:pt x="559308" y="334314"/>
                </a:lnTo>
                <a:lnTo>
                  <a:pt x="559308" y="405130"/>
                </a:lnTo>
                <a:lnTo>
                  <a:pt x="559295" y="408940"/>
                </a:lnTo>
                <a:lnTo>
                  <a:pt x="557250" y="410210"/>
                </a:lnTo>
                <a:lnTo>
                  <a:pt x="550773" y="407670"/>
                </a:lnTo>
                <a:lnTo>
                  <a:pt x="547319" y="408940"/>
                </a:lnTo>
                <a:lnTo>
                  <a:pt x="545782" y="409892"/>
                </a:lnTo>
                <a:lnTo>
                  <a:pt x="545782" y="488950"/>
                </a:lnTo>
                <a:lnTo>
                  <a:pt x="543991" y="499110"/>
                </a:lnTo>
                <a:lnTo>
                  <a:pt x="542201" y="500380"/>
                </a:lnTo>
                <a:lnTo>
                  <a:pt x="535279" y="500380"/>
                </a:lnTo>
                <a:lnTo>
                  <a:pt x="532930" y="501650"/>
                </a:lnTo>
                <a:lnTo>
                  <a:pt x="531139" y="502920"/>
                </a:lnTo>
                <a:lnTo>
                  <a:pt x="522541" y="508000"/>
                </a:lnTo>
                <a:lnTo>
                  <a:pt x="514997" y="509270"/>
                </a:lnTo>
                <a:lnTo>
                  <a:pt x="508190" y="505460"/>
                </a:lnTo>
                <a:lnTo>
                  <a:pt x="505371" y="502094"/>
                </a:lnTo>
                <a:lnTo>
                  <a:pt x="505371" y="525780"/>
                </a:lnTo>
                <a:lnTo>
                  <a:pt x="503643" y="527050"/>
                </a:lnTo>
                <a:lnTo>
                  <a:pt x="493598" y="523240"/>
                </a:lnTo>
                <a:lnTo>
                  <a:pt x="487972" y="519430"/>
                </a:lnTo>
                <a:lnTo>
                  <a:pt x="485686" y="518160"/>
                </a:lnTo>
                <a:lnTo>
                  <a:pt x="487019" y="514350"/>
                </a:lnTo>
                <a:lnTo>
                  <a:pt x="487692" y="513080"/>
                </a:lnTo>
                <a:lnTo>
                  <a:pt x="488378" y="511810"/>
                </a:lnTo>
                <a:lnTo>
                  <a:pt x="491261" y="510540"/>
                </a:lnTo>
                <a:lnTo>
                  <a:pt x="501586" y="511810"/>
                </a:lnTo>
                <a:lnTo>
                  <a:pt x="505345" y="515620"/>
                </a:lnTo>
                <a:lnTo>
                  <a:pt x="505371" y="525780"/>
                </a:lnTo>
                <a:lnTo>
                  <a:pt x="505371" y="502094"/>
                </a:lnTo>
                <a:lnTo>
                  <a:pt x="503936" y="500380"/>
                </a:lnTo>
                <a:lnTo>
                  <a:pt x="501815" y="497840"/>
                </a:lnTo>
                <a:lnTo>
                  <a:pt x="501040" y="496570"/>
                </a:lnTo>
                <a:lnTo>
                  <a:pt x="495693" y="487680"/>
                </a:lnTo>
                <a:lnTo>
                  <a:pt x="496785" y="485140"/>
                </a:lnTo>
                <a:lnTo>
                  <a:pt x="505599" y="482600"/>
                </a:lnTo>
                <a:lnTo>
                  <a:pt x="514413" y="480060"/>
                </a:lnTo>
                <a:lnTo>
                  <a:pt x="520877" y="477520"/>
                </a:lnTo>
                <a:lnTo>
                  <a:pt x="527570" y="474980"/>
                </a:lnTo>
                <a:lnTo>
                  <a:pt x="532955" y="474980"/>
                </a:lnTo>
                <a:lnTo>
                  <a:pt x="541451" y="478790"/>
                </a:lnTo>
                <a:lnTo>
                  <a:pt x="545782" y="488950"/>
                </a:lnTo>
                <a:lnTo>
                  <a:pt x="545782" y="409892"/>
                </a:lnTo>
                <a:lnTo>
                  <a:pt x="539013" y="414020"/>
                </a:lnTo>
                <a:lnTo>
                  <a:pt x="534441" y="412750"/>
                </a:lnTo>
                <a:lnTo>
                  <a:pt x="525970" y="407670"/>
                </a:lnTo>
                <a:lnTo>
                  <a:pt x="525780" y="402590"/>
                </a:lnTo>
                <a:lnTo>
                  <a:pt x="529424" y="400050"/>
                </a:lnTo>
                <a:lnTo>
                  <a:pt x="535012" y="396240"/>
                </a:lnTo>
                <a:lnTo>
                  <a:pt x="542518" y="394970"/>
                </a:lnTo>
                <a:lnTo>
                  <a:pt x="550062" y="396240"/>
                </a:lnTo>
                <a:lnTo>
                  <a:pt x="555752" y="398780"/>
                </a:lnTo>
                <a:lnTo>
                  <a:pt x="557695" y="400050"/>
                </a:lnTo>
                <a:lnTo>
                  <a:pt x="558558" y="403860"/>
                </a:lnTo>
                <a:lnTo>
                  <a:pt x="559308" y="405130"/>
                </a:lnTo>
                <a:lnTo>
                  <a:pt x="559308" y="334314"/>
                </a:lnTo>
                <a:lnTo>
                  <a:pt x="549668" y="336550"/>
                </a:lnTo>
                <a:lnTo>
                  <a:pt x="544715" y="337820"/>
                </a:lnTo>
                <a:lnTo>
                  <a:pt x="534530" y="341630"/>
                </a:lnTo>
                <a:lnTo>
                  <a:pt x="529831" y="342900"/>
                </a:lnTo>
                <a:lnTo>
                  <a:pt x="523621" y="335280"/>
                </a:lnTo>
                <a:lnTo>
                  <a:pt x="521004" y="334010"/>
                </a:lnTo>
                <a:lnTo>
                  <a:pt x="518833" y="332740"/>
                </a:lnTo>
                <a:lnTo>
                  <a:pt x="521144" y="330200"/>
                </a:lnTo>
                <a:lnTo>
                  <a:pt x="522312" y="328930"/>
                </a:lnTo>
                <a:lnTo>
                  <a:pt x="525119" y="325120"/>
                </a:lnTo>
                <a:lnTo>
                  <a:pt x="526453" y="323850"/>
                </a:lnTo>
                <a:lnTo>
                  <a:pt x="530466" y="320040"/>
                </a:lnTo>
                <a:lnTo>
                  <a:pt x="533349" y="318770"/>
                </a:lnTo>
                <a:lnTo>
                  <a:pt x="543039" y="317500"/>
                </a:lnTo>
                <a:lnTo>
                  <a:pt x="549516" y="314960"/>
                </a:lnTo>
                <a:lnTo>
                  <a:pt x="555358" y="312420"/>
                </a:lnTo>
                <a:lnTo>
                  <a:pt x="564121" y="308610"/>
                </a:lnTo>
                <a:lnTo>
                  <a:pt x="564603" y="309880"/>
                </a:lnTo>
                <a:lnTo>
                  <a:pt x="564603" y="261747"/>
                </a:lnTo>
                <a:lnTo>
                  <a:pt x="564515" y="261620"/>
                </a:lnTo>
                <a:lnTo>
                  <a:pt x="563448" y="261620"/>
                </a:lnTo>
                <a:lnTo>
                  <a:pt x="562686" y="260350"/>
                </a:lnTo>
                <a:lnTo>
                  <a:pt x="559117" y="257810"/>
                </a:lnTo>
                <a:lnTo>
                  <a:pt x="556590" y="256540"/>
                </a:lnTo>
                <a:lnTo>
                  <a:pt x="550291" y="256540"/>
                </a:lnTo>
                <a:lnTo>
                  <a:pt x="548208" y="254000"/>
                </a:lnTo>
                <a:lnTo>
                  <a:pt x="548106" y="246380"/>
                </a:lnTo>
                <a:lnTo>
                  <a:pt x="549833" y="245110"/>
                </a:lnTo>
                <a:lnTo>
                  <a:pt x="553288" y="242570"/>
                </a:lnTo>
                <a:lnTo>
                  <a:pt x="562457" y="247650"/>
                </a:lnTo>
                <a:lnTo>
                  <a:pt x="567931" y="256540"/>
                </a:lnTo>
                <a:lnTo>
                  <a:pt x="567931" y="228600"/>
                </a:lnTo>
                <a:lnTo>
                  <a:pt x="564222" y="228600"/>
                </a:lnTo>
                <a:lnTo>
                  <a:pt x="561898" y="217170"/>
                </a:lnTo>
                <a:lnTo>
                  <a:pt x="563803" y="214630"/>
                </a:lnTo>
                <a:lnTo>
                  <a:pt x="578586" y="214630"/>
                </a:lnTo>
                <a:lnTo>
                  <a:pt x="591642" y="217170"/>
                </a:lnTo>
                <a:lnTo>
                  <a:pt x="597890" y="217170"/>
                </a:lnTo>
                <a:lnTo>
                  <a:pt x="599300" y="220980"/>
                </a:lnTo>
                <a:lnTo>
                  <a:pt x="599300" y="77470"/>
                </a:lnTo>
                <a:lnTo>
                  <a:pt x="596569" y="77470"/>
                </a:lnTo>
                <a:lnTo>
                  <a:pt x="590207" y="80010"/>
                </a:lnTo>
                <a:lnTo>
                  <a:pt x="580313" y="90170"/>
                </a:lnTo>
                <a:lnTo>
                  <a:pt x="578891" y="91833"/>
                </a:lnTo>
                <a:lnTo>
                  <a:pt x="578891" y="189230"/>
                </a:lnTo>
                <a:lnTo>
                  <a:pt x="574509" y="198120"/>
                </a:lnTo>
                <a:lnTo>
                  <a:pt x="571525" y="201930"/>
                </a:lnTo>
                <a:lnTo>
                  <a:pt x="562317" y="208280"/>
                </a:lnTo>
                <a:lnTo>
                  <a:pt x="555879" y="210820"/>
                </a:lnTo>
                <a:lnTo>
                  <a:pt x="545426" y="217170"/>
                </a:lnTo>
                <a:lnTo>
                  <a:pt x="544029" y="219710"/>
                </a:lnTo>
                <a:lnTo>
                  <a:pt x="544233" y="227330"/>
                </a:lnTo>
                <a:lnTo>
                  <a:pt x="543356" y="228600"/>
                </a:lnTo>
                <a:lnTo>
                  <a:pt x="542899" y="231140"/>
                </a:lnTo>
                <a:lnTo>
                  <a:pt x="540994" y="229870"/>
                </a:lnTo>
                <a:lnTo>
                  <a:pt x="538568" y="228600"/>
                </a:lnTo>
                <a:lnTo>
                  <a:pt x="534466" y="223520"/>
                </a:lnTo>
                <a:lnTo>
                  <a:pt x="532257" y="219710"/>
                </a:lnTo>
                <a:lnTo>
                  <a:pt x="529602" y="214630"/>
                </a:lnTo>
                <a:lnTo>
                  <a:pt x="530974" y="212090"/>
                </a:lnTo>
                <a:lnTo>
                  <a:pt x="531672" y="210820"/>
                </a:lnTo>
                <a:lnTo>
                  <a:pt x="533196" y="208280"/>
                </a:lnTo>
                <a:lnTo>
                  <a:pt x="536651" y="203200"/>
                </a:lnTo>
                <a:lnTo>
                  <a:pt x="538759" y="200660"/>
                </a:lnTo>
                <a:lnTo>
                  <a:pt x="540804" y="196850"/>
                </a:lnTo>
                <a:lnTo>
                  <a:pt x="540677" y="195580"/>
                </a:lnTo>
                <a:lnTo>
                  <a:pt x="539534" y="194310"/>
                </a:lnTo>
                <a:lnTo>
                  <a:pt x="537756" y="194310"/>
                </a:lnTo>
                <a:lnTo>
                  <a:pt x="534289" y="195580"/>
                </a:lnTo>
                <a:lnTo>
                  <a:pt x="531901" y="198120"/>
                </a:lnTo>
                <a:lnTo>
                  <a:pt x="526554" y="200660"/>
                </a:lnTo>
                <a:lnTo>
                  <a:pt x="523900" y="200660"/>
                </a:lnTo>
                <a:lnTo>
                  <a:pt x="519836" y="196850"/>
                </a:lnTo>
                <a:lnTo>
                  <a:pt x="517969" y="196850"/>
                </a:lnTo>
                <a:lnTo>
                  <a:pt x="517194" y="196392"/>
                </a:lnTo>
                <a:lnTo>
                  <a:pt x="517194" y="414020"/>
                </a:lnTo>
                <a:lnTo>
                  <a:pt x="515772" y="415290"/>
                </a:lnTo>
                <a:lnTo>
                  <a:pt x="514515" y="416560"/>
                </a:lnTo>
                <a:lnTo>
                  <a:pt x="509651" y="419100"/>
                </a:lnTo>
                <a:lnTo>
                  <a:pt x="506222" y="419100"/>
                </a:lnTo>
                <a:lnTo>
                  <a:pt x="504367" y="420370"/>
                </a:lnTo>
                <a:lnTo>
                  <a:pt x="497014" y="420370"/>
                </a:lnTo>
                <a:lnTo>
                  <a:pt x="493877" y="417830"/>
                </a:lnTo>
                <a:lnTo>
                  <a:pt x="492861" y="410210"/>
                </a:lnTo>
                <a:lnTo>
                  <a:pt x="492544" y="410210"/>
                </a:lnTo>
                <a:lnTo>
                  <a:pt x="492734" y="408940"/>
                </a:lnTo>
                <a:lnTo>
                  <a:pt x="493407" y="406400"/>
                </a:lnTo>
                <a:lnTo>
                  <a:pt x="494271" y="403860"/>
                </a:lnTo>
                <a:lnTo>
                  <a:pt x="495071" y="400050"/>
                </a:lnTo>
                <a:lnTo>
                  <a:pt x="497293" y="401320"/>
                </a:lnTo>
                <a:lnTo>
                  <a:pt x="499465" y="403860"/>
                </a:lnTo>
                <a:lnTo>
                  <a:pt x="505625" y="406400"/>
                </a:lnTo>
                <a:lnTo>
                  <a:pt x="509638" y="408940"/>
                </a:lnTo>
                <a:lnTo>
                  <a:pt x="514921" y="411480"/>
                </a:lnTo>
                <a:lnTo>
                  <a:pt x="515950" y="412750"/>
                </a:lnTo>
                <a:lnTo>
                  <a:pt x="517194" y="414020"/>
                </a:lnTo>
                <a:lnTo>
                  <a:pt x="517194" y="196392"/>
                </a:lnTo>
                <a:lnTo>
                  <a:pt x="511644" y="193040"/>
                </a:lnTo>
                <a:lnTo>
                  <a:pt x="511162" y="193040"/>
                </a:lnTo>
                <a:lnTo>
                  <a:pt x="512940" y="186690"/>
                </a:lnTo>
                <a:lnTo>
                  <a:pt x="513664" y="184150"/>
                </a:lnTo>
                <a:lnTo>
                  <a:pt x="514794" y="181610"/>
                </a:lnTo>
                <a:lnTo>
                  <a:pt x="517118" y="175260"/>
                </a:lnTo>
                <a:lnTo>
                  <a:pt x="515708" y="172720"/>
                </a:lnTo>
                <a:lnTo>
                  <a:pt x="504736" y="170180"/>
                </a:lnTo>
                <a:lnTo>
                  <a:pt x="502970" y="163830"/>
                </a:lnTo>
                <a:lnTo>
                  <a:pt x="503872" y="158750"/>
                </a:lnTo>
                <a:lnTo>
                  <a:pt x="504240" y="156210"/>
                </a:lnTo>
                <a:lnTo>
                  <a:pt x="506133" y="153670"/>
                </a:lnTo>
                <a:lnTo>
                  <a:pt x="508444" y="152400"/>
                </a:lnTo>
                <a:lnTo>
                  <a:pt x="511556" y="153670"/>
                </a:lnTo>
                <a:lnTo>
                  <a:pt x="512724" y="154940"/>
                </a:lnTo>
                <a:lnTo>
                  <a:pt x="516496" y="160020"/>
                </a:lnTo>
                <a:lnTo>
                  <a:pt x="521614" y="160020"/>
                </a:lnTo>
                <a:lnTo>
                  <a:pt x="533222" y="161290"/>
                </a:lnTo>
                <a:lnTo>
                  <a:pt x="539534" y="161290"/>
                </a:lnTo>
                <a:lnTo>
                  <a:pt x="549859" y="162560"/>
                </a:lnTo>
                <a:lnTo>
                  <a:pt x="552805" y="165100"/>
                </a:lnTo>
                <a:lnTo>
                  <a:pt x="552411" y="175260"/>
                </a:lnTo>
                <a:lnTo>
                  <a:pt x="555256" y="177800"/>
                </a:lnTo>
                <a:lnTo>
                  <a:pt x="563549" y="181610"/>
                </a:lnTo>
                <a:lnTo>
                  <a:pt x="567931" y="182880"/>
                </a:lnTo>
                <a:lnTo>
                  <a:pt x="577532" y="186690"/>
                </a:lnTo>
                <a:lnTo>
                  <a:pt x="578891" y="189230"/>
                </a:lnTo>
                <a:lnTo>
                  <a:pt x="578891" y="91833"/>
                </a:lnTo>
                <a:lnTo>
                  <a:pt x="575957" y="95250"/>
                </a:lnTo>
                <a:lnTo>
                  <a:pt x="567702" y="104140"/>
                </a:lnTo>
                <a:lnTo>
                  <a:pt x="563308" y="106680"/>
                </a:lnTo>
                <a:lnTo>
                  <a:pt x="553516" y="106680"/>
                </a:lnTo>
                <a:lnTo>
                  <a:pt x="553516" y="139700"/>
                </a:lnTo>
                <a:lnTo>
                  <a:pt x="552742" y="140970"/>
                </a:lnTo>
                <a:lnTo>
                  <a:pt x="552589" y="142240"/>
                </a:lnTo>
                <a:lnTo>
                  <a:pt x="550964" y="147320"/>
                </a:lnTo>
                <a:lnTo>
                  <a:pt x="549833" y="151130"/>
                </a:lnTo>
                <a:lnTo>
                  <a:pt x="541299" y="151130"/>
                </a:lnTo>
                <a:lnTo>
                  <a:pt x="540308" y="147320"/>
                </a:lnTo>
                <a:lnTo>
                  <a:pt x="539889" y="146050"/>
                </a:lnTo>
                <a:lnTo>
                  <a:pt x="537832" y="139700"/>
                </a:lnTo>
                <a:lnTo>
                  <a:pt x="537019" y="137160"/>
                </a:lnTo>
                <a:lnTo>
                  <a:pt x="515391" y="137160"/>
                </a:lnTo>
                <a:lnTo>
                  <a:pt x="514426" y="134620"/>
                </a:lnTo>
                <a:lnTo>
                  <a:pt x="514629" y="132080"/>
                </a:lnTo>
                <a:lnTo>
                  <a:pt x="515340" y="130810"/>
                </a:lnTo>
                <a:lnTo>
                  <a:pt x="517601" y="128270"/>
                </a:lnTo>
                <a:lnTo>
                  <a:pt x="521677" y="127000"/>
                </a:lnTo>
                <a:lnTo>
                  <a:pt x="532917" y="129540"/>
                </a:lnTo>
                <a:lnTo>
                  <a:pt x="540499" y="130810"/>
                </a:lnTo>
                <a:lnTo>
                  <a:pt x="550176" y="134620"/>
                </a:lnTo>
                <a:lnTo>
                  <a:pt x="551649" y="138430"/>
                </a:lnTo>
                <a:lnTo>
                  <a:pt x="553516" y="139700"/>
                </a:lnTo>
                <a:lnTo>
                  <a:pt x="553516" y="106680"/>
                </a:lnTo>
                <a:lnTo>
                  <a:pt x="552602" y="106680"/>
                </a:lnTo>
                <a:lnTo>
                  <a:pt x="547852" y="105410"/>
                </a:lnTo>
                <a:lnTo>
                  <a:pt x="541693" y="104140"/>
                </a:lnTo>
                <a:lnTo>
                  <a:pt x="540042" y="101600"/>
                </a:lnTo>
                <a:lnTo>
                  <a:pt x="537083" y="95250"/>
                </a:lnTo>
                <a:lnTo>
                  <a:pt x="542150" y="83820"/>
                </a:lnTo>
                <a:lnTo>
                  <a:pt x="542721" y="82550"/>
                </a:lnTo>
                <a:lnTo>
                  <a:pt x="548894" y="80010"/>
                </a:lnTo>
                <a:lnTo>
                  <a:pt x="550545" y="80010"/>
                </a:lnTo>
                <a:lnTo>
                  <a:pt x="557644" y="78740"/>
                </a:lnTo>
                <a:lnTo>
                  <a:pt x="562914" y="74930"/>
                </a:lnTo>
                <a:lnTo>
                  <a:pt x="572795" y="64770"/>
                </a:lnTo>
                <a:lnTo>
                  <a:pt x="572770" y="58420"/>
                </a:lnTo>
                <a:lnTo>
                  <a:pt x="571436" y="55880"/>
                </a:lnTo>
                <a:lnTo>
                  <a:pt x="567448" y="48260"/>
                </a:lnTo>
                <a:lnTo>
                  <a:pt x="568731" y="45720"/>
                </a:lnTo>
                <a:lnTo>
                  <a:pt x="576186" y="40640"/>
                </a:lnTo>
                <a:lnTo>
                  <a:pt x="579996" y="38100"/>
                </a:lnTo>
                <a:lnTo>
                  <a:pt x="586232" y="33020"/>
                </a:lnTo>
                <a:lnTo>
                  <a:pt x="587578" y="30480"/>
                </a:lnTo>
                <a:lnTo>
                  <a:pt x="586168" y="22860"/>
                </a:lnTo>
                <a:lnTo>
                  <a:pt x="585711" y="20320"/>
                </a:lnTo>
                <a:lnTo>
                  <a:pt x="574611" y="13970"/>
                </a:lnTo>
                <a:lnTo>
                  <a:pt x="565404" y="17780"/>
                </a:lnTo>
                <a:lnTo>
                  <a:pt x="562356" y="20320"/>
                </a:lnTo>
                <a:lnTo>
                  <a:pt x="555332" y="22860"/>
                </a:lnTo>
                <a:lnTo>
                  <a:pt x="551891" y="22860"/>
                </a:lnTo>
                <a:lnTo>
                  <a:pt x="547687" y="17780"/>
                </a:lnTo>
                <a:lnTo>
                  <a:pt x="545909" y="16510"/>
                </a:lnTo>
                <a:lnTo>
                  <a:pt x="536600" y="10160"/>
                </a:lnTo>
                <a:lnTo>
                  <a:pt x="527545" y="11430"/>
                </a:lnTo>
                <a:lnTo>
                  <a:pt x="518807" y="20320"/>
                </a:lnTo>
                <a:lnTo>
                  <a:pt x="517067" y="19050"/>
                </a:lnTo>
                <a:lnTo>
                  <a:pt x="507834" y="13970"/>
                </a:lnTo>
                <a:lnTo>
                  <a:pt x="504139" y="11430"/>
                </a:lnTo>
                <a:lnTo>
                  <a:pt x="502297" y="10160"/>
                </a:lnTo>
                <a:lnTo>
                  <a:pt x="495452" y="6350"/>
                </a:lnTo>
                <a:lnTo>
                  <a:pt x="492620" y="6350"/>
                </a:lnTo>
                <a:lnTo>
                  <a:pt x="489864" y="10160"/>
                </a:lnTo>
                <a:lnTo>
                  <a:pt x="488327" y="7620"/>
                </a:lnTo>
                <a:lnTo>
                  <a:pt x="485317" y="5080"/>
                </a:lnTo>
                <a:lnTo>
                  <a:pt x="484225" y="3810"/>
                </a:lnTo>
                <a:lnTo>
                  <a:pt x="481520" y="1270"/>
                </a:lnTo>
                <a:lnTo>
                  <a:pt x="479958" y="1270"/>
                </a:lnTo>
                <a:lnTo>
                  <a:pt x="478523" y="0"/>
                </a:lnTo>
                <a:lnTo>
                  <a:pt x="477113" y="2540"/>
                </a:lnTo>
                <a:lnTo>
                  <a:pt x="476300" y="5080"/>
                </a:lnTo>
                <a:lnTo>
                  <a:pt x="476275" y="6350"/>
                </a:lnTo>
                <a:lnTo>
                  <a:pt x="475894" y="10160"/>
                </a:lnTo>
                <a:lnTo>
                  <a:pt x="473925" y="11430"/>
                </a:lnTo>
                <a:lnTo>
                  <a:pt x="468617" y="8890"/>
                </a:lnTo>
                <a:lnTo>
                  <a:pt x="467575" y="6350"/>
                </a:lnTo>
                <a:lnTo>
                  <a:pt x="465150" y="5080"/>
                </a:lnTo>
                <a:lnTo>
                  <a:pt x="463410" y="5080"/>
                </a:lnTo>
                <a:lnTo>
                  <a:pt x="457263" y="7620"/>
                </a:lnTo>
                <a:lnTo>
                  <a:pt x="451446" y="8890"/>
                </a:lnTo>
                <a:lnTo>
                  <a:pt x="444766" y="8890"/>
                </a:lnTo>
                <a:lnTo>
                  <a:pt x="444068" y="10160"/>
                </a:lnTo>
                <a:lnTo>
                  <a:pt x="438632" y="13970"/>
                </a:lnTo>
                <a:lnTo>
                  <a:pt x="433933" y="13970"/>
                </a:lnTo>
                <a:lnTo>
                  <a:pt x="427494" y="8890"/>
                </a:lnTo>
                <a:lnTo>
                  <a:pt x="425526" y="7620"/>
                </a:lnTo>
                <a:lnTo>
                  <a:pt x="420611" y="5080"/>
                </a:lnTo>
                <a:lnTo>
                  <a:pt x="410032" y="5080"/>
                </a:lnTo>
                <a:lnTo>
                  <a:pt x="405574" y="10160"/>
                </a:lnTo>
                <a:lnTo>
                  <a:pt x="404622" y="20320"/>
                </a:lnTo>
                <a:lnTo>
                  <a:pt x="409016" y="20320"/>
                </a:lnTo>
                <a:lnTo>
                  <a:pt x="413766" y="21590"/>
                </a:lnTo>
                <a:lnTo>
                  <a:pt x="416356" y="24130"/>
                </a:lnTo>
                <a:lnTo>
                  <a:pt x="415290" y="30480"/>
                </a:lnTo>
                <a:lnTo>
                  <a:pt x="418249" y="36830"/>
                </a:lnTo>
                <a:lnTo>
                  <a:pt x="422059" y="44450"/>
                </a:lnTo>
                <a:lnTo>
                  <a:pt x="421208" y="48260"/>
                </a:lnTo>
                <a:lnTo>
                  <a:pt x="416890" y="50800"/>
                </a:lnTo>
                <a:lnTo>
                  <a:pt x="414858" y="52070"/>
                </a:lnTo>
                <a:lnTo>
                  <a:pt x="412750" y="53340"/>
                </a:lnTo>
                <a:lnTo>
                  <a:pt x="403402" y="55880"/>
                </a:lnTo>
                <a:lnTo>
                  <a:pt x="394322" y="55880"/>
                </a:lnTo>
                <a:lnTo>
                  <a:pt x="385533" y="53340"/>
                </a:lnTo>
                <a:lnTo>
                  <a:pt x="377063" y="48260"/>
                </a:lnTo>
                <a:lnTo>
                  <a:pt x="370039" y="43180"/>
                </a:lnTo>
                <a:lnTo>
                  <a:pt x="364477" y="44450"/>
                </a:lnTo>
                <a:lnTo>
                  <a:pt x="357162" y="57150"/>
                </a:lnTo>
                <a:lnTo>
                  <a:pt x="355193" y="62230"/>
                </a:lnTo>
                <a:lnTo>
                  <a:pt x="351942" y="72390"/>
                </a:lnTo>
                <a:lnTo>
                  <a:pt x="353339" y="74930"/>
                </a:lnTo>
                <a:lnTo>
                  <a:pt x="360883" y="77470"/>
                </a:lnTo>
                <a:lnTo>
                  <a:pt x="363562" y="78740"/>
                </a:lnTo>
                <a:lnTo>
                  <a:pt x="369481" y="80010"/>
                </a:lnTo>
                <a:lnTo>
                  <a:pt x="373646" y="81280"/>
                </a:lnTo>
                <a:lnTo>
                  <a:pt x="379285" y="86360"/>
                </a:lnTo>
                <a:lnTo>
                  <a:pt x="382752" y="86360"/>
                </a:lnTo>
                <a:lnTo>
                  <a:pt x="392760" y="85090"/>
                </a:lnTo>
                <a:lnTo>
                  <a:pt x="398894" y="83820"/>
                </a:lnTo>
                <a:lnTo>
                  <a:pt x="411264" y="83820"/>
                </a:lnTo>
                <a:lnTo>
                  <a:pt x="417410" y="85090"/>
                </a:lnTo>
                <a:lnTo>
                  <a:pt x="423976" y="88900"/>
                </a:lnTo>
                <a:lnTo>
                  <a:pt x="424573" y="90170"/>
                </a:lnTo>
                <a:lnTo>
                  <a:pt x="425361" y="90170"/>
                </a:lnTo>
                <a:lnTo>
                  <a:pt x="424434" y="91440"/>
                </a:lnTo>
                <a:lnTo>
                  <a:pt x="423621" y="92710"/>
                </a:lnTo>
                <a:lnTo>
                  <a:pt x="418858" y="93980"/>
                </a:lnTo>
                <a:lnTo>
                  <a:pt x="414972" y="93980"/>
                </a:lnTo>
                <a:lnTo>
                  <a:pt x="409359" y="96520"/>
                </a:lnTo>
                <a:lnTo>
                  <a:pt x="407758" y="99060"/>
                </a:lnTo>
                <a:lnTo>
                  <a:pt x="405968" y="100330"/>
                </a:lnTo>
                <a:lnTo>
                  <a:pt x="407974" y="100330"/>
                </a:lnTo>
                <a:lnTo>
                  <a:pt x="409981" y="101600"/>
                </a:lnTo>
                <a:lnTo>
                  <a:pt x="421157" y="101600"/>
                </a:lnTo>
                <a:lnTo>
                  <a:pt x="425005" y="110490"/>
                </a:lnTo>
                <a:lnTo>
                  <a:pt x="427507" y="111760"/>
                </a:lnTo>
                <a:lnTo>
                  <a:pt x="436029" y="110490"/>
                </a:lnTo>
                <a:lnTo>
                  <a:pt x="440436" y="111760"/>
                </a:lnTo>
                <a:lnTo>
                  <a:pt x="449948" y="120650"/>
                </a:lnTo>
                <a:lnTo>
                  <a:pt x="456158" y="120650"/>
                </a:lnTo>
                <a:lnTo>
                  <a:pt x="465048" y="116840"/>
                </a:lnTo>
                <a:lnTo>
                  <a:pt x="469569" y="114300"/>
                </a:lnTo>
                <a:lnTo>
                  <a:pt x="475576" y="111760"/>
                </a:lnTo>
                <a:lnTo>
                  <a:pt x="481330" y="113030"/>
                </a:lnTo>
                <a:lnTo>
                  <a:pt x="486435" y="115570"/>
                </a:lnTo>
                <a:lnTo>
                  <a:pt x="490550" y="120650"/>
                </a:lnTo>
                <a:lnTo>
                  <a:pt x="493293" y="124472"/>
                </a:lnTo>
                <a:lnTo>
                  <a:pt x="492137" y="128270"/>
                </a:lnTo>
                <a:lnTo>
                  <a:pt x="484632" y="132080"/>
                </a:lnTo>
                <a:lnTo>
                  <a:pt x="481457" y="133350"/>
                </a:lnTo>
                <a:lnTo>
                  <a:pt x="475945" y="139700"/>
                </a:lnTo>
                <a:lnTo>
                  <a:pt x="472605" y="138430"/>
                </a:lnTo>
                <a:lnTo>
                  <a:pt x="461149" y="133350"/>
                </a:lnTo>
                <a:lnTo>
                  <a:pt x="456171" y="134620"/>
                </a:lnTo>
                <a:lnTo>
                  <a:pt x="451472" y="146050"/>
                </a:lnTo>
                <a:lnTo>
                  <a:pt x="452120" y="147320"/>
                </a:lnTo>
                <a:lnTo>
                  <a:pt x="459955" y="147320"/>
                </a:lnTo>
                <a:lnTo>
                  <a:pt x="464108" y="146050"/>
                </a:lnTo>
                <a:lnTo>
                  <a:pt x="474243" y="146050"/>
                </a:lnTo>
                <a:lnTo>
                  <a:pt x="477672" y="153670"/>
                </a:lnTo>
                <a:lnTo>
                  <a:pt x="480872" y="154940"/>
                </a:lnTo>
                <a:lnTo>
                  <a:pt x="491413" y="158750"/>
                </a:lnTo>
                <a:lnTo>
                  <a:pt x="491655" y="161290"/>
                </a:lnTo>
                <a:lnTo>
                  <a:pt x="487273" y="165087"/>
                </a:lnTo>
                <a:lnTo>
                  <a:pt x="487273" y="505460"/>
                </a:lnTo>
                <a:lnTo>
                  <a:pt x="485355" y="511810"/>
                </a:lnTo>
                <a:lnTo>
                  <a:pt x="480707" y="513080"/>
                </a:lnTo>
                <a:lnTo>
                  <a:pt x="476986" y="511810"/>
                </a:lnTo>
                <a:lnTo>
                  <a:pt x="475284" y="511810"/>
                </a:lnTo>
                <a:lnTo>
                  <a:pt x="473367" y="510540"/>
                </a:lnTo>
                <a:lnTo>
                  <a:pt x="471017" y="508000"/>
                </a:lnTo>
                <a:lnTo>
                  <a:pt x="469582" y="505460"/>
                </a:lnTo>
                <a:lnTo>
                  <a:pt x="470255" y="501650"/>
                </a:lnTo>
                <a:lnTo>
                  <a:pt x="473405" y="500380"/>
                </a:lnTo>
                <a:lnTo>
                  <a:pt x="479132" y="500380"/>
                </a:lnTo>
                <a:lnTo>
                  <a:pt x="485305" y="502920"/>
                </a:lnTo>
                <a:lnTo>
                  <a:pt x="487273" y="505460"/>
                </a:lnTo>
                <a:lnTo>
                  <a:pt x="487273" y="165087"/>
                </a:lnTo>
                <a:lnTo>
                  <a:pt x="485775" y="166370"/>
                </a:lnTo>
                <a:lnTo>
                  <a:pt x="485279" y="166370"/>
                </a:lnTo>
                <a:lnTo>
                  <a:pt x="471055" y="175260"/>
                </a:lnTo>
                <a:lnTo>
                  <a:pt x="466801" y="177609"/>
                </a:lnTo>
                <a:lnTo>
                  <a:pt x="466801" y="556260"/>
                </a:lnTo>
                <a:lnTo>
                  <a:pt x="466318" y="558800"/>
                </a:lnTo>
                <a:lnTo>
                  <a:pt x="465874" y="563880"/>
                </a:lnTo>
                <a:lnTo>
                  <a:pt x="464718" y="567690"/>
                </a:lnTo>
                <a:lnTo>
                  <a:pt x="463829" y="570230"/>
                </a:lnTo>
                <a:lnTo>
                  <a:pt x="462559" y="570915"/>
                </a:lnTo>
                <a:lnTo>
                  <a:pt x="462559" y="603250"/>
                </a:lnTo>
                <a:lnTo>
                  <a:pt x="461073" y="604520"/>
                </a:lnTo>
                <a:lnTo>
                  <a:pt x="459600" y="607060"/>
                </a:lnTo>
                <a:lnTo>
                  <a:pt x="452742" y="607060"/>
                </a:lnTo>
                <a:lnTo>
                  <a:pt x="447370" y="605790"/>
                </a:lnTo>
                <a:lnTo>
                  <a:pt x="432079" y="605790"/>
                </a:lnTo>
                <a:lnTo>
                  <a:pt x="424243" y="604520"/>
                </a:lnTo>
                <a:lnTo>
                  <a:pt x="421309" y="604520"/>
                </a:lnTo>
                <a:lnTo>
                  <a:pt x="417347" y="603250"/>
                </a:lnTo>
                <a:lnTo>
                  <a:pt x="415785" y="601980"/>
                </a:lnTo>
                <a:lnTo>
                  <a:pt x="415683" y="599440"/>
                </a:lnTo>
                <a:lnTo>
                  <a:pt x="417245" y="598170"/>
                </a:lnTo>
                <a:lnTo>
                  <a:pt x="419544" y="596900"/>
                </a:lnTo>
                <a:lnTo>
                  <a:pt x="421093" y="596900"/>
                </a:lnTo>
                <a:lnTo>
                  <a:pt x="427494" y="593090"/>
                </a:lnTo>
                <a:lnTo>
                  <a:pt x="428561" y="589280"/>
                </a:lnTo>
                <a:lnTo>
                  <a:pt x="423011" y="581660"/>
                </a:lnTo>
                <a:lnTo>
                  <a:pt x="421170" y="579120"/>
                </a:lnTo>
                <a:lnTo>
                  <a:pt x="416128" y="576580"/>
                </a:lnTo>
                <a:lnTo>
                  <a:pt x="406895" y="574040"/>
                </a:lnTo>
                <a:lnTo>
                  <a:pt x="403898" y="574040"/>
                </a:lnTo>
                <a:lnTo>
                  <a:pt x="396938" y="571500"/>
                </a:lnTo>
                <a:lnTo>
                  <a:pt x="393776" y="568960"/>
                </a:lnTo>
                <a:lnTo>
                  <a:pt x="390194" y="562610"/>
                </a:lnTo>
                <a:lnTo>
                  <a:pt x="387197" y="561340"/>
                </a:lnTo>
                <a:lnTo>
                  <a:pt x="381139" y="563880"/>
                </a:lnTo>
                <a:lnTo>
                  <a:pt x="377418" y="566420"/>
                </a:lnTo>
                <a:lnTo>
                  <a:pt x="371182" y="581660"/>
                </a:lnTo>
                <a:lnTo>
                  <a:pt x="367715" y="580390"/>
                </a:lnTo>
                <a:lnTo>
                  <a:pt x="356514" y="579120"/>
                </a:lnTo>
                <a:lnTo>
                  <a:pt x="356387" y="576580"/>
                </a:lnTo>
                <a:lnTo>
                  <a:pt x="356882" y="575310"/>
                </a:lnTo>
                <a:lnTo>
                  <a:pt x="357390" y="574040"/>
                </a:lnTo>
                <a:lnTo>
                  <a:pt x="366356" y="572770"/>
                </a:lnTo>
                <a:lnTo>
                  <a:pt x="369265" y="570230"/>
                </a:lnTo>
                <a:lnTo>
                  <a:pt x="370687" y="560070"/>
                </a:lnTo>
                <a:lnTo>
                  <a:pt x="373748" y="557530"/>
                </a:lnTo>
                <a:lnTo>
                  <a:pt x="381457" y="556260"/>
                </a:lnTo>
                <a:lnTo>
                  <a:pt x="384048" y="553720"/>
                </a:lnTo>
                <a:lnTo>
                  <a:pt x="394728" y="547370"/>
                </a:lnTo>
                <a:lnTo>
                  <a:pt x="398907" y="548640"/>
                </a:lnTo>
                <a:lnTo>
                  <a:pt x="407517" y="557530"/>
                </a:lnTo>
                <a:lnTo>
                  <a:pt x="409625" y="558800"/>
                </a:lnTo>
                <a:lnTo>
                  <a:pt x="441464" y="588010"/>
                </a:lnTo>
                <a:lnTo>
                  <a:pt x="446481" y="593090"/>
                </a:lnTo>
                <a:lnTo>
                  <a:pt x="453974" y="598170"/>
                </a:lnTo>
                <a:lnTo>
                  <a:pt x="456603" y="598182"/>
                </a:lnTo>
                <a:lnTo>
                  <a:pt x="460260" y="600710"/>
                </a:lnTo>
                <a:lnTo>
                  <a:pt x="461340" y="601980"/>
                </a:lnTo>
                <a:lnTo>
                  <a:pt x="462559" y="603250"/>
                </a:lnTo>
                <a:lnTo>
                  <a:pt x="462559" y="570915"/>
                </a:lnTo>
                <a:lnTo>
                  <a:pt x="461441" y="571500"/>
                </a:lnTo>
                <a:lnTo>
                  <a:pt x="454367" y="568960"/>
                </a:lnTo>
                <a:lnTo>
                  <a:pt x="436841" y="547370"/>
                </a:lnTo>
                <a:lnTo>
                  <a:pt x="436448" y="546100"/>
                </a:lnTo>
                <a:lnTo>
                  <a:pt x="436054" y="544830"/>
                </a:lnTo>
                <a:lnTo>
                  <a:pt x="433133" y="538480"/>
                </a:lnTo>
                <a:lnTo>
                  <a:pt x="432193" y="537210"/>
                </a:lnTo>
                <a:lnTo>
                  <a:pt x="428205" y="528320"/>
                </a:lnTo>
                <a:lnTo>
                  <a:pt x="428383" y="528320"/>
                </a:lnTo>
                <a:lnTo>
                  <a:pt x="435419" y="521970"/>
                </a:lnTo>
                <a:lnTo>
                  <a:pt x="436943" y="519430"/>
                </a:lnTo>
                <a:lnTo>
                  <a:pt x="443496" y="510540"/>
                </a:lnTo>
                <a:lnTo>
                  <a:pt x="447382" y="510540"/>
                </a:lnTo>
                <a:lnTo>
                  <a:pt x="454279" y="520700"/>
                </a:lnTo>
                <a:lnTo>
                  <a:pt x="456933" y="524510"/>
                </a:lnTo>
                <a:lnTo>
                  <a:pt x="463181" y="530860"/>
                </a:lnTo>
                <a:lnTo>
                  <a:pt x="465315" y="535940"/>
                </a:lnTo>
                <a:lnTo>
                  <a:pt x="466801" y="556260"/>
                </a:lnTo>
                <a:lnTo>
                  <a:pt x="466801" y="177609"/>
                </a:lnTo>
                <a:lnTo>
                  <a:pt x="460667" y="180975"/>
                </a:lnTo>
                <a:lnTo>
                  <a:pt x="460667" y="334010"/>
                </a:lnTo>
                <a:lnTo>
                  <a:pt x="454621" y="344170"/>
                </a:lnTo>
                <a:lnTo>
                  <a:pt x="451408" y="347116"/>
                </a:lnTo>
                <a:lnTo>
                  <a:pt x="451408" y="378460"/>
                </a:lnTo>
                <a:lnTo>
                  <a:pt x="449846" y="382270"/>
                </a:lnTo>
                <a:lnTo>
                  <a:pt x="450469" y="384810"/>
                </a:lnTo>
                <a:lnTo>
                  <a:pt x="450278" y="392430"/>
                </a:lnTo>
                <a:lnTo>
                  <a:pt x="446201" y="398780"/>
                </a:lnTo>
                <a:lnTo>
                  <a:pt x="438518" y="400050"/>
                </a:lnTo>
                <a:lnTo>
                  <a:pt x="435483" y="400050"/>
                </a:lnTo>
                <a:lnTo>
                  <a:pt x="432816" y="397510"/>
                </a:lnTo>
                <a:lnTo>
                  <a:pt x="432536" y="394970"/>
                </a:lnTo>
                <a:lnTo>
                  <a:pt x="432409" y="393700"/>
                </a:lnTo>
                <a:lnTo>
                  <a:pt x="432968" y="392430"/>
                </a:lnTo>
                <a:lnTo>
                  <a:pt x="435063" y="384810"/>
                </a:lnTo>
                <a:lnTo>
                  <a:pt x="440918" y="381000"/>
                </a:lnTo>
                <a:lnTo>
                  <a:pt x="446163" y="379730"/>
                </a:lnTo>
                <a:lnTo>
                  <a:pt x="451408" y="378460"/>
                </a:lnTo>
                <a:lnTo>
                  <a:pt x="451408" y="347116"/>
                </a:lnTo>
                <a:lnTo>
                  <a:pt x="450456" y="347980"/>
                </a:lnTo>
                <a:lnTo>
                  <a:pt x="447268" y="349250"/>
                </a:lnTo>
                <a:lnTo>
                  <a:pt x="443941" y="347980"/>
                </a:lnTo>
                <a:lnTo>
                  <a:pt x="442874" y="345440"/>
                </a:lnTo>
                <a:lnTo>
                  <a:pt x="442150" y="344170"/>
                </a:lnTo>
                <a:lnTo>
                  <a:pt x="442328" y="335280"/>
                </a:lnTo>
                <a:lnTo>
                  <a:pt x="446443" y="332740"/>
                </a:lnTo>
                <a:lnTo>
                  <a:pt x="450557" y="330200"/>
                </a:lnTo>
                <a:lnTo>
                  <a:pt x="457720" y="332740"/>
                </a:lnTo>
                <a:lnTo>
                  <a:pt x="459638" y="332740"/>
                </a:lnTo>
                <a:lnTo>
                  <a:pt x="460667" y="334010"/>
                </a:lnTo>
                <a:lnTo>
                  <a:pt x="460667" y="180975"/>
                </a:lnTo>
                <a:lnTo>
                  <a:pt x="450253" y="186690"/>
                </a:lnTo>
                <a:lnTo>
                  <a:pt x="442480" y="186690"/>
                </a:lnTo>
                <a:lnTo>
                  <a:pt x="436143" y="185420"/>
                </a:lnTo>
                <a:lnTo>
                  <a:pt x="430491" y="184289"/>
                </a:lnTo>
                <a:lnTo>
                  <a:pt x="430491" y="394970"/>
                </a:lnTo>
                <a:lnTo>
                  <a:pt x="429082" y="401320"/>
                </a:lnTo>
                <a:lnTo>
                  <a:pt x="427418" y="405130"/>
                </a:lnTo>
                <a:lnTo>
                  <a:pt x="421690" y="410210"/>
                </a:lnTo>
                <a:lnTo>
                  <a:pt x="419227" y="410210"/>
                </a:lnTo>
                <a:lnTo>
                  <a:pt x="417322" y="408686"/>
                </a:lnTo>
                <a:lnTo>
                  <a:pt x="417322" y="541020"/>
                </a:lnTo>
                <a:lnTo>
                  <a:pt x="417169" y="543560"/>
                </a:lnTo>
                <a:lnTo>
                  <a:pt x="416064" y="544830"/>
                </a:lnTo>
                <a:lnTo>
                  <a:pt x="405701" y="543560"/>
                </a:lnTo>
                <a:lnTo>
                  <a:pt x="395338" y="542290"/>
                </a:lnTo>
                <a:lnTo>
                  <a:pt x="393979" y="541020"/>
                </a:lnTo>
                <a:lnTo>
                  <a:pt x="392722" y="539750"/>
                </a:lnTo>
                <a:lnTo>
                  <a:pt x="390601" y="535940"/>
                </a:lnTo>
                <a:lnTo>
                  <a:pt x="388061" y="535940"/>
                </a:lnTo>
                <a:lnTo>
                  <a:pt x="381165" y="533400"/>
                </a:lnTo>
                <a:lnTo>
                  <a:pt x="379768" y="532295"/>
                </a:lnTo>
                <a:lnTo>
                  <a:pt x="379768" y="547370"/>
                </a:lnTo>
                <a:lnTo>
                  <a:pt x="378891" y="548640"/>
                </a:lnTo>
                <a:lnTo>
                  <a:pt x="378333" y="551180"/>
                </a:lnTo>
                <a:lnTo>
                  <a:pt x="373913" y="553720"/>
                </a:lnTo>
                <a:lnTo>
                  <a:pt x="369125" y="552450"/>
                </a:lnTo>
                <a:lnTo>
                  <a:pt x="365658" y="548640"/>
                </a:lnTo>
                <a:lnTo>
                  <a:pt x="369443" y="547370"/>
                </a:lnTo>
                <a:lnTo>
                  <a:pt x="372795" y="546100"/>
                </a:lnTo>
                <a:lnTo>
                  <a:pt x="377266" y="544830"/>
                </a:lnTo>
                <a:lnTo>
                  <a:pt x="378587" y="546100"/>
                </a:lnTo>
                <a:lnTo>
                  <a:pt x="379768" y="547370"/>
                </a:lnTo>
                <a:lnTo>
                  <a:pt x="379768" y="532295"/>
                </a:lnTo>
                <a:lnTo>
                  <a:pt x="377977" y="530860"/>
                </a:lnTo>
                <a:lnTo>
                  <a:pt x="378129" y="525780"/>
                </a:lnTo>
                <a:lnTo>
                  <a:pt x="378218" y="523240"/>
                </a:lnTo>
                <a:lnTo>
                  <a:pt x="376796" y="521970"/>
                </a:lnTo>
                <a:lnTo>
                  <a:pt x="371779" y="523240"/>
                </a:lnTo>
                <a:lnTo>
                  <a:pt x="368871" y="525780"/>
                </a:lnTo>
                <a:lnTo>
                  <a:pt x="366179" y="518160"/>
                </a:lnTo>
                <a:lnTo>
                  <a:pt x="368414" y="511810"/>
                </a:lnTo>
                <a:lnTo>
                  <a:pt x="377075" y="510540"/>
                </a:lnTo>
                <a:lnTo>
                  <a:pt x="380822" y="506730"/>
                </a:lnTo>
                <a:lnTo>
                  <a:pt x="383654" y="501650"/>
                </a:lnTo>
                <a:lnTo>
                  <a:pt x="385991" y="497840"/>
                </a:lnTo>
                <a:lnTo>
                  <a:pt x="389851" y="496570"/>
                </a:lnTo>
                <a:lnTo>
                  <a:pt x="399199" y="502920"/>
                </a:lnTo>
                <a:lnTo>
                  <a:pt x="404393" y="506730"/>
                </a:lnTo>
                <a:lnTo>
                  <a:pt x="411607" y="513080"/>
                </a:lnTo>
                <a:lnTo>
                  <a:pt x="412445" y="515620"/>
                </a:lnTo>
                <a:lnTo>
                  <a:pt x="411302" y="520700"/>
                </a:lnTo>
                <a:lnTo>
                  <a:pt x="412178" y="524510"/>
                </a:lnTo>
                <a:lnTo>
                  <a:pt x="413905" y="530860"/>
                </a:lnTo>
                <a:lnTo>
                  <a:pt x="415480" y="534670"/>
                </a:lnTo>
                <a:lnTo>
                  <a:pt x="417322" y="541020"/>
                </a:lnTo>
                <a:lnTo>
                  <a:pt x="417322" y="408686"/>
                </a:lnTo>
                <a:lnTo>
                  <a:pt x="414489" y="406400"/>
                </a:lnTo>
                <a:lnTo>
                  <a:pt x="415366" y="405130"/>
                </a:lnTo>
                <a:lnTo>
                  <a:pt x="420268" y="398780"/>
                </a:lnTo>
                <a:lnTo>
                  <a:pt x="424510" y="396240"/>
                </a:lnTo>
                <a:lnTo>
                  <a:pt x="430491" y="394970"/>
                </a:lnTo>
                <a:lnTo>
                  <a:pt x="430491" y="184289"/>
                </a:lnTo>
                <a:lnTo>
                  <a:pt x="430085" y="184213"/>
                </a:lnTo>
                <a:lnTo>
                  <a:pt x="430085" y="339090"/>
                </a:lnTo>
                <a:lnTo>
                  <a:pt x="426085" y="344170"/>
                </a:lnTo>
                <a:lnTo>
                  <a:pt x="423900" y="345440"/>
                </a:lnTo>
                <a:lnTo>
                  <a:pt x="417182" y="351790"/>
                </a:lnTo>
                <a:lnTo>
                  <a:pt x="413359" y="355600"/>
                </a:lnTo>
                <a:lnTo>
                  <a:pt x="412356" y="368300"/>
                </a:lnTo>
                <a:lnTo>
                  <a:pt x="408330" y="370840"/>
                </a:lnTo>
                <a:lnTo>
                  <a:pt x="398411" y="370840"/>
                </a:lnTo>
                <a:lnTo>
                  <a:pt x="394665" y="369570"/>
                </a:lnTo>
                <a:lnTo>
                  <a:pt x="393496" y="367601"/>
                </a:lnTo>
                <a:lnTo>
                  <a:pt x="393496" y="440690"/>
                </a:lnTo>
                <a:lnTo>
                  <a:pt x="393382" y="450850"/>
                </a:lnTo>
                <a:lnTo>
                  <a:pt x="388442" y="454660"/>
                </a:lnTo>
                <a:lnTo>
                  <a:pt x="380377" y="455930"/>
                </a:lnTo>
                <a:lnTo>
                  <a:pt x="376669" y="455930"/>
                </a:lnTo>
                <a:lnTo>
                  <a:pt x="374751" y="454660"/>
                </a:lnTo>
                <a:lnTo>
                  <a:pt x="374942" y="452120"/>
                </a:lnTo>
                <a:lnTo>
                  <a:pt x="375031" y="449580"/>
                </a:lnTo>
                <a:lnTo>
                  <a:pt x="374929" y="444500"/>
                </a:lnTo>
                <a:lnTo>
                  <a:pt x="374992" y="440690"/>
                </a:lnTo>
                <a:lnTo>
                  <a:pt x="375246" y="436880"/>
                </a:lnTo>
                <a:lnTo>
                  <a:pt x="377075" y="435610"/>
                </a:lnTo>
                <a:lnTo>
                  <a:pt x="383908" y="435610"/>
                </a:lnTo>
                <a:lnTo>
                  <a:pt x="387794" y="436880"/>
                </a:lnTo>
                <a:lnTo>
                  <a:pt x="392468" y="438150"/>
                </a:lnTo>
                <a:lnTo>
                  <a:pt x="393496" y="440690"/>
                </a:lnTo>
                <a:lnTo>
                  <a:pt x="393496" y="367601"/>
                </a:lnTo>
                <a:lnTo>
                  <a:pt x="389407" y="360680"/>
                </a:lnTo>
                <a:lnTo>
                  <a:pt x="386448" y="360680"/>
                </a:lnTo>
                <a:lnTo>
                  <a:pt x="382473" y="364490"/>
                </a:lnTo>
                <a:lnTo>
                  <a:pt x="380314" y="367030"/>
                </a:lnTo>
                <a:lnTo>
                  <a:pt x="377532" y="368300"/>
                </a:lnTo>
                <a:lnTo>
                  <a:pt x="373380" y="370840"/>
                </a:lnTo>
                <a:lnTo>
                  <a:pt x="371144" y="369735"/>
                </a:lnTo>
                <a:lnTo>
                  <a:pt x="371144" y="481330"/>
                </a:lnTo>
                <a:lnTo>
                  <a:pt x="369265" y="481330"/>
                </a:lnTo>
                <a:lnTo>
                  <a:pt x="367309" y="482600"/>
                </a:lnTo>
                <a:lnTo>
                  <a:pt x="360248" y="481330"/>
                </a:lnTo>
                <a:lnTo>
                  <a:pt x="358267" y="480060"/>
                </a:lnTo>
                <a:lnTo>
                  <a:pt x="356298" y="478790"/>
                </a:lnTo>
                <a:lnTo>
                  <a:pt x="353910" y="473710"/>
                </a:lnTo>
                <a:lnTo>
                  <a:pt x="353618" y="473710"/>
                </a:lnTo>
                <a:lnTo>
                  <a:pt x="353187" y="472440"/>
                </a:lnTo>
                <a:lnTo>
                  <a:pt x="352412" y="472440"/>
                </a:lnTo>
                <a:lnTo>
                  <a:pt x="351777" y="473710"/>
                </a:lnTo>
                <a:lnTo>
                  <a:pt x="351421" y="473710"/>
                </a:lnTo>
                <a:lnTo>
                  <a:pt x="350748" y="475107"/>
                </a:lnTo>
                <a:lnTo>
                  <a:pt x="350748" y="579120"/>
                </a:lnTo>
                <a:lnTo>
                  <a:pt x="350050" y="580390"/>
                </a:lnTo>
                <a:lnTo>
                  <a:pt x="349250" y="581660"/>
                </a:lnTo>
                <a:lnTo>
                  <a:pt x="347929" y="582930"/>
                </a:lnTo>
                <a:lnTo>
                  <a:pt x="341096" y="588010"/>
                </a:lnTo>
                <a:lnTo>
                  <a:pt x="338518" y="591820"/>
                </a:lnTo>
                <a:lnTo>
                  <a:pt x="338772" y="601980"/>
                </a:lnTo>
                <a:lnTo>
                  <a:pt x="333730" y="604520"/>
                </a:lnTo>
                <a:lnTo>
                  <a:pt x="323037" y="605790"/>
                </a:lnTo>
                <a:lnTo>
                  <a:pt x="320827" y="603250"/>
                </a:lnTo>
                <a:lnTo>
                  <a:pt x="320116" y="598170"/>
                </a:lnTo>
                <a:lnTo>
                  <a:pt x="319062" y="590550"/>
                </a:lnTo>
                <a:lnTo>
                  <a:pt x="322300" y="584200"/>
                </a:lnTo>
                <a:lnTo>
                  <a:pt x="328053" y="581660"/>
                </a:lnTo>
                <a:lnTo>
                  <a:pt x="333819" y="579120"/>
                </a:lnTo>
                <a:lnTo>
                  <a:pt x="339471" y="577850"/>
                </a:lnTo>
                <a:lnTo>
                  <a:pt x="344932" y="575310"/>
                </a:lnTo>
                <a:lnTo>
                  <a:pt x="345173" y="576580"/>
                </a:lnTo>
                <a:lnTo>
                  <a:pt x="348678" y="576580"/>
                </a:lnTo>
                <a:lnTo>
                  <a:pt x="350431" y="577850"/>
                </a:lnTo>
                <a:lnTo>
                  <a:pt x="350748" y="579120"/>
                </a:lnTo>
                <a:lnTo>
                  <a:pt x="350748" y="475107"/>
                </a:lnTo>
                <a:lnTo>
                  <a:pt x="350189" y="476250"/>
                </a:lnTo>
                <a:lnTo>
                  <a:pt x="349872" y="480060"/>
                </a:lnTo>
                <a:lnTo>
                  <a:pt x="344703" y="478790"/>
                </a:lnTo>
                <a:lnTo>
                  <a:pt x="342049" y="476250"/>
                </a:lnTo>
                <a:lnTo>
                  <a:pt x="341350" y="474980"/>
                </a:lnTo>
                <a:lnTo>
                  <a:pt x="339953" y="472440"/>
                </a:lnTo>
                <a:lnTo>
                  <a:pt x="341490" y="469900"/>
                </a:lnTo>
                <a:lnTo>
                  <a:pt x="349783" y="464820"/>
                </a:lnTo>
                <a:lnTo>
                  <a:pt x="355485" y="464820"/>
                </a:lnTo>
                <a:lnTo>
                  <a:pt x="360807" y="467360"/>
                </a:lnTo>
                <a:lnTo>
                  <a:pt x="364159" y="469900"/>
                </a:lnTo>
                <a:lnTo>
                  <a:pt x="367093" y="473710"/>
                </a:lnTo>
                <a:lnTo>
                  <a:pt x="370840" y="477520"/>
                </a:lnTo>
                <a:lnTo>
                  <a:pt x="370738" y="480060"/>
                </a:lnTo>
                <a:lnTo>
                  <a:pt x="371144" y="481330"/>
                </a:lnTo>
                <a:lnTo>
                  <a:pt x="371144" y="369735"/>
                </a:lnTo>
                <a:lnTo>
                  <a:pt x="370814" y="369570"/>
                </a:lnTo>
                <a:lnTo>
                  <a:pt x="368731" y="368300"/>
                </a:lnTo>
                <a:lnTo>
                  <a:pt x="368681" y="365760"/>
                </a:lnTo>
                <a:lnTo>
                  <a:pt x="369366" y="361950"/>
                </a:lnTo>
                <a:lnTo>
                  <a:pt x="370344" y="359410"/>
                </a:lnTo>
                <a:lnTo>
                  <a:pt x="372389" y="353060"/>
                </a:lnTo>
                <a:lnTo>
                  <a:pt x="372668" y="350520"/>
                </a:lnTo>
                <a:lnTo>
                  <a:pt x="371246" y="345440"/>
                </a:lnTo>
                <a:lnTo>
                  <a:pt x="370890" y="344170"/>
                </a:lnTo>
                <a:lnTo>
                  <a:pt x="371551" y="341630"/>
                </a:lnTo>
                <a:lnTo>
                  <a:pt x="374269" y="340360"/>
                </a:lnTo>
                <a:lnTo>
                  <a:pt x="377393" y="340360"/>
                </a:lnTo>
                <a:lnTo>
                  <a:pt x="382003" y="344170"/>
                </a:lnTo>
                <a:lnTo>
                  <a:pt x="384632" y="347980"/>
                </a:lnTo>
                <a:lnTo>
                  <a:pt x="392645" y="356870"/>
                </a:lnTo>
                <a:lnTo>
                  <a:pt x="394779" y="356870"/>
                </a:lnTo>
                <a:lnTo>
                  <a:pt x="402590" y="347980"/>
                </a:lnTo>
                <a:lnTo>
                  <a:pt x="405244" y="345440"/>
                </a:lnTo>
                <a:lnTo>
                  <a:pt x="411391" y="345440"/>
                </a:lnTo>
                <a:lnTo>
                  <a:pt x="413169" y="342900"/>
                </a:lnTo>
                <a:lnTo>
                  <a:pt x="416090" y="340360"/>
                </a:lnTo>
                <a:lnTo>
                  <a:pt x="417347" y="337820"/>
                </a:lnTo>
                <a:lnTo>
                  <a:pt x="420789" y="332740"/>
                </a:lnTo>
                <a:lnTo>
                  <a:pt x="423037" y="332740"/>
                </a:lnTo>
                <a:lnTo>
                  <a:pt x="425411" y="334010"/>
                </a:lnTo>
                <a:lnTo>
                  <a:pt x="427774" y="336550"/>
                </a:lnTo>
                <a:lnTo>
                  <a:pt x="430085" y="339090"/>
                </a:lnTo>
                <a:lnTo>
                  <a:pt x="430085" y="184213"/>
                </a:lnTo>
                <a:lnTo>
                  <a:pt x="429818" y="184150"/>
                </a:lnTo>
                <a:lnTo>
                  <a:pt x="429107" y="182880"/>
                </a:lnTo>
                <a:lnTo>
                  <a:pt x="428409" y="181610"/>
                </a:lnTo>
                <a:lnTo>
                  <a:pt x="428866" y="179070"/>
                </a:lnTo>
                <a:lnTo>
                  <a:pt x="429806" y="173990"/>
                </a:lnTo>
                <a:lnTo>
                  <a:pt x="430568" y="172720"/>
                </a:lnTo>
                <a:lnTo>
                  <a:pt x="431927" y="163830"/>
                </a:lnTo>
                <a:lnTo>
                  <a:pt x="430034" y="162560"/>
                </a:lnTo>
                <a:lnTo>
                  <a:pt x="423037" y="160870"/>
                </a:lnTo>
                <a:lnTo>
                  <a:pt x="423037" y="287020"/>
                </a:lnTo>
                <a:lnTo>
                  <a:pt x="416826" y="295910"/>
                </a:lnTo>
                <a:lnTo>
                  <a:pt x="415696" y="300990"/>
                </a:lnTo>
                <a:lnTo>
                  <a:pt x="413359" y="311150"/>
                </a:lnTo>
                <a:lnTo>
                  <a:pt x="410692" y="312420"/>
                </a:lnTo>
                <a:lnTo>
                  <a:pt x="401078" y="307340"/>
                </a:lnTo>
                <a:lnTo>
                  <a:pt x="396709" y="304800"/>
                </a:lnTo>
                <a:lnTo>
                  <a:pt x="386448" y="298450"/>
                </a:lnTo>
                <a:lnTo>
                  <a:pt x="384733" y="293370"/>
                </a:lnTo>
                <a:lnTo>
                  <a:pt x="386207" y="289560"/>
                </a:lnTo>
                <a:lnTo>
                  <a:pt x="386702" y="288290"/>
                </a:lnTo>
                <a:lnTo>
                  <a:pt x="387146" y="287020"/>
                </a:lnTo>
                <a:lnTo>
                  <a:pt x="388924" y="281940"/>
                </a:lnTo>
                <a:lnTo>
                  <a:pt x="392671" y="279400"/>
                </a:lnTo>
                <a:lnTo>
                  <a:pt x="410349" y="279400"/>
                </a:lnTo>
                <a:lnTo>
                  <a:pt x="420370" y="281940"/>
                </a:lnTo>
                <a:lnTo>
                  <a:pt x="423037" y="287020"/>
                </a:lnTo>
                <a:lnTo>
                  <a:pt x="423037" y="160870"/>
                </a:lnTo>
                <a:lnTo>
                  <a:pt x="403834" y="143510"/>
                </a:lnTo>
                <a:lnTo>
                  <a:pt x="402564" y="139700"/>
                </a:lnTo>
                <a:lnTo>
                  <a:pt x="400329" y="137160"/>
                </a:lnTo>
                <a:lnTo>
                  <a:pt x="393623" y="129540"/>
                </a:lnTo>
                <a:lnTo>
                  <a:pt x="392506" y="128270"/>
                </a:lnTo>
                <a:lnTo>
                  <a:pt x="385292" y="120650"/>
                </a:lnTo>
                <a:lnTo>
                  <a:pt x="382790" y="117754"/>
                </a:lnTo>
                <a:lnTo>
                  <a:pt x="382790" y="260350"/>
                </a:lnTo>
                <a:lnTo>
                  <a:pt x="375780" y="269240"/>
                </a:lnTo>
                <a:lnTo>
                  <a:pt x="376072" y="273050"/>
                </a:lnTo>
                <a:lnTo>
                  <a:pt x="378688" y="279400"/>
                </a:lnTo>
                <a:lnTo>
                  <a:pt x="380301" y="281940"/>
                </a:lnTo>
                <a:lnTo>
                  <a:pt x="375348" y="285750"/>
                </a:lnTo>
                <a:lnTo>
                  <a:pt x="372110" y="287020"/>
                </a:lnTo>
                <a:lnTo>
                  <a:pt x="366801" y="284480"/>
                </a:lnTo>
                <a:lnTo>
                  <a:pt x="364528" y="283210"/>
                </a:lnTo>
                <a:lnTo>
                  <a:pt x="362559" y="280835"/>
                </a:lnTo>
                <a:lnTo>
                  <a:pt x="362559" y="355600"/>
                </a:lnTo>
                <a:lnTo>
                  <a:pt x="360311" y="360692"/>
                </a:lnTo>
                <a:lnTo>
                  <a:pt x="360311" y="438150"/>
                </a:lnTo>
                <a:lnTo>
                  <a:pt x="360260" y="444500"/>
                </a:lnTo>
                <a:lnTo>
                  <a:pt x="358952" y="447040"/>
                </a:lnTo>
                <a:lnTo>
                  <a:pt x="357657" y="452120"/>
                </a:lnTo>
                <a:lnTo>
                  <a:pt x="356603" y="452120"/>
                </a:lnTo>
                <a:lnTo>
                  <a:pt x="349986" y="454660"/>
                </a:lnTo>
                <a:lnTo>
                  <a:pt x="344131" y="455930"/>
                </a:lnTo>
                <a:lnTo>
                  <a:pt x="336842" y="453390"/>
                </a:lnTo>
                <a:lnTo>
                  <a:pt x="335635" y="450850"/>
                </a:lnTo>
                <a:lnTo>
                  <a:pt x="333616" y="449580"/>
                </a:lnTo>
                <a:lnTo>
                  <a:pt x="340004" y="444500"/>
                </a:lnTo>
                <a:lnTo>
                  <a:pt x="345452" y="440690"/>
                </a:lnTo>
                <a:lnTo>
                  <a:pt x="352793" y="434340"/>
                </a:lnTo>
                <a:lnTo>
                  <a:pt x="356031" y="433070"/>
                </a:lnTo>
                <a:lnTo>
                  <a:pt x="358838" y="435610"/>
                </a:lnTo>
                <a:lnTo>
                  <a:pt x="360311" y="438150"/>
                </a:lnTo>
                <a:lnTo>
                  <a:pt x="360311" y="360692"/>
                </a:lnTo>
                <a:lnTo>
                  <a:pt x="358635" y="364490"/>
                </a:lnTo>
                <a:lnTo>
                  <a:pt x="356336" y="370840"/>
                </a:lnTo>
                <a:lnTo>
                  <a:pt x="355053" y="378460"/>
                </a:lnTo>
                <a:lnTo>
                  <a:pt x="351917" y="378460"/>
                </a:lnTo>
                <a:lnTo>
                  <a:pt x="349973" y="379730"/>
                </a:lnTo>
                <a:lnTo>
                  <a:pt x="339725" y="377190"/>
                </a:lnTo>
                <a:lnTo>
                  <a:pt x="332930" y="374586"/>
                </a:lnTo>
                <a:lnTo>
                  <a:pt x="332930" y="441960"/>
                </a:lnTo>
                <a:lnTo>
                  <a:pt x="332803" y="444500"/>
                </a:lnTo>
                <a:lnTo>
                  <a:pt x="326783" y="448310"/>
                </a:lnTo>
                <a:lnTo>
                  <a:pt x="323342" y="449580"/>
                </a:lnTo>
                <a:lnTo>
                  <a:pt x="320014" y="450850"/>
                </a:lnTo>
                <a:lnTo>
                  <a:pt x="317373" y="443598"/>
                </a:lnTo>
                <a:lnTo>
                  <a:pt x="317373" y="469900"/>
                </a:lnTo>
                <a:lnTo>
                  <a:pt x="317322" y="582930"/>
                </a:lnTo>
                <a:lnTo>
                  <a:pt x="316357" y="584885"/>
                </a:lnTo>
                <a:lnTo>
                  <a:pt x="316357" y="609600"/>
                </a:lnTo>
                <a:lnTo>
                  <a:pt x="314769" y="610870"/>
                </a:lnTo>
                <a:lnTo>
                  <a:pt x="311696" y="614680"/>
                </a:lnTo>
                <a:lnTo>
                  <a:pt x="308330" y="619760"/>
                </a:lnTo>
                <a:lnTo>
                  <a:pt x="302018" y="624840"/>
                </a:lnTo>
                <a:lnTo>
                  <a:pt x="299504" y="622300"/>
                </a:lnTo>
                <a:lnTo>
                  <a:pt x="299326" y="613410"/>
                </a:lnTo>
                <a:lnTo>
                  <a:pt x="300723" y="612140"/>
                </a:lnTo>
                <a:lnTo>
                  <a:pt x="303530" y="609600"/>
                </a:lnTo>
                <a:lnTo>
                  <a:pt x="306349" y="607060"/>
                </a:lnTo>
                <a:lnTo>
                  <a:pt x="315023" y="607060"/>
                </a:lnTo>
                <a:lnTo>
                  <a:pt x="316357" y="609600"/>
                </a:lnTo>
                <a:lnTo>
                  <a:pt x="316357" y="584885"/>
                </a:lnTo>
                <a:lnTo>
                  <a:pt x="316064" y="585470"/>
                </a:lnTo>
                <a:lnTo>
                  <a:pt x="313626" y="590550"/>
                </a:lnTo>
                <a:lnTo>
                  <a:pt x="310197" y="594360"/>
                </a:lnTo>
                <a:lnTo>
                  <a:pt x="302361" y="598170"/>
                </a:lnTo>
                <a:lnTo>
                  <a:pt x="300520" y="596900"/>
                </a:lnTo>
                <a:lnTo>
                  <a:pt x="300977" y="588010"/>
                </a:lnTo>
                <a:lnTo>
                  <a:pt x="307276" y="581660"/>
                </a:lnTo>
                <a:lnTo>
                  <a:pt x="316001" y="581660"/>
                </a:lnTo>
                <a:lnTo>
                  <a:pt x="317322" y="582930"/>
                </a:lnTo>
                <a:lnTo>
                  <a:pt x="317322" y="469900"/>
                </a:lnTo>
                <a:lnTo>
                  <a:pt x="311975" y="469900"/>
                </a:lnTo>
                <a:lnTo>
                  <a:pt x="310578" y="468630"/>
                </a:lnTo>
                <a:lnTo>
                  <a:pt x="308076" y="466356"/>
                </a:lnTo>
                <a:lnTo>
                  <a:pt x="308076" y="495300"/>
                </a:lnTo>
                <a:lnTo>
                  <a:pt x="304317" y="497840"/>
                </a:lnTo>
                <a:lnTo>
                  <a:pt x="295910" y="494030"/>
                </a:lnTo>
                <a:lnTo>
                  <a:pt x="294017" y="490220"/>
                </a:lnTo>
                <a:lnTo>
                  <a:pt x="293598" y="485140"/>
                </a:lnTo>
                <a:lnTo>
                  <a:pt x="293497" y="482600"/>
                </a:lnTo>
                <a:lnTo>
                  <a:pt x="294728" y="481330"/>
                </a:lnTo>
                <a:lnTo>
                  <a:pt x="302717" y="481330"/>
                </a:lnTo>
                <a:lnTo>
                  <a:pt x="307848" y="486410"/>
                </a:lnTo>
                <a:lnTo>
                  <a:pt x="308076" y="495300"/>
                </a:lnTo>
                <a:lnTo>
                  <a:pt x="308076" y="466356"/>
                </a:lnTo>
                <a:lnTo>
                  <a:pt x="307784" y="466090"/>
                </a:lnTo>
                <a:lnTo>
                  <a:pt x="307860" y="459740"/>
                </a:lnTo>
                <a:lnTo>
                  <a:pt x="307886" y="458470"/>
                </a:lnTo>
                <a:lnTo>
                  <a:pt x="310248" y="457200"/>
                </a:lnTo>
                <a:lnTo>
                  <a:pt x="315950" y="457200"/>
                </a:lnTo>
                <a:lnTo>
                  <a:pt x="317373" y="469900"/>
                </a:lnTo>
                <a:lnTo>
                  <a:pt x="317373" y="443598"/>
                </a:lnTo>
                <a:lnTo>
                  <a:pt x="315391" y="438150"/>
                </a:lnTo>
                <a:lnTo>
                  <a:pt x="315861" y="435610"/>
                </a:lnTo>
                <a:lnTo>
                  <a:pt x="317119" y="433070"/>
                </a:lnTo>
                <a:lnTo>
                  <a:pt x="323875" y="435610"/>
                </a:lnTo>
                <a:lnTo>
                  <a:pt x="327456" y="438150"/>
                </a:lnTo>
                <a:lnTo>
                  <a:pt x="332930" y="441960"/>
                </a:lnTo>
                <a:lnTo>
                  <a:pt x="332930" y="374586"/>
                </a:lnTo>
                <a:lnTo>
                  <a:pt x="329806" y="373380"/>
                </a:lnTo>
                <a:lnTo>
                  <a:pt x="329793" y="368300"/>
                </a:lnTo>
                <a:lnTo>
                  <a:pt x="329793" y="367030"/>
                </a:lnTo>
                <a:lnTo>
                  <a:pt x="336664" y="361950"/>
                </a:lnTo>
                <a:lnTo>
                  <a:pt x="345630" y="361950"/>
                </a:lnTo>
                <a:lnTo>
                  <a:pt x="349364" y="359410"/>
                </a:lnTo>
                <a:lnTo>
                  <a:pt x="354050" y="355600"/>
                </a:lnTo>
                <a:lnTo>
                  <a:pt x="355193" y="355600"/>
                </a:lnTo>
                <a:lnTo>
                  <a:pt x="359524" y="353060"/>
                </a:lnTo>
                <a:lnTo>
                  <a:pt x="362559" y="355600"/>
                </a:lnTo>
                <a:lnTo>
                  <a:pt x="362559" y="280835"/>
                </a:lnTo>
                <a:lnTo>
                  <a:pt x="358228" y="275590"/>
                </a:lnTo>
                <a:lnTo>
                  <a:pt x="351929" y="274320"/>
                </a:lnTo>
                <a:lnTo>
                  <a:pt x="340283" y="273050"/>
                </a:lnTo>
                <a:lnTo>
                  <a:pt x="328422" y="267970"/>
                </a:lnTo>
                <a:lnTo>
                  <a:pt x="326136" y="265430"/>
                </a:lnTo>
                <a:lnTo>
                  <a:pt x="325170" y="259080"/>
                </a:lnTo>
                <a:lnTo>
                  <a:pt x="325107" y="285750"/>
                </a:lnTo>
                <a:lnTo>
                  <a:pt x="322300" y="289560"/>
                </a:lnTo>
                <a:lnTo>
                  <a:pt x="309372" y="289560"/>
                </a:lnTo>
                <a:lnTo>
                  <a:pt x="305346" y="287020"/>
                </a:lnTo>
                <a:lnTo>
                  <a:pt x="301117" y="278130"/>
                </a:lnTo>
                <a:lnTo>
                  <a:pt x="298856" y="274320"/>
                </a:lnTo>
                <a:lnTo>
                  <a:pt x="295287" y="264160"/>
                </a:lnTo>
                <a:lnTo>
                  <a:pt x="294843" y="262890"/>
                </a:lnTo>
                <a:lnTo>
                  <a:pt x="297878" y="259080"/>
                </a:lnTo>
                <a:lnTo>
                  <a:pt x="311327" y="259080"/>
                </a:lnTo>
                <a:lnTo>
                  <a:pt x="316433" y="260350"/>
                </a:lnTo>
                <a:lnTo>
                  <a:pt x="319786" y="271780"/>
                </a:lnTo>
                <a:lnTo>
                  <a:pt x="321627" y="274320"/>
                </a:lnTo>
                <a:lnTo>
                  <a:pt x="325107" y="285750"/>
                </a:lnTo>
                <a:lnTo>
                  <a:pt x="325107" y="259041"/>
                </a:lnTo>
                <a:lnTo>
                  <a:pt x="323215" y="257810"/>
                </a:lnTo>
                <a:lnTo>
                  <a:pt x="318858" y="251460"/>
                </a:lnTo>
                <a:lnTo>
                  <a:pt x="314782" y="243840"/>
                </a:lnTo>
                <a:lnTo>
                  <a:pt x="317385" y="240030"/>
                </a:lnTo>
                <a:lnTo>
                  <a:pt x="327202" y="240030"/>
                </a:lnTo>
                <a:lnTo>
                  <a:pt x="332790" y="241300"/>
                </a:lnTo>
                <a:lnTo>
                  <a:pt x="336626" y="241300"/>
                </a:lnTo>
                <a:lnTo>
                  <a:pt x="337870" y="240030"/>
                </a:lnTo>
                <a:lnTo>
                  <a:pt x="341617" y="236220"/>
                </a:lnTo>
                <a:lnTo>
                  <a:pt x="344220" y="236220"/>
                </a:lnTo>
                <a:lnTo>
                  <a:pt x="347027" y="240030"/>
                </a:lnTo>
                <a:lnTo>
                  <a:pt x="347954" y="242570"/>
                </a:lnTo>
                <a:lnTo>
                  <a:pt x="350088" y="252730"/>
                </a:lnTo>
                <a:lnTo>
                  <a:pt x="354152" y="254000"/>
                </a:lnTo>
                <a:lnTo>
                  <a:pt x="363016" y="247650"/>
                </a:lnTo>
                <a:lnTo>
                  <a:pt x="366153" y="246380"/>
                </a:lnTo>
                <a:lnTo>
                  <a:pt x="369112" y="245110"/>
                </a:lnTo>
                <a:lnTo>
                  <a:pt x="371906" y="245110"/>
                </a:lnTo>
                <a:lnTo>
                  <a:pt x="377253" y="247650"/>
                </a:lnTo>
                <a:lnTo>
                  <a:pt x="382790" y="260350"/>
                </a:lnTo>
                <a:lnTo>
                  <a:pt x="382790" y="117754"/>
                </a:lnTo>
                <a:lnTo>
                  <a:pt x="369976" y="102870"/>
                </a:lnTo>
                <a:lnTo>
                  <a:pt x="368681" y="102870"/>
                </a:lnTo>
                <a:lnTo>
                  <a:pt x="367157" y="101600"/>
                </a:lnTo>
                <a:lnTo>
                  <a:pt x="366699" y="113030"/>
                </a:lnTo>
                <a:lnTo>
                  <a:pt x="365823" y="128270"/>
                </a:lnTo>
                <a:lnTo>
                  <a:pt x="364858" y="128587"/>
                </a:lnTo>
                <a:lnTo>
                  <a:pt x="364858" y="151130"/>
                </a:lnTo>
                <a:lnTo>
                  <a:pt x="354253" y="162560"/>
                </a:lnTo>
                <a:lnTo>
                  <a:pt x="349110" y="167640"/>
                </a:lnTo>
                <a:lnTo>
                  <a:pt x="338201" y="170180"/>
                </a:lnTo>
                <a:lnTo>
                  <a:pt x="336207" y="172720"/>
                </a:lnTo>
                <a:lnTo>
                  <a:pt x="332359" y="176530"/>
                </a:lnTo>
                <a:lnTo>
                  <a:pt x="330733" y="177800"/>
                </a:lnTo>
                <a:lnTo>
                  <a:pt x="329069" y="178777"/>
                </a:lnTo>
                <a:lnTo>
                  <a:pt x="329069" y="203200"/>
                </a:lnTo>
                <a:lnTo>
                  <a:pt x="325513" y="208280"/>
                </a:lnTo>
                <a:lnTo>
                  <a:pt x="315760" y="212090"/>
                </a:lnTo>
                <a:lnTo>
                  <a:pt x="313728" y="212090"/>
                </a:lnTo>
                <a:lnTo>
                  <a:pt x="306501" y="205740"/>
                </a:lnTo>
                <a:lnTo>
                  <a:pt x="306146" y="200660"/>
                </a:lnTo>
                <a:lnTo>
                  <a:pt x="305803" y="195580"/>
                </a:lnTo>
                <a:lnTo>
                  <a:pt x="311835" y="190500"/>
                </a:lnTo>
                <a:lnTo>
                  <a:pt x="315239" y="187960"/>
                </a:lnTo>
                <a:lnTo>
                  <a:pt x="319722" y="186690"/>
                </a:lnTo>
                <a:lnTo>
                  <a:pt x="326174" y="185420"/>
                </a:lnTo>
                <a:lnTo>
                  <a:pt x="328066" y="186690"/>
                </a:lnTo>
                <a:lnTo>
                  <a:pt x="328688" y="190500"/>
                </a:lnTo>
                <a:lnTo>
                  <a:pt x="328980" y="193040"/>
                </a:lnTo>
                <a:lnTo>
                  <a:pt x="329069" y="203200"/>
                </a:lnTo>
                <a:lnTo>
                  <a:pt x="329069" y="178777"/>
                </a:lnTo>
                <a:lnTo>
                  <a:pt x="328549" y="179070"/>
                </a:lnTo>
                <a:lnTo>
                  <a:pt x="326555" y="176530"/>
                </a:lnTo>
                <a:lnTo>
                  <a:pt x="324523" y="175260"/>
                </a:lnTo>
                <a:lnTo>
                  <a:pt x="322059" y="171450"/>
                </a:lnTo>
                <a:lnTo>
                  <a:pt x="321894" y="168910"/>
                </a:lnTo>
                <a:lnTo>
                  <a:pt x="319608" y="165100"/>
                </a:lnTo>
                <a:lnTo>
                  <a:pt x="318008" y="163830"/>
                </a:lnTo>
                <a:lnTo>
                  <a:pt x="312166" y="161290"/>
                </a:lnTo>
                <a:lnTo>
                  <a:pt x="310451" y="157480"/>
                </a:lnTo>
                <a:lnTo>
                  <a:pt x="312064" y="151130"/>
                </a:lnTo>
                <a:lnTo>
                  <a:pt x="313182" y="147320"/>
                </a:lnTo>
                <a:lnTo>
                  <a:pt x="316166" y="146050"/>
                </a:lnTo>
                <a:lnTo>
                  <a:pt x="320560" y="147320"/>
                </a:lnTo>
                <a:lnTo>
                  <a:pt x="321056" y="147320"/>
                </a:lnTo>
                <a:lnTo>
                  <a:pt x="327571" y="151130"/>
                </a:lnTo>
                <a:lnTo>
                  <a:pt x="332994" y="148590"/>
                </a:lnTo>
                <a:lnTo>
                  <a:pt x="336067" y="146050"/>
                </a:lnTo>
                <a:lnTo>
                  <a:pt x="343763" y="139700"/>
                </a:lnTo>
                <a:lnTo>
                  <a:pt x="350215" y="137160"/>
                </a:lnTo>
                <a:lnTo>
                  <a:pt x="363931" y="144780"/>
                </a:lnTo>
                <a:lnTo>
                  <a:pt x="364858" y="151130"/>
                </a:lnTo>
                <a:lnTo>
                  <a:pt x="364858" y="128587"/>
                </a:lnTo>
                <a:lnTo>
                  <a:pt x="361924" y="129540"/>
                </a:lnTo>
                <a:lnTo>
                  <a:pt x="356730" y="127000"/>
                </a:lnTo>
                <a:lnTo>
                  <a:pt x="351548" y="124460"/>
                </a:lnTo>
                <a:lnTo>
                  <a:pt x="348132" y="120650"/>
                </a:lnTo>
                <a:lnTo>
                  <a:pt x="344855" y="118110"/>
                </a:lnTo>
                <a:lnTo>
                  <a:pt x="323215" y="97790"/>
                </a:lnTo>
                <a:lnTo>
                  <a:pt x="319138" y="93980"/>
                </a:lnTo>
                <a:lnTo>
                  <a:pt x="317779" y="92710"/>
                </a:lnTo>
                <a:lnTo>
                  <a:pt x="316357" y="91440"/>
                </a:lnTo>
                <a:lnTo>
                  <a:pt x="313512" y="88900"/>
                </a:lnTo>
                <a:lnTo>
                  <a:pt x="308317" y="87630"/>
                </a:lnTo>
                <a:lnTo>
                  <a:pt x="299923" y="87630"/>
                </a:lnTo>
                <a:lnTo>
                  <a:pt x="299923" y="196850"/>
                </a:lnTo>
                <a:lnTo>
                  <a:pt x="298919" y="199390"/>
                </a:lnTo>
                <a:lnTo>
                  <a:pt x="297180" y="200660"/>
                </a:lnTo>
                <a:lnTo>
                  <a:pt x="293598" y="200660"/>
                </a:lnTo>
                <a:lnTo>
                  <a:pt x="288721" y="198120"/>
                </a:lnTo>
                <a:lnTo>
                  <a:pt x="286169" y="193040"/>
                </a:lnTo>
                <a:lnTo>
                  <a:pt x="285546" y="186690"/>
                </a:lnTo>
                <a:lnTo>
                  <a:pt x="286537" y="185420"/>
                </a:lnTo>
                <a:lnTo>
                  <a:pt x="287121" y="182880"/>
                </a:lnTo>
                <a:lnTo>
                  <a:pt x="288886" y="184150"/>
                </a:lnTo>
                <a:lnTo>
                  <a:pt x="290131" y="184150"/>
                </a:lnTo>
                <a:lnTo>
                  <a:pt x="293763" y="187960"/>
                </a:lnTo>
                <a:lnTo>
                  <a:pt x="296811" y="191770"/>
                </a:lnTo>
                <a:lnTo>
                  <a:pt x="299923" y="196850"/>
                </a:lnTo>
                <a:lnTo>
                  <a:pt x="299923" y="87630"/>
                </a:lnTo>
                <a:lnTo>
                  <a:pt x="285140" y="87630"/>
                </a:lnTo>
                <a:lnTo>
                  <a:pt x="280670" y="88900"/>
                </a:lnTo>
                <a:lnTo>
                  <a:pt x="278701" y="90170"/>
                </a:lnTo>
                <a:lnTo>
                  <a:pt x="276618" y="91440"/>
                </a:lnTo>
                <a:lnTo>
                  <a:pt x="275463" y="90170"/>
                </a:lnTo>
                <a:lnTo>
                  <a:pt x="274269" y="87630"/>
                </a:lnTo>
                <a:lnTo>
                  <a:pt x="271487" y="82550"/>
                </a:lnTo>
                <a:lnTo>
                  <a:pt x="269900" y="82550"/>
                </a:lnTo>
                <a:lnTo>
                  <a:pt x="266230" y="87630"/>
                </a:lnTo>
                <a:lnTo>
                  <a:pt x="265112" y="88900"/>
                </a:lnTo>
                <a:lnTo>
                  <a:pt x="262966" y="92710"/>
                </a:lnTo>
                <a:lnTo>
                  <a:pt x="261493" y="93980"/>
                </a:lnTo>
                <a:lnTo>
                  <a:pt x="257848" y="91440"/>
                </a:lnTo>
                <a:lnTo>
                  <a:pt x="256222" y="93980"/>
                </a:lnTo>
                <a:lnTo>
                  <a:pt x="252539" y="96520"/>
                </a:lnTo>
                <a:lnTo>
                  <a:pt x="250418" y="97790"/>
                </a:lnTo>
                <a:lnTo>
                  <a:pt x="243700" y="96520"/>
                </a:lnTo>
                <a:lnTo>
                  <a:pt x="243293" y="96520"/>
                </a:lnTo>
                <a:lnTo>
                  <a:pt x="241528" y="107950"/>
                </a:lnTo>
                <a:lnTo>
                  <a:pt x="241084" y="114300"/>
                </a:lnTo>
                <a:lnTo>
                  <a:pt x="238874" y="125730"/>
                </a:lnTo>
                <a:lnTo>
                  <a:pt x="235597" y="127000"/>
                </a:lnTo>
                <a:lnTo>
                  <a:pt x="223812" y="125730"/>
                </a:lnTo>
                <a:lnTo>
                  <a:pt x="212039" y="125730"/>
                </a:lnTo>
                <a:lnTo>
                  <a:pt x="191160" y="154940"/>
                </a:lnTo>
                <a:lnTo>
                  <a:pt x="191922" y="165100"/>
                </a:lnTo>
                <a:lnTo>
                  <a:pt x="189534" y="170180"/>
                </a:lnTo>
                <a:lnTo>
                  <a:pt x="176009" y="171450"/>
                </a:lnTo>
                <a:lnTo>
                  <a:pt x="170218" y="166370"/>
                </a:lnTo>
                <a:lnTo>
                  <a:pt x="170802" y="152400"/>
                </a:lnTo>
                <a:lnTo>
                  <a:pt x="166852" y="148590"/>
                </a:lnTo>
                <a:lnTo>
                  <a:pt x="159308" y="152400"/>
                </a:lnTo>
                <a:lnTo>
                  <a:pt x="157454" y="152400"/>
                </a:lnTo>
                <a:lnTo>
                  <a:pt x="155867" y="153670"/>
                </a:lnTo>
                <a:lnTo>
                  <a:pt x="129768" y="186690"/>
                </a:lnTo>
                <a:lnTo>
                  <a:pt x="130695" y="187960"/>
                </a:lnTo>
                <a:lnTo>
                  <a:pt x="148247" y="187960"/>
                </a:lnTo>
                <a:lnTo>
                  <a:pt x="155854" y="189230"/>
                </a:lnTo>
                <a:lnTo>
                  <a:pt x="163728" y="200660"/>
                </a:lnTo>
                <a:lnTo>
                  <a:pt x="167576" y="201930"/>
                </a:lnTo>
                <a:lnTo>
                  <a:pt x="175336" y="200660"/>
                </a:lnTo>
                <a:lnTo>
                  <a:pt x="186143" y="200660"/>
                </a:lnTo>
                <a:lnTo>
                  <a:pt x="191071" y="199390"/>
                </a:lnTo>
                <a:lnTo>
                  <a:pt x="198285" y="204470"/>
                </a:lnTo>
                <a:lnTo>
                  <a:pt x="201523" y="204470"/>
                </a:lnTo>
                <a:lnTo>
                  <a:pt x="204990" y="203200"/>
                </a:lnTo>
                <a:lnTo>
                  <a:pt x="211455" y="200660"/>
                </a:lnTo>
                <a:lnTo>
                  <a:pt x="214414" y="199390"/>
                </a:lnTo>
                <a:lnTo>
                  <a:pt x="217385" y="198120"/>
                </a:lnTo>
                <a:lnTo>
                  <a:pt x="222796" y="194310"/>
                </a:lnTo>
                <a:lnTo>
                  <a:pt x="232651" y="184150"/>
                </a:lnTo>
                <a:lnTo>
                  <a:pt x="238493" y="180340"/>
                </a:lnTo>
                <a:lnTo>
                  <a:pt x="249097" y="179070"/>
                </a:lnTo>
                <a:lnTo>
                  <a:pt x="252857" y="177800"/>
                </a:lnTo>
                <a:lnTo>
                  <a:pt x="260705" y="176530"/>
                </a:lnTo>
                <a:lnTo>
                  <a:pt x="263575" y="177800"/>
                </a:lnTo>
                <a:lnTo>
                  <a:pt x="266484" y="185420"/>
                </a:lnTo>
                <a:lnTo>
                  <a:pt x="267893" y="190500"/>
                </a:lnTo>
                <a:lnTo>
                  <a:pt x="268160" y="198120"/>
                </a:lnTo>
                <a:lnTo>
                  <a:pt x="269938" y="200660"/>
                </a:lnTo>
                <a:lnTo>
                  <a:pt x="279006" y="203200"/>
                </a:lnTo>
                <a:lnTo>
                  <a:pt x="280746" y="205740"/>
                </a:lnTo>
                <a:lnTo>
                  <a:pt x="280225" y="215900"/>
                </a:lnTo>
                <a:lnTo>
                  <a:pt x="277710" y="218440"/>
                </a:lnTo>
                <a:lnTo>
                  <a:pt x="269659" y="219710"/>
                </a:lnTo>
                <a:lnTo>
                  <a:pt x="266560" y="220980"/>
                </a:lnTo>
                <a:lnTo>
                  <a:pt x="243827" y="222250"/>
                </a:lnTo>
                <a:lnTo>
                  <a:pt x="235191" y="222250"/>
                </a:lnTo>
                <a:lnTo>
                  <a:pt x="233159" y="223520"/>
                </a:lnTo>
                <a:lnTo>
                  <a:pt x="230047" y="224790"/>
                </a:lnTo>
                <a:lnTo>
                  <a:pt x="232676" y="227330"/>
                </a:lnTo>
                <a:lnTo>
                  <a:pt x="234276" y="228600"/>
                </a:lnTo>
                <a:lnTo>
                  <a:pt x="238747" y="231140"/>
                </a:lnTo>
                <a:lnTo>
                  <a:pt x="241744" y="232410"/>
                </a:lnTo>
                <a:lnTo>
                  <a:pt x="247777" y="237490"/>
                </a:lnTo>
                <a:lnTo>
                  <a:pt x="247396" y="240030"/>
                </a:lnTo>
                <a:lnTo>
                  <a:pt x="240080" y="242570"/>
                </a:lnTo>
                <a:lnTo>
                  <a:pt x="236562" y="243840"/>
                </a:lnTo>
                <a:lnTo>
                  <a:pt x="227787" y="245110"/>
                </a:lnTo>
                <a:lnTo>
                  <a:pt x="222250" y="246380"/>
                </a:lnTo>
                <a:lnTo>
                  <a:pt x="213563" y="250190"/>
                </a:lnTo>
                <a:lnTo>
                  <a:pt x="213055" y="252730"/>
                </a:lnTo>
                <a:lnTo>
                  <a:pt x="215722" y="257810"/>
                </a:lnTo>
                <a:lnTo>
                  <a:pt x="216725" y="259080"/>
                </a:lnTo>
                <a:lnTo>
                  <a:pt x="218059" y="260350"/>
                </a:lnTo>
                <a:lnTo>
                  <a:pt x="223697" y="264160"/>
                </a:lnTo>
                <a:lnTo>
                  <a:pt x="229362" y="269240"/>
                </a:lnTo>
                <a:lnTo>
                  <a:pt x="245884" y="280670"/>
                </a:lnTo>
                <a:lnTo>
                  <a:pt x="251231" y="280670"/>
                </a:lnTo>
                <a:lnTo>
                  <a:pt x="269532" y="271780"/>
                </a:lnTo>
                <a:lnTo>
                  <a:pt x="284746" y="264160"/>
                </a:lnTo>
                <a:lnTo>
                  <a:pt x="285788" y="265430"/>
                </a:lnTo>
                <a:lnTo>
                  <a:pt x="295262" y="279400"/>
                </a:lnTo>
                <a:lnTo>
                  <a:pt x="299567" y="284480"/>
                </a:lnTo>
                <a:lnTo>
                  <a:pt x="306832" y="293370"/>
                </a:lnTo>
                <a:lnTo>
                  <a:pt x="310400" y="295910"/>
                </a:lnTo>
                <a:lnTo>
                  <a:pt x="315874" y="300990"/>
                </a:lnTo>
                <a:lnTo>
                  <a:pt x="317296" y="303530"/>
                </a:lnTo>
                <a:lnTo>
                  <a:pt x="311734" y="313690"/>
                </a:lnTo>
                <a:lnTo>
                  <a:pt x="306590" y="321310"/>
                </a:lnTo>
                <a:lnTo>
                  <a:pt x="297827" y="323850"/>
                </a:lnTo>
                <a:lnTo>
                  <a:pt x="285369" y="323850"/>
                </a:lnTo>
                <a:lnTo>
                  <a:pt x="279552" y="321310"/>
                </a:lnTo>
                <a:lnTo>
                  <a:pt x="278180" y="320687"/>
                </a:lnTo>
                <a:lnTo>
                  <a:pt x="278180" y="466090"/>
                </a:lnTo>
                <a:lnTo>
                  <a:pt x="277037" y="467360"/>
                </a:lnTo>
                <a:lnTo>
                  <a:pt x="276593" y="468630"/>
                </a:lnTo>
                <a:lnTo>
                  <a:pt x="275539" y="467360"/>
                </a:lnTo>
                <a:lnTo>
                  <a:pt x="273926" y="467360"/>
                </a:lnTo>
                <a:lnTo>
                  <a:pt x="273558" y="466090"/>
                </a:lnTo>
                <a:lnTo>
                  <a:pt x="272808" y="464820"/>
                </a:lnTo>
                <a:lnTo>
                  <a:pt x="272745" y="463550"/>
                </a:lnTo>
                <a:lnTo>
                  <a:pt x="272681" y="462280"/>
                </a:lnTo>
                <a:lnTo>
                  <a:pt x="272300" y="461010"/>
                </a:lnTo>
                <a:lnTo>
                  <a:pt x="273672" y="459740"/>
                </a:lnTo>
                <a:lnTo>
                  <a:pt x="275082" y="462280"/>
                </a:lnTo>
                <a:lnTo>
                  <a:pt x="276758" y="463550"/>
                </a:lnTo>
                <a:lnTo>
                  <a:pt x="278180" y="466090"/>
                </a:lnTo>
                <a:lnTo>
                  <a:pt x="278180" y="320687"/>
                </a:lnTo>
                <a:lnTo>
                  <a:pt x="274040" y="318770"/>
                </a:lnTo>
                <a:lnTo>
                  <a:pt x="268097" y="316230"/>
                </a:lnTo>
                <a:lnTo>
                  <a:pt x="255625" y="311150"/>
                </a:lnTo>
                <a:lnTo>
                  <a:pt x="249288" y="309880"/>
                </a:lnTo>
                <a:lnTo>
                  <a:pt x="244424" y="308610"/>
                </a:lnTo>
                <a:lnTo>
                  <a:pt x="240347" y="309880"/>
                </a:lnTo>
                <a:lnTo>
                  <a:pt x="234416" y="315836"/>
                </a:lnTo>
                <a:lnTo>
                  <a:pt x="234416" y="402590"/>
                </a:lnTo>
                <a:lnTo>
                  <a:pt x="232219" y="403860"/>
                </a:lnTo>
                <a:lnTo>
                  <a:pt x="230517" y="405130"/>
                </a:lnTo>
                <a:lnTo>
                  <a:pt x="223354" y="408940"/>
                </a:lnTo>
                <a:lnTo>
                  <a:pt x="215722" y="410210"/>
                </a:lnTo>
                <a:lnTo>
                  <a:pt x="205397" y="408940"/>
                </a:lnTo>
                <a:lnTo>
                  <a:pt x="202984" y="407670"/>
                </a:lnTo>
                <a:lnTo>
                  <a:pt x="201574" y="406450"/>
                </a:lnTo>
                <a:lnTo>
                  <a:pt x="201574" y="444500"/>
                </a:lnTo>
                <a:lnTo>
                  <a:pt x="199174" y="449580"/>
                </a:lnTo>
                <a:lnTo>
                  <a:pt x="197269" y="454660"/>
                </a:lnTo>
                <a:lnTo>
                  <a:pt x="194233" y="459740"/>
                </a:lnTo>
                <a:lnTo>
                  <a:pt x="191541" y="463550"/>
                </a:lnTo>
                <a:lnTo>
                  <a:pt x="188722" y="463550"/>
                </a:lnTo>
                <a:lnTo>
                  <a:pt x="181140" y="458470"/>
                </a:lnTo>
                <a:lnTo>
                  <a:pt x="177342" y="457200"/>
                </a:lnTo>
                <a:lnTo>
                  <a:pt x="168719" y="454660"/>
                </a:lnTo>
                <a:lnTo>
                  <a:pt x="168351" y="453390"/>
                </a:lnTo>
                <a:lnTo>
                  <a:pt x="169583" y="452120"/>
                </a:lnTo>
                <a:lnTo>
                  <a:pt x="174548" y="447040"/>
                </a:lnTo>
                <a:lnTo>
                  <a:pt x="177088" y="445770"/>
                </a:lnTo>
                <a:lnTo>
                  <a:pt x="176695" y="441960"/>
                </a:lnTo>
                <a:lnTo>
                  <a:pt x="176301" y="438150"/>
                </a:lnTo>
                <a:lnTo>
                  <a:pt x="184124" y="438150"/>
                </a:lnTo>
                <a:lnTo>
                  <a:pt x="186296" y="439420"/>
                </a:lnTo>
                <a:lnTo>
                  <a:pt x="191223" y="439420"/>
                </a:lnTo>
                <a:lnTo>
                  <a:pt x="193979" y="440690"/>
                </a:lnTo>
                <a:lnTo>
                  <a:pt x="200317" y="439420"/>
                </a:lnTo>
                <a:lnTo>
                  <a:pt x="200494" y="440690"/>
                </a:lnTo>
                <a:lnTo>
                  <a:pt x="200609" y="443230"/>
                </a:lnTo>
                <a:lnTo>
                  <a:pt x="200533" y="444500"/>
                </a:lnTo>
                <a:lnTo>
                  <a:pt x="201574" y="444500"/>
                </a:lnTo>
                <a:lnTo>
                  <a:pt x="201574" y="406450"/>
                </a:lnTo>
                <a:lnTo>
                  <a:pt x="198615" y="403860"/>
                </a:lnTo>
                <a:lnTo>
                  <a:pt x="195707" y="401320"/>
                </a:lnTo>
                <a:lnTo>
                  <a:pt x="197243" y="394970"/>
                </a:lnTo>
                <a:lnTo>
                  <a:pt x="208191" y="392430"/>
                </a:lnTo>
                <a:lnTo>
                  <a:pt x="211963" y="392430"/>
                </a:lnTo>
                <a:lnTo>
                  <a:pt x="216357" y="391160"/>
                </a:lnTo>
                <a:lnTo>
                  <a:pt x="220789" y="392430"/>
                </a:lnTo>
                <a:lnTo>
                  <a:pt x="225755" y="393700"/>
                </a:lnTo>
                <a:lnTo>
                  <a:pt x="232181" y="396240"/>
                </a:lnTo>
                <a:lnTo>
                  <a:pt x="234162" y="398780"/>
                </a:lnTo>
                <a:lnTo>
                  <a:pt x="234416" y="402590"/>
                </a:lnTo>
                <a:lnTo>
                  <a:pt x="234416" y="315836"/>
                </a:lnTo>
                <a:lnTo>
                  <a:pt x="232752" y="317500"/>
                </a:lnTo>
                <a:lnTo>
                  <a:pt x="231482" y="322580"/>
                </a:lnTo>
                <a:lnTo>
                  <a:pt x="229412" y="332740"/>
                </a:lnTo>
                <a:lnTo>
                  <a:pt x="228371" y="336550"/>
                </a:lnTo>
                <a:lnTo>
                  <a:pt x="223748" y="345440"/>
                </a:lnTo>
                <a:lnTo>
                  <a:pt x="220116" y="345440"/>
                </a:lnTo>
                <a:lnTo>
                  <a:pt x="212940" y="340360"/>
                </a:lnTo>
                <a:lnTo>
                  <a:pt x="210718" y="339090"/>
                </a:lnTo>
                <a:lnTo>
                  <a:pt x="204660" y="334010"/>
                </a:lnTo>
                <a:lnTo>
                  <a:pt x="200748" y="332740"/>
                </a:lnTo>
                <a:lnTo>
                  <a:pt x="188633" y="334010"/>
                </a:lnTo>
                <a:lnTo>
                  <a:pt x="182448" y="331470"/>
                </a:lnTo>
                <a:lnTo>
                  <a:pt x="176009" y="322580"/>
                </a:lnTo>
                <a:lnTo>
                  <a:pt x="174218" y="320040"/>
                </a:lnTo>
                <a:lnTo>
                  <a:pt x="168275" y="311150"/>
                </a:lnTo>
                <a:lnTo>
                  <a:pt x="165811" y="311150"/>
                </a:lnTo>
                <a:lnTo>
                  <a:pt x="155930" y="314960"/>
                </a:lnTo>
                <a:lnTo>
                  <a:pt x="152184" y="317500"/>
                </a:lnTo>
                <a:lnTo>
                  <a:pt x="143649" y="320040"/>
                </a:lnTo>
                <a:lnTo>
                  <a:pt x="140754" y="317500"/>
                </a:lnTo>
                <a:lnTo>
                  <a:pt x="138950" y="311150"/>
                </a:lnTo>
                <a:lnTo>
                  <a:pt x="138899" y="308610"/>
                </a:lnTo>
                <a:lnTo>
                  <a:pt x="138785" y="307340"/>
                </a:lnTo>
                <a:lnTo>
                  <a:pt x="138557" y="304800"/>
                </a:lnTo>
                <a:lnTo>
                  <a:pt x="138493" y="302260"/>
                </a:lnTo>
                <a:lnTo>
                  <a:pt x="138582" y="299720"/>
                </a:lnTo>
                <a:lnTo>
                  <a:pt x="137972" y="297180"/>
                </a:lnTo>
                <a:lnTo>
                  <a:pt x="137121" y="292100"/>
                </a:lnTo>
                <a:lnTo>
                  <a:pt x="135204" y="292100"/>
                </a:lnTo>
                <a:lnTo>
                  <a:pt x="128308" y="295910"/>
                </a:lnTo>
                <a:lnTo>
                  <a:pt x="125539" y="298450"/>
                </a:lnTo>
                <a:lnTo>
                  <a:pt x="121069" y="302260"/>
                </a:lnTo>
                <a:lnTo>
                  <a:pt x="118554" y="302260"/>
                </a:lnTo>
                <a:lnTo>
                  <a:pt x="111887" y="298450"/>
                </a:lnTo>
                <a:lnTo>
                  <a:pt x="106807" y="299720"/>
                </a:lnTo>
                <a:lnTo>
                  <a:pt x="95465" y="307340"/>
                </a:lnTo>
                <a:lnTo>
                  <a:pt x="93878" y="306070"/>
                </a:lnTo>
                <a:lnTo>
                  <a:pt x="89763" y="298450"/>
                </a:lnTo>
                <a:lnTo>
                  <a:pt x="88722" y="295910"/>
                </a:lnTo>
                <a:lnTo>
                  <a:pt x="86080" y="297180"/>
                </a:lnTo>
                <a:lnTo>
                  <a:pt x="67703" y="323850"/>
                </a:lnTo>
                <a:lnTo>
                  <a:pt x="67500" y="328930"/>
                </a:lnTo>
                <a:lnTo>
                  <a:pt x="65646" y="331470"/>
                </a:lnTo>
                <a:lnTo>
                  <a:pt x="57137" y="331470"/>
                </a:lnTo>
                <a:lnTo>
                  <a:pt x="54368" y="334010"/>
                </a:lnTo>
                <a:lnTo>
                  <a:pt x="50609" y="340360"/>
                </a:lnTo>
                <a:lnTo>
                  <a:pt x="48463" y="342900"/>
                </a:lnTo>
                <a:lnTo>
                  <a:pt x="43383" y="347980"/>
                </a:lnTo>
                <a:lnTo>
                  <a:pt x="42075" y="351790"/>
                </a:lnTo>
                <a:lnTo>
                  <a:pt x="43827" y="359410"/>
                </a:lnTo>
                <a:lnTo>
                  <a:pt x="43599" y="361950"/>
                </a:lnTo>
                <a:lnTo>
                  <a:pt x="38112" y="368300"/>
                </a:lnTo>
                <a:lnTo>
                  <a:pt x="37795" y="372110"/>
                </a:lnTo>
                <a:lnTo>
                  <a:pt x="39712" y="377190"/>
                </a:lnTo>
                <a:lnTo>
                  <a:pt x="40678" y="378460"/>
                </a:lnTo>
                <a:lnTo>
                  <a:pt x="42341" y="379730"/>
                </a:lnTo>
                <a:lnTo>
                  <a:pt x="43764" y="378460"/>
                </a:lnTo>
                <a:lnTo>
                  <a:pt x="45707" y="375920"/>
                </a:lnTo>
                <a:lnTo>
                  <a:pt x="46672" y="373380"/>
                </a:lnTo>
                <a:lnTo>
                  <a:pt x="49022" y="369570"/>
                </a:lnTo>
                <a:lnTo>
                  <a:pt x="50571" y="368300"/>
                </a:lnTo>
                <a:lnTo>
                  <a:pt x="57150" y="377190"/>
                </a:lnTo>
                <a:lnTo>
                  <a:pt x="59182" y="384810"/>
                </a:lnTo>
                <a:lnTo>
                  <a:pt x="46837" y="391160"/>
                </a:lnTo>
                <a:lnTo>
                  <a:pt x="43751" y="391160"/>
                </a:lnTo>
                <a:lnTo>
                  <a:pt x="36296" y="392430"/>
                </a:lnTo>
                <a:lnTo>
                  <a:pt x="33197" y="389890"/>
                </a:lnTo>
                <a:lnTo>
                  <a:pt x="30022" y="383540"/>
                </a:lnTo>
                <a:lnTo>
                  <a:pt x="28448" y="379730"/>
                </a:lnTo>
                <a:lnTo>
                  <a:pt x="24993" y="374650"/>
                </a:lnTo>
                <a:lnTo>
                  <a:pt x="23215" y="375920"/>
                </a:lnTo>
                <a:lnTo>
                  <a:pt x="21463" y="378460"/>
                </a:lnTo>
                <a:lnTo>
                  <a:pt x="21056" y="379730"/>
                </a:lnTo>
                <a:lnTo>
                  <a:pt x="19735" y="388620"/>
                </a:lnTo>
                <a:lnTo>
                  <a:pt x="15252" y="393700"/>
                </a:lnTo>
                <a:lnTo>
                  <a:pt x="7315" y="400050"/>
                </a:lnTo>
                <a:lnTo>
                  <a:pt x="4749" y="401320"/>
                </a:lnTo>
                <a:lnTo>
                  <a:pt x="0" y="407670"/>
                </a:lnTo>
                <a:lnTo>
                  <a:pt x="2032" y="412750"/>
                </a:lnTo>
                <a:lnTo>
                  <a:pt x="8610" y="414020"/>
                </a:lnTo>
                <a:lnTo>
                  <a:pt x="11341" y="412750"/>
                </a:lnTo>
                <a:lnTo>
                  <a:pt x="19011" y="410210"/>
                </a:lnTo>
                <a:lnTo>
                  <a:pt x="24180" y="408940"/>
                </a:lnTo>
                <a:lnTo>
                  <a:pt x="35496" y="403860"/>
                </a:lnTo>
                <a:lnTo>
                  <a:pt x="38849" y="405130"/>
                </a:lnTo>
                <a:lnTo>
                  <a:pt x="41287" y="417830"/>
                </a:lnTo>
                <a:lnTo>
                  <a:pt x="41592" y="426720"/>
                </a:lnTo>
                <a:lnTo>
                  <a:pt x="42024" y="441960"/>
                </a:lnTo>
                <a:lnTo>
                  <a:pt x="44462" y="444500"/>
                </a:lnTo>
                <a:lnTo>
                  <a:pt x="56997" y="445770"/>
                </a:lnTo>
                <a:lnTo>
                  <a:pt x="59880" y="448310"/>
                </a:lnTo>
                <a:lnTo>
                  <a:pt x="67208" y="450850"/>
                </a:lnTo>
                <a:lnTo>
                  <a:pt x="71450" y="453390"/>
                </a:lnTo>
                <a:lnTo>
                  <a:pt x="80505" y="457200"/>
                </a:lnTo>
                <a:lnTo>
                  <a:pt x="84480" y="453390"/>
                </a:lnTo>
                <a:lnTo>
                  <a:pt x="86550" y="445770"/>
                </a:lnTo>
                <a:lnTo>
                  <a:pt x="84366" y="443230"/>
                </a:lnTo>
                <a:lnTo>
                  <a:pt x="78714" y="441960"/>
                </a:lnTo>
                <a:lnTo>
                  <a:pt x="77889" y="441960"/>
                </a:lnTo>
                <a:lnTo>
                  <a:pt x="73787" y="440690"/>
                </a:lnTo>
                <a:lnTo>
                  <a:pt x="71234" y="439420"/>
                </a:lnTo>
                <a:lnTo>
                  <a:pt x="70815" y="431800"/>
                </a:lnTo>
                <a:lnTo>
                  <a:pt x="60667" y="431800"/>
                </a:lnTo>
                <a:lnTo>
                  <a:pt x="56692" y="430530"/>
                </a:lnTo>
                <a:lnTo>
                  <a:pt x="54317" y="429260"/>
                </a:lnTo>
                <a:lnTo>
                  <a:pt x="53746" y="425450"/>
                </a:lnTo>
                <a:lnTo>
                  <a:pt x="54864" y="422910"/>
                </a:lnTo>
                <a:lnTo>
                  <a:pt x="56934" y="421640"/>
                </a:lnTo>
                <a:lnTo>
                  <a:pt x="59385" y="422910"/>
                </a:lnTo>
                <a:lnTo>
                  <a:pt x="62064" y="422910"/>
                </a:lnTo>
                <a:lnTo>
                  <a:pt x="63017" y="424180"/>
                </a:lnTo>
                <a:lnTo>
                  <a:pt x="90398" y="424180"/>
                </a:lnTo>
                <a:lnTo>
                  <a:pt x="97777" y="426720"/>
                </a:lnTo>
                <a:lnTo>
                  <a:pt x="106667" y="440690"/>
                </a:lnTo>
                <a:lnTo>
                  <a:pt x="111607" y="444500"/>
                </a:lnTo>
                <a:lnTo>
                  <a:pt x="125463" y="441960"/>
                </a:lnTo>
                <a:lnTo>
                  <a:pt x="128549" y="447040"/>
                </a:lnTo>
                <a:lnTo>
                  <a:pt x="126568" y="455930"/>
                </a:lnTo>
                <a:lnTo>
                  <a:pt x="125450" y="459740"/>
                </a:lnTo>
                <a:lnTo>
                  <a:pt x="124764" y="463550"/>
                </a:lnTo>
                <a:lnTo>
                  <a:pt x="124383" y="464820"/>
                </a:lnTo>
                <a:lnTo>
                  <a:pt x="124421" y="468630"/>
                </a:lnTo>
                <a:lnTo>
                  <a:pt x="125768" y="468630"/>
                </a:lnTo>
                <a:lnTo>
                  <a:pt x="126619" y="467360"/>
                </a:lnTo>
                <a:lnTo>
                  <a:pt x="127342" y="466090"/>
                </a:lnTo>
                <a:lnTo>
                  <a:pt x="130911" y="461010"/>
                </a:lnTo>
                <a:lnTo>
                  <a:pt x="133121" y="457200"/>
                </a:lnTo>
                <a:lnTo>
                  <a:pt x="141211" y="452120"/>
                </a:lnTo>
                <a:lnTo>
                  <a:pt x="145122" y="453390"/>
                </a:lnTo>
                <a:lnTo>
                  <a:pt x="147256" y="466090"/>
                </a:lnTo>
                <a:lnTo>
                  <a:pt x="147916" y="472440"/>
                </a:lnTo>
                <a:lnTo>
                  <a:pt x="148463" y="481330"/>
                </a:lnTo>
                <a:lnTo>
                  <a:pt x="146875" y="482600"/>
                </a:lnTo>
                <a:lnTo>
                  <a:pt x="137845" y="487680"/>
                </a:lnTo>
                <a:lnTo>
                  <a:pt x="136969" y="488950"/>
                </a:lnTo>
                <a:lnTo>
                  <a:pt x="137375" y="501650"/>
                </a:lnTo>
                <a:lnTo>
                  <a:pt x="139509" y="502920"/>
                </a:lnTo>
                <a:lnTo>
                  <a:pt x="146723" y="499110"/>
                </a:lnTo>
                <a:lnTo>
                  <a:pt x="149504" y="497840"/>
                </a:lnTo>
                <a:lnTo>
                  <a:pt x="162090" y="488950"/>
                </a:lnTo>
                <a:lnTo>
                  <a:pt x="165569" y="491490"/>
                </a:lnTo>
                <a:lnTo>
                  <a:pt x="170472" y="504190"/>
                </a:lnTo>
                <a:lnTo>
                  <a:pt x="173278" y="506730"/>
                </a:lnTo>
                <a:lnTo>
                  <a:pt x="184175" y="506730"/>
                </a:lnTo>
                <a:lnTo>
                  <a:pt x="189433" y="505460"/>
                </a:lnTo>
                <a:lnTo>
                  <a:pt x="195465" y="495300"/>
                </a:lnTo>
                <a:lnTo>
                  <a:pt x="199656" y="491490"/>
                </a:lnTo>
                <a:lnTo>
                  <a:pt x="213042" y="488950"/>
                </a:lnTo>
                <a:lnTo>
                  <a:pt x="219951" y="485140"/>
                </a:lnTo>
                <a:lnTo>
                  <a:pt x="230847" y="476250"/>
                </a:lnTo>
                <a:lnTo>
                  <a:pt x="236689" y="474980"/>
                </a:lnTo>
                <a:lnTo>
                  <a:pt x="249148" y="478790"/>
                </a:lnTo>
                <a:lnTo>
                  <a:pt x="253746" y="482600"/>
                </a:lnTo>
                <a:lnTo>
                  <a:pt x="258241" y="486410"/>
                </a:lnTo>
                <a:lnTo>
                  <a:pt x="262978" y="490220"/>
                </a:lnTo>
                <a:lnTo>
                  <a:pt x="268046" y="494030"/>
                </a:lnTo>
                <a:lnTo>
                  <a:pt x="273608" y="494030"/>
                </a:lnTo>
                <a:lnTo>
                  <a:pt x="279806" y="491490"/>
                </a:lnTo>
                <a:lnTo>
                  <a:pt x="280581" y="491490"/>
                </a:lnTo>
                <a:lnTo>
                  <a:pt x="284467" y="490220"/>
                </a:lnTo>
                <a:lnTo>
                  <a:pt x="286499" y="492760"/>
                </a:lnTo>
                <a:lnTo>
                  <a:pt x="287832" y="501650"/>
                </a:lnTo>
                <a:lnTo>
                  <a:pt x="283171" y="509270"/>
                </a:lnTo>
                <a:lnTo>
                  <a:pt x="224663" y="509270"/>
                </a:lnTo>
                <a:lnTo>
                  <a:pt x="216471" y="518160"/>
                </a:lnTo>
                <a:lnTo>
                  <a:pt x="217081" y="519430"/>
                </a:lnTo>
                <a:lnTo>
                  <a:pt x="224142" y="523240"/>
                </a:lnTo>
                <a:lnTo>
                  <a:pt x="227406" y="524510"/>
                </a:lnTo>
                <a:lnTo>
                  <a:pt x="230149" y="525780"/>
                </a:lnTo>
                <a:lnTo>
                  <a:pt x="233235" y="528320"/>
                </a:lnTo>
                <a:lnTo>
                  <a:pt x="232625" y="530860"/>
                </a:lnTo>
                <a:lnTo>
                  <a:pt x="226809" y="534670"/>
                </a:lnTo>
                <a:lnTo>
                  <a:pt x="224040" y="537210"/>
                </a:lnTo>
                <a:lnTo>
                  <a:pt x="218211" y="544830"/>
                </a:lnTo>
                <a:lnTo>
                  <a:pt x="214871" y="546100"/>
                </a:lnTo>
                <a:lnTo>
                  <a:pt x="207111" y="541020"/>
                </a:lnTo>
                <a:lnTo>
                  <a:pt x="204609" y="538480"/>
                </a:lnTo>
                <a:lnTo>
                  <a:pt x="198818" y="535940"/>
                </a:lnTo>
                <a:lnTo>
                  <a:pt x="195694" y="535940"/>
                </a:lnTo>
                <a:lnTo>
                  <a:pt x="192709" y="537210"/>
                </a:lnTo>
                <a:lnTo>
                  <a:pt x="187159" y="544830"/>
                </a:lnTo>
                <a:lnTo>
                  <a:pt x="184873" y="553720"/>
                </a:lnTo>
                <a:lnTo>
                  <a:pt x="185978" y="562610"/>
                </a:lnTo>
                <a:lnTo>
                  <a:pt x="190652" y="568960"/>
                </a:lnTo>
                <a:lnTo>
                  <a:pt x="196367" y="574040"/>
                </a:lnTo>
                <a:lnTo>
                  <a:pt x="202628" y="576580"/>
                </a:lnTo>
                <a:lnTo>
                  <a:pt x="209321" y="577850"/>
                </a:lnTo>
                <a:lnTo>
                  <a:pt x="216395" y="576580"/>
                </a:lnTo>
                <a:lnTo>
                  <a:pt x="228803" y="574040"/>
                </a:lnTo>
                <a:lnTo>
                  <a:pt x="243357" y="570230"/>
                </a:lnTo>
                <a:lnTo>
                  <a:pt x="250698" y="572770"/>
                </a:lnTo>
                <a:lnTo>
                  <a:pt x="282194" y="595630"/>
                </a:lnTo>
                <a:lnTo>
                  <a:pt x="283832" y="599440"/>
                </a:lnTo>
                <a:lnTo>
                  <a:pt x="285953" y="608330"/>
                </a:lnTo>
                <a:lnTo>
                  <a:pt x="284187" y="609600"/>
                </a:lnTo>
                <a:lnTo>
                  <a:pt x="277825" y="607060"/>
                </a:lnTo>
                <a:lnTo>
                  <a:pt x="274929" y="605790"/>
                </a:lnTo>
                <a:lnTo>
                  <a:pt x="262509" y="598182"/>
                </a:lnTo>
                <a:lnTo>
                  <a:pt x="253377" y="604520"/>
                </a:lnTo>
                <a:lnTo>
                  <a:pt x="250964" y="607060"/>
                </a:lnTo>
                <a:lnTo>
                  <a:pt x="244322" y="610870"/>
                </a:lnTo>
                <a:lnTo>
                  <a:pt x="238594" y="612140"/>
                </a:lnTo>
                <a:lnTo>
                  <a:pt x="229273" y="610870"/>
                </a:lnTo>
                <a:lnTo>
                  <a:pt x="226136" y="610870"/>
                </a:lnTo>
                <a:lnTo>
                  <a:pt x="217589" y="613410"/>
                </a:lnTo>
                <a:lnTo>
                  <a:pt x="216903" y="615950"/>
                </a:lnTo>
                <a:lnTo>
                  <a:pt x="221107" y="621030"/>
                </a:lnTo>
                <a:lnTo>
                  <a:pt x="221767" y="621030"/>
                </a:lnTo>
                <a:lnTo>
                  <a:pt x="222465" y="622300"/>
                </a:lnTo>
                <a:lnTo>
                  <a:pt x="226885" y="627380"/>
                </a:lnTo>
                <a:lnTo>
                  <a:pt x="226326" y="631190"/>
                </a:lnTo>
                <a:lnTo>
                  <a:pt x="213525" y="637540"/>
                </a:lnTo>
                <a:lnTo>
                  <a:pt x="211582" y="642620"/>
                </a:lnTo>
                <a:lnTo>
                  <a:pt x="210413" y="652780"/>
                </a:lnTo>
                <a:lnTo>
                  <a:pt x="209334" y="656590"/>
                </a:lnTo>
                <a:lnTo>
                  <a:pt x="205346" y="662940"/>
                </a:lnTo>
                <a:lnTo>
                  <a:pt x="203377" y="665480"/>
                </a:lnTo>
                <a:lnTo>
                  <a:pt x="207581" y="673100"/>
                </a:lnTo>
                <a:lnTo>
                  <a:pt x="211239" y="674370"/>
                </a:lnTo>
                <a:lnTo>
                  <a:pt x="252971" y="674370"/>
                </a:lnTo>
                <a:lnTo>
                  <a:pt x="258076" y="681990"/>
                </a:lnTo>
                <a:lnTo>
                  <a:pt x="267995" y="681990"/>
                </a:lnTo>
                <a:lnTo>
                  <a:pt x="285940" y="680720"/>
                </a:lnTo>
                <a:lnTo>
                  <a:pt x="289331" y="679450"/>
                </a:lnTo>
                <a:lnTo>
                  <a:pt x="299859" y="680720"/>
                </a:lnTo>
                <a:lnTo>
                  <a:pt x="300837" y="683260"/>
                </a:lnTo>
                <a:lnTo>
                  <a:pt x="294449" y="692150"/>
                </a:lnTo>
                <a:lnTo>
                  <a:pt x="292074" y="694690"/>
                </a:lnTo>
                <a:lnTo>
                  <a:pt x="287185" y="702310"/>
                </a:lnTo>
                <a:lnTo>
                  <a:pt x="288023" y="704850"/>
                </a:lnTo>
                <a:lnTo>
                  <a:pt x="301840" y="706120"/>
                </a:lnTo>
                <a:lnTo>
                  <a:pt x="348754" y="706120"/>
                </a:lnTo>
                <a:lnTo>
                  <a:pt x="357873" y="707390"/>
                </a:lnTo>
                <a:lnTo>
                  <a:pt x="361226" y="712470"/>
                </a:lnTo>
                <a:lnTo>
                  <a:pt x="358838" y="723900"/>
                </a:lnTo>
                <a:lnTo>
                  <a:pt x="358330" y="727710"/>
                </a:lnTo>
                <a:lnTo>
                  <a:pt x="358089" y="734060"/>
                </a:lnTo>
                <a:lnTo>
                  <a:pt x="360083" y="735330"/>
                </a:lnTo>
                <a:lnTo>
                  <a:pt x="365772" y="734060"/>
                </a:lnTo>
                <a:lnTo>
                  <a:pt x="367969" y="732790"/>
                </a:lnTo>
                <a:lnTo>
                  <a:pt x="369570" y="730250"/>
                </a:lnTo>
                <a:lnTo>
                  <a:pt x="373037" y="726440"/>
                </a:lnTo>
                <a:lnTo>
                  <a:pt x="375361" y="720090"/>
                </a:lnTo>
                <a:lnTo>
                  <a:pt x="375666" y="713740"/>
                </a:lnTo>
                <a:lnTo>
                  <a:pt x="373062" y="706120"/>
                </a:lnTo>
                <a:lnTo>
                  <a:pt x="370573" y="702310"/>
                </a:lnTo>
                <a:lnTo>
                  <a:pt x="370154" y="698500"/>
                </a:lnTo>
                <a:lnTo>
                  <a:pt x="375500" y="693420"/>
                </a:lnTo>
                <a:lnTo>
                  <a:pt x="376097" y="689610"/>
                </a:lnTo>
                <a:lnTo>
                  <a:pt x="374345" y="681990"/>
                </a:lnTo>
                <a:lnTo>
                  <a:pt x="376250" y="679450"/>
                </a:lnTo>
                <a:lnTo>
                  <a:pt x="377215" y="678180"/>
                </a:lnTo>
                <a:lnTo>
                  <a:pt x="384416" y="674370"/>
                </a:lnTo>
                <a:lnTo>
                  <a:pt x="399211" y="668020"/>
                </a:lnTo>
                <a:lnTo>
                  <a:pt x="417360" y="668020"/>
                </a:lnTo>
                <a:lnTo>
                  <a:pt x="436791" y="669290"/>
                </a:lnTo>
                <a:lnTo>
                  <a:pt x="438061" y="670560"/>
                </a:lnTo>
                <a:lnTo>
                  <a:pt x="437527" y="679450"/>
                </a:lnTo>
                <a:lnTo>
                  <a:pt x="437464" y="685800"/>
                </a:lnTo>
                <a:lnTo>
                  <a:pt x="438696" y="687070"/>
                </a:lnTo>
                <a:lnTo>
                  <a:pt x="444868" y="687070"/>
                </a:lnTo>
                <a:lnTo>
                  <a:pt x="446443" y="685800"/>
                </a:lnTo>
                <a:lnTo>
                  <a:pt x="451891" y="685800"/>
                </a:lnTo>
                <a:lnTo>
                  <a:pt x="455790" y="684530"/>
                </a:lnTo>
                <a:lnTo>
                  <a:pt x="463842" y="685800"/>
                </a:lnTo>
                <a:lnTo>
                  <a:pt x="466547" y="684530"/>
                </a:lnTo>
                <a:lnTo>
                  <a:pt x="464045" y="676910"/>
                </a:lnTo>
                <a:lnTo>
                  <a:pt x="462038" y="673100"/>
                </a:lnTo>
                <a:lnTo>
                  <a:pt x="457606" y="668020"/>
                </a:lnTo>
                <a:lnTo>
                  <a:pt x="455396" y="665480"/>
                </a:lnTo>
                <a:lnTo>
                  <a:pt x="454748" y="664210"/>
                </a:lnTo>
                <a:lnTo>
                  <a:pt x="462407" y="656590"/>
                </a:lnTo>
                <a:lnTo>
                  <a:pt x="466407" y="655320"/>
                </a:lnTo>
                <a:lnTo>
                  <a:pt x="470903" y="651510"/>
                </a:lnTo>
                <a:lnTo>
                  <a:pt x="471944" y="648970"/>
                </a:lnTo>
                <a:lnTo>
                  <a:pt x="470687" y="642620"/>
                </a:lnTo>
                <a:lnTo>
                  <a:pt x="470966" y="640080"/>
                </a:lnTo>
                <a:lnTo>
                  <a:pt x="475653" y="637540"/>
                </a:lnTo>
                <a:lnTo>
                  <a:pt x="485952" y="632460"/>
                </a:lnTo>
                <a:lnTo>
                  <a:pt x="496671" y="628650"/>
                </a:lnTo>
                <a:lnTo>
                  <a:pt x="507834" y="627380"/>
                </a:lnTo>
                <a:lnTo>
                  <a:pt x="519544" y="628650"/>
                </a:lnTo>
                <a:lnTo>
                  <a:pt x="529920" y="632460"/>
                </a:lnTo>
                <a:lnTo>
                  <a:pt x="539584" y="636270"/>
                </a:lnTo>
                <a:lnTo>
                  <a:pt x="548767" y="642620"/>
                </a:lnTo>
                <a:lnTo>
                  <a:pt x="557682" y="648970"/>
                </a:lnTo>
                <a:lnTo>
                  <a:pt x="562838" y="651510"/>
                </a:lnTo>
                <a:lnTo>
                  <a:pt x="566813" y="656590"/>
                </a:lnTo>
                <a:lnTo>
                  <a:pt x="570077" y="668020"/>
                </a:lnTo>
                <a:lnTo>
                  <a:pt x="571474" y="674370"/>
                </a:lnTo>
                <a:lnTo>
                  <a:pt x="571563" y="681990"/>
                </a:lnTo>
                <a:lnTo>
                  <a:pt x="571131" y="694690"/>
                </a:lnTo>
                <a:lnTo>
                  <a:pt x="563321" y="734060"/>
                </a:lnTo>
                <a:lnTo>
                  <a:pt x="541362" y="779780"/>
                </a:lnTo>
                <a:lnTo>
                  <a:pt x="508558" y="807720"/>
                </a:lnTo>
                <a:lnTo>
                  <a:pt x="478459" y="812800"/>
                </a:lnTo>
                <a:lnTo>
                  <a:pt x="447814" y="816610"/>
                </a:lnTo>
                <a:lnTo>
                  <a:pt x="432523" y="819150"/>
                </a:lnTo>
                <a:lnTo>
                  <a:pt x="409105" y="821690"/>
                </a:lnTo>
                <a:lnTo>
                  <a:pt x="385838" y="826770"/>
                </a:lnTo>
                <a:lnTo>
                  <a:pt x="339737" y="836930"/>
                </a:lnTo>
                <a:lnTo>
                  <a:pt x="287731" y="852170"/>
                </a:lnTo>
                <a:lnTo>
                  <a:pt x="237832" y="873760"/>
                </a:lnTo>
                <a:lnTo>
                  <a:pt x="234086" y="876300"/>
                </a:lnTo>
                <a:lnTo>
                  <a:pt x="230466" y="877570"/>
                </a:lnTo>
                <a:lnTo>
                  <a:pt x="226796" y="880110"/>
                </a:lnTo>
                <a:lnTo>
                  <a:pt x="228612" y="880110"/>
                </a:lnTo>
                <a:lnTo>
                  <a:pt x="250609" y="872490"/>
                </a:lnTo>
                <a:lnTo>
                  <a:pt x="317995" y="853440"/>
                </a:lnTo>
                <a:lnTo>
                  <a:pt x="338023" y="849630"/>
                </a:lnTo>
                <a:lnTo>
                  <a:pt x="358101" y="844550"/>
                </a:lnTo>
                <a:lnTo>
                  <a:pt x="398411" y="836930"/>
                </a:lnTo>
                <a:lnTo>
                  <a:pt x="411810" y="835660"/>
                </a:lnTo>
                <a:lnTo>
                  <a:pt x="425272" y="833120"/>
                </a:lnTo>
                <a:lnTo>
                  <a:pt x="452247" y="830580"/>
                </a:lnTo>
                <a:lnTo>
                  <a:pt x="490715" y="825500"/>
                </a:lnTo>
                <a:lnTo>
                  <a:pt x="503275" y="824230"/>
                </a:lnTo>
                <a:lnTo>
                  <a:pt x="515848" y="824230"/>
                </a:lnTo>
                <a:lnTo>
                  <a:pt x="541007" y="821690"/>
                </a:lnTo>
                <a:lnTo>
                  <a:pt x="552297" y="821690"/>
                </a:lnTo>
                <a:lnTo>
                  <a:pt x="563600" y="820420"/>
                </a:lnTo>
                <a:lnTo>
                  <a:pt x="660158" y="820420"/>
                </a:lnTo>
                <a:lnTo>
                  <a:pt x="738632" y="825500"/>
                </a:lnTo>
                <a:lnTo>
                  <a:pt x="753249" y="828040"/>
                </a:lnTo>
                <a:lnTo>
                  <a:pt x="767842" y="829310"/>
                </a:lnTo>
                <a:lnTo>
                  <a:pt x="782408" y="831850"/>
                </a:lnTo>
                <a:lnTo>
                  <a:pt x="796950" y="833120"/>
                </a:lnTo>
                <a:lnTo>
                  <a:pt x="814412" y="836930"/>
                </a:lnTo>
                <a:lnTo>
                  <a:pt x="849249" y="842010"/>
                </a:lnTo>
                <a:lnTo>
                  <a:pt x="866559" y="845820"/>
                </a:lnTo>
                <a:lnTo>
                  <a:pt x="920953" y="858520"/>
                </a:lnTo>
                <a:lnTo>
                  <a:pt x="948093" y="866140"/>
                </a:lnTo>
                <a:lnTo>
                  <a:pt x="975220" y="872490"/>
                </a:lnTo>
                <a:lnTo>
                  <a:pt x="981989" y="873760"/>
                </a:lnTo>
                <a:lnTo>
                  <a:pt x="995438" y="878840"/>
                </a:lnTo>
                <a:lnTo>
                  <a:pt x="1002169" y="880110"/>
                </a:lnTo>
                <a:lnTo>
                  <a:pt x="1001141" y="878840"/>
                </a:lnTo>
                <a:lnTo>
                  <a:pt x="999896" y="878840"/>
                </a:lnTo>
                <a:lnTo>
                  <a:pt x="998601" y="877570"/>
                </a:lnTo>
                <a:lnTo>
                  <a:pt x="949452" y="858520"/>
                </a:lnTo>
                <a:lnTo>
                  <a:pt x="899058" y="843280"/>
                </a:lnTo>
                <a:lnTo>
                  <a:pt x="860145" y="833120"/>
                </a:lnTo>
                <a:lnTo>
                  <a:pt x="794588" y="820420"/>
                </a:lnTo>
                <a:lnTo>
                  <a:pt x="741654" y="812800"/>
                </a:lnTo>
                <a:lnTo>
                  <a:pt x="733869" y="811530"/>
                </a:lnTo>
                <a:lnTo>
                  <a:pt x="728459" y="806450"/>
                </a:lnTo>
                <a:lnTo>
                  <a:pt x="724382" y="795020"/>
                </a:lnTo>
                <a:lnTo>
                  <a:pt x="721944" y="791210"/>
                </a:lnTo>
                <a:lnTo>
                  <a:pt x="714959" y="784860"/>
                </a:lnTo>
                <a:lnTo>
                  <a:pt x="711339" y="781050"/>
                </a:lnTo>
                <a:lnTo>
                  <a:pt x="707567" y="778510"/>
                </a:lnTo>
                <a:lnTo>
                  <a:pt x="699960" y="769620"/>
                </a:lnTo>
                <a:lnTo>
                  <a:pt x="695515" y="759460"/>
                </a:lnTo>
                <a:lnTo>
                  <a:pt x="694270" y="748030"/>
                </a:lnTo>
                <a:lnTo>
                  <a:pt x="696201" y="736600"/>
                </a:lnTo>
                <a:lnTo>
                  <a:pt x="700379" y="723900"/>
                </a:lnTo>
                <a:lnTo>
                  <a:pt x="705015" y="711200"/>
                </a:lnTo>
                <a:lnTo>
                  <a:pt x="709917" y="699770"/>
                </a:lnTo>
                <a:lnTo>
                  <a:pt x="714971" y="687070"/>
                </a:lnTo>
                <a:lnTo>
                  <a:pt x="740397" y="664210"/>
                </a:lnTo>
                <a:lnTo>
                  <a:pt x="744524" y="660400"/>
                </a:lnTo>
                <a:lnTo>
                  <a:pt x="747090" y="648970"/>
                </a:lnTo>
                <a:lnTo>
                  <a:pt x="751243" y="645160"/>
                </a:lnTo>
                <a:lnTo>
                  <a:pt x="757656" y="640080"/>
                </a:lnTo>
                <a:lnTo>
                  <a:pt x="762482" y="636270"/>
                </a:lnTo>
                <a:lnTo>
                  <a:pt x="767346" y="638810"/>
                </a:lnTo>
                <a:lnTo>
                  <a:pt x="771182" y="646430"/>
                </a:lnTo>
                <a:lnTo>
                  <a:pt x="771067" y="648970"/>
                </a:lnTo>
                <a:lnTo>
                  <a:pt x="771321" y="650240"/>
                </a:lnTo>
                <a:lnTo>
                  <a:pt x="761746" y="651510"/>
                </a:lnTo>
                <a:lnTo>
                  <a:pt x="757351" y="651510"/>
                </a:lnTo>
                <a:lnTo>
                  <a:pt x="751078" y="654050"/>
                </a:lnTo>
                <a:lnTo>
                  <a:pt x="749465" y="657860"/>
                </a:lnTo>
                <a:lnTo>
                  <a:pt x="747534" y="659130"/>
                </a:lnTo>
                <a:lnTo>
                  <a:pt x="749566" y="660400"/>
                </a:lnTo>
                <a:lnTo>
                  <a:pt x="751573" y="662940"/>
                </a:lnTo>
                <a:lnTo>
                  <a:pt x="754176" y="664210"/>
                </a:lnTo>
                <a:lnTo>
                  <a:pt x="754989" y="664210"/>
                </a:lnTo>
                <a:lnTo>
                  <a:pt x="758063" y="666750"/>
                </a:lnTo>
                <a:lnTo>
                  <a:pt x="761492" y="668020"/>
                </a:lnTo>
                <a:lnTo>
                  <a:pt x="762901" y="670560"/>
                </a:lnTo>
                <a:lnTo>
                  <a:pt x="765657" y="676910"/>
                </a:lnTo>
                <a:lnTo>
                  <a:pt x="769924" y="678180"/>
                </a:lnTo>
                <a:lnTo>
                  <a:pt x="778230" y="679450"/>
                </a:lnTo>
                <a:lnTo>
                  <a:pt x="781253" y="678180"/>
                </a:lnTo>
                <a:lnTo>
                  <a:pt x="786803" y="679450"/>
                </a:lnTo>
                <a:lnTo>
                  <a:pt x="790054" y="679450"/>
                </a:lnTo>
                <a:lnTo>
                  <a:pt x="794359" y="683260"/>
                </a:lnTo>
                <a:lnTo>
                  <a:pt x="791832" y="685800"/>
                </a:lnTo>
                <a:lnTo>
                  <a:pt x="788898" y="690880"/>
                </a:lnTo>
                <a:lnTo>
                  <a:pt x="786892" y="693420"/>
                </a:lnTo>
                <a:lnTo>
                  <a:pt x="783539" y="703580"/>
                </a:lnTo>
                <a:lnTo>
                  <a:pt x="788403" y="708660"/>
                </a:lnTo>
                <a:lnTo>
                  <a:pt x="800658" y="706120"/>
                </a:lnTo>
                <a:lnTo>
                  <a:pt x="804506" y="703580"/>
                </a:lnTo>
                <a:lnTo>
                  <a:pt x="811669" y="695960"/>
                </a:lnTo>
                <a:lnTo>
                  <a:pt x="818883" y="702310"/>
                </a:lnTo>
                <a:lnTo>
                  <a:pt x="820788" y="702310"/>
                </a:lnTo>
                <a:lnTo>
                  <a:pt x="823976" y="695960"/>
                </a:lnTo>
                <a:lnTo>
                  <a:pt x="824623" y="694690"/>
                </a:lnTo>
                <a:lnTo>
                  <a:pt x="827036" y="690880"/>
                </a:lnTo>
                <a:lnTo>
                  <a:pt x="835418" y="689610"/>
                </a:lnTo>
                <a:lnTo>
                  <a:pt x="837336" y="687070"/>
                </a:lnTo>
                <a:lnTo>
                  <a:pt x="838593" y="679450"/>
                </a:lnTo>
                <a:lnTo>
                  <a:pt x="839939" y="678180"/>
                </a:lnTo>
                <a:lnTo>
                  <a:pt x="841286" y="676910"/>
                </a:lnTo>
                <a:lnTo>
                  <a:pt x="853490" y="674370"/>
                </a:lnTo>
                <a:lnTo>
                  <a:pt x="858812" y="678180"/>
                </a:lnTo>
                <a:lnTo>
                  <a:pt x="860501" y="687070"/>
                </a:lnTo>
                <a:lnTo>
                  <a:pt x="864209" y="680720"/>
                </a:lnTo>
                <a:lnTo>
                  <a:pt x="867511" y="680720"/>
                </a:lnTo>
                <a:lnTo>
                  <a:pt x="878192" y="689610"/>
                </a:lnTo>
                <a:lnTo>
                  <a:pt x="887387" y="681990"/>
                </a:lnTo>
                <a:lnTo>
                  <a:pt x="890955" y="680720"/>
                </a:lnTo>
                <a:lnTo>
                  <a:pt x="903643" y="683260"/>
                </a:lnTo>
                <a:lnTo>
                  <a:pt x="911085" y="683260"/>
                </a:lnTo>
                <a:lnTo>
                  <a:pt x="914323" y="680720"/>
                </a:lnTo>
                <a:lnTo>
                  <a:pt x="920813" y="675640"/>
                </a:lnTo>
                <a:lnTo>
                  <a:pt x="924750" y="674370"/>
                </a:lnTo>
                <a:lnTo>
                  <a:pt x="930986" y="671830"/>
                </a:lnTo>
                <a:lnTo>
                  <a:pt x="933145" y="671830"/>
                </a:lnTo>
                <a:lnTo>
                  <a:pt x="936637" y="676910"/>
                </a:lnTo>
                <a:lnTo>
                  <a:pt x="938060" y="680720"/>
                </a:lnTo>
                <a:lnTo>
                  <a:pt x="941133" y="684530"/>
                </a:lnTo>
                <a:lnTo>
                  <a:pt x="942873" y="685800"/>
                </a:lnTo>
                <a:lnTo>
                  <a:pt x="951661" y="687070"/>
                </a:lnTo>
                <a:lnTo>
                  <a:pt x="959027" y="687070"/>
                </a:lnTo>
                <a:lnTo>
                  <a:pt x="973645" y="684530"/>
                </a:lnTo>
                <a:lnTo>
                  <a:pt x="980033" y="679450"/>
                </a:lnTo>
                <a:lnTo>
                  <a:pt x="985647" y="674370"/>
                </a:lnTo>
                <a:lnTo>
                  <a:pt x="988212" y="671830"/>
                </a:lnTo>
                <a:lnTo>
                  <a:pt x="990777" y="669290"/>
                </a:lnTo>
                <a:lnTo>
                  <a:pt x="995121" y="664210"/>
                </a:lnTo>
                <a:lnTo>
                  <a:pt x="998867" y="657860"/>
                </a:lnTo>
                <a:lnTo>
                  <a:pt x="1007808" y="648970"/>
                </a:lnTo>
                <a:lnTo>
                  <a:pt x="1008786" y="645160"/>
                </a:lnTo>
                <a:lnTo>
                  <a:pt x="1006856" y="636270"/>
                </a:lnTo>
                <a:lnTo>
                  <a:pt x="1006589" y="635000"/>
                </a:lnTo>
                <a:lnTo>
                  <a:pt x="1005039" y="631190"/>
                </a:lnTo>
                <a:lnTo>
                  <a:pt x="999921" y="624840"/>
                </a:lnTo>
                <a:lnTo>
                  <a:pt x="995959" y="628650"/>
                </a:lnTo>
                <a:lnTo>
                  <a:pt x="988593" y="628650"/>
                </a:lnTo>
                <a:lnTo>
                  <a:pt x="985812" y="627380"/>
                </a:lnTo>
                <a:lnTo>
                  <a:pt x="983234" y="621030"/>
                </a:lnTo>
                <a:lnTo>
                  <a:pt x="982789" y="619760"/>
                </a:lnTo>
                <a:lnTo>
                  <a:pt x="981036" y="614680"/>
                </a:lnTo>
                <a:lnTo>
                  <a:pt x="979106" y="613410"/>
                </a:lnTo>
                <a:lnTo>
                  <a:pt x="977188" y="612140"/>
                </a:lnTo>
                <a:lnTo>
                  <a:pt x="967740" y="610870"/>
                </a:lnTo>
                <a:lnTo>
                  <a:pt x="961745" y="609600"/>
                </a:lnTo>
                <a:lnTo>
                  <a:pt x="958113" y="604520"/>
                </a:lnTo>
                <a:lnTo>
                  <a:pt x="958596" y="599440"/>
                </a:lnTo>
                <a:lnTo>
                  <a:pt x="958850" y="596900"/>
                </a:lnTo>
                <a:lnTo>
                  <a:pt x="961263" y="595630"/>
                </a:lnTo>
                <a:lnTo>
                  <a:pt x="971130" y="595630"/>
                </a:lnTo>
                <a:lnTo>
                  <a:pt x="975245" y="596900"/>
                </a:lnTo>
                <a:lnTo>
                  <a:pt x="983221" y="594360"/>
                </a:lnTo>
                <a:lnTo>
                  <a:pt x="986040" y="595630"/>
                </a:lnTo>
                <a:lnTo>
                  <a:pt x="992720" y="604520"/>
                </a:lnTo>
                <a:lnTo>
                  <a:pt x="997877" y="608330"/>
                </a:lnTo>
                <a:lnTo>
                  <a:pt x="1010564" y="609600"/>
                </a:lnTo>
                <a:lnTo>
                  <a:pt x="1015301" y="610870"/>
                </a:lnTo>
                <a:lnTo>
                  <a:pt x="1023531" y="612140"/>
                </a:lnTo>
                <a:lnTo>
                  <a:pt x="1026795" y="610870"/>
                </a:lnTo>
                <a:lnTo>
                  <a:pt x="1027823" y="605790"/>
                </a:lnTo>
                <a:lnTo>
                  <a:pt x="1025842" y="603250"/>
                </a:lnTo>
                <a:lnTo>
                  <a:pt x="1023264" y="599440"/>
                </a:lnTo>
                <a:lnTo>
                  <a:pt x="1021283" y="599440"/>
                </a:lnTo>
                <a:lnTo>
                  <a:pt x="1017663" y="595630"/>
                </a:lnTo>
                <a:lnTo>
                  <a:pt x="1016508" y="594360"/>
                </a:lnTo>
                <a:lnTo>
                  <a:pt x="1015365" y="593090"/>
                </a:lnTo>
                <a:lnTo>
                  <a:pt x="1011580" y="588010"/>
                </a:lnTo>
                <a:lnTo>
                  <a:pt x="1012050" y="586740"/>
                </a:lnTo>
                <a:lnTo>
                  <a:pt x="1013015" y="584200"/>
                </a:lnTo>
                <a:lnTo>
                  <a:pt x="1020533" y="585470"/>
                </a:lnTo>
                <a:lnTo>
                  <a:pt x="1024839" y="586740"/>
                </a:lnTo>
                <a:lnTo>
                  <a:pt x="1031748" y="590550"/>
                </a:lnTo>
                <a:lnTo>
                  <a:pt x="1035011" y="591820"/>
                </a:lnTo>
                <a:lnTo>
                  <a:pt x="1039114" y="591820"/>
                </a:lnTo>
                <a:lnTo>
                  <a:pt x="1046035" y="590550"/>
                </a:lnTo>
                <a:lnTo>
                  <a:pt x="1052436" y="591820"/>
                </a:lnTo>
                <a:lnTo>
                  <a:pt x="1058227" y="595630"/>
                </a:lnTo>
                <a:lnTo>
                  <a:pt x="1063307" y="600710"/>
                </a:lnTo>
                <a:lnTo>
                  <a:pt x="1064272" y="600710"/>
                </a:lnTo>
                <a:lnTo>
                  <a:pt x="1067244" y="603250"/>
                </a:lnTo>
                <a:lnTo>
                  <a:pt x="1069454" y="601980"/>
                </a:lnTo>
                <a:lnTo>
                  <a:pt x="1069479" y="598170"/>
                </a:lnTo>
                <a:lnTo>
                  <a:pt x="1069098" y="596900"/>
                </a:lnTo>
                <a:lnTo>
                  <a:pt x="1065911" y="591820"/>
                </a:lnTo>
                <a:lnTo>
                  <a:pt x="1066520" y="590550"/>
                </a:lnTo>
                <a:lnTo>
                  <a:pt x="1067130" y="589280"/>
                </a:lnTo>
                <a:lnTo>
                  <a:pt x="1072515" y="584200"/>
                </a:lnTo>
                <a:lnTo>
                  <a:pt x="1076553" y="580390"/>
                </a:lnTo>
                <a:lnTo>
                  <a:pt x="1082840" y="576580"/>
                </a:lnTo>
                <a:lnTo>
                  <a:pt x="1100442" y="585470"/>
                </a:lnTo>
                <a:lnTo>
                  <a:pt x="1105750" y="582930"/>
                </a:lnTo>
                <a:lnTo>
                  <a:pt x="1108278" y="576580"/>
                </a:lnTo>
                <a:lnTo>
                  <a:pt x="1110297" y="571500"/>
                </a:lnTo>
                <a:lnTo>
                  <a:pt x="1112329" y="566420"/>
                </a:lnTo>
                <a:lnTo>
                  <a:pt x="1114983" y="560070"/>
                </a:lnTo>
                <a:lnTo>
                  <a:pt x="1118565" y="548640"/>
                </a:lnTo>
                <a:lnTo>
                  <a:pt x="1118793" y="544830"/>
                </a:lnTo>
                <a:lnTo>
                  <a:pt x="1112215" y="541020"/>
                </a:lnTo>
                <a:lnTo>
                  <a:pt x="1108265" y="539750"/>
                </a:lnTo>
                <a:lnTo>
                  <a:pt x="1098461" y="538480"/>
                </a:lnTo>
                <a:lnTo>
                  <a:pt x="1097305" y="537210"/>
                </a:lnTo>
                <a:lnTo>
                  <a:pt x="1094765" y="530860"/>
                </a:lnTo>
                <a:lnTo>
                  <a:pt x="1094359" y="529590"/>
                </a:lnTo>
                <a:lnTo>
                  <a:pt x="1091222" y="521970"/>
                </a:lnTo>
                <a:lnTo>
                  <a:pt x="1090180" y="519430"/>
                </a:lnTo>
                <a:lnTo>
                  <a:pt x="1085024" y="516890"/>
                </a:lnTo>
                <a:lnTo>
                  <a:pt x="1068133" y="521970"/>
                </a:lnTo>
                <a:lnTo>
                  <a:pt x="1060716" y="520700"/>
                </a:lnTo>
                <a:lnTo>
                  <a:pt x="1050442" y="514350"/>
                </a:lnTo>
                <a:lnTo>
                  <a:pt x="1048575" y="511810"/>
                </a:lnTo>
                <a:lnTo>
                  <a:pt x="1048219" y="508000"/>
                </a:lnTo>
                <a:lnTo>
                  <a:pt x="1047991" y="505460"/>
                </a:lnTo>
                <a:lnTo>
                  <a:pt x="1046581" y="502920"/>
                </a:lnTo>
                <a:lnTo>
                  <a:pt x="1042708" y="500380"/>
                </a:lnTo>
                <a:lnTo>
                  <a:pt x="1039888" y="499110"/>
                </a:lnTo>
                <a:lnTo>
                  <a:pt x="1029500" y="496570"/>
                </a:lnTo>
                <a:lnTo>
                  <a:pt x="1029195" y="496531"/>
                </a:lnTo>
                <a:lnTo>
                  <a:pt x="1029195" y="532130"/>
                </a:lnTo>
                <a:lnTo>
                  <a:pt x="1027798" y="534670"/>
                </a:lnTo>
                <a:lnTo>
                  <a:pt x="1022794" y="535940"/>
                </a:lnTo>
                <a:lnTo>
                  <a:pt x="1020787" y="538480"/>
                </a:lnTo>
                <a:lnTo>
                  <a:pt x="1017143" y="544830"/>
                </a:lnTo>
                <a:lnTo>
                  <a:pt x="1016571" y="544830"/>
                </a:lnTo>
                <a:lnTo>
                  <a:pt x="1010145" y="541020"/>
                </a:lnTo>
                <a:lnTo>
                  <a:pt x="1007503" y="539750"/>
                </a:lnTo>
                <a:lnTo>
                  <a:pt x="1001661" y="535940"/>
                </a:lnTo>
                <a:lnTo>
                  <a:pt x="1001217" y="535355"/>
                </a:lnTo>
                <a:lnTo>
                  <a:pt x="1001217" y="538480"/>
                </a:lnTo>
                <a:lnTo>
                  <a:pt x="999299" y="547370"/>
                </a:lnTo>
                <a:lnTo>
                  <a:pt x="990193" y="562610"/>
                </a:lnTo>
                <a:lnTo>
                  <a:pt x="985837" y="566420"/>
                </a:lnTo>
                <a:lnTo>
                  <a:pt x="984694" y="566420"/>
                </a:lnTo>
                <a:lnTo>
                  <a:pt x="980033" y="558800"/>
                </a:lnTo>
                <a:lnTo>
                  <a:pt x="977798" y="554990"/>
                </a:lnTo>
                <a:lnTo>
                  <a:pt x="977061" y="553720"/>
                </a:lnTo>
                <a:lnTo>
                  <a:pt x="977684" y="546100"/>
                </a:lnTo>
                <a:lnTo>
                  <a:pt x="978103" y="541020"/>
                </a:lnTo>
                <a:lnTo>
                  <a:pt x="975817" y="538480"/>
                </a:lnTo>
                <a:lnTo>
                  <a:pt x="970749" y="534670"/>
                </a:lnTo>
                <a:lnTo>
                  <a:pt x="970178" y="534670"/>
                </a:lnTo>
                <a:lnTo>
                  <a:pt x="982751" y="528320"/>
                </a:lnTo>
                <a:lnTo>
                  <a:pt x="985862" y="530860"/>
                </a:lnTo>
                <a:lnTo>
                  <a:pt x="989037" y="534670"/>
                </a:lnTo>
                <a:lnTo>
                  <a:pt x="992009" y="535940"/>
                </a:lnTo>
                <a:lnTo>
                  <a:pt x="1000112" y="537210"/>
                </a:lnTo>
                <a:lnTo>
                  <a:pt x="1001217" y="538480"/>
                </a:lnTo>
                <a:lnTo>
                  <a:pt x="1001217" y="535355"/>
                </a:lnTo>
                <a:lnTo>
                  <a:pt x="999756" y="533400"/>
                </a:lnTo>
                <a:lnTo>
                  <a:pt x="999655" y="528320"/>
                </a:lnTo>
                <a:lnTo>
                  <a:pt x="999629" y="527050"/>
                </a:lnTo>
                <a:lnTo>
                  <a:pt x="1000213" y="527050"/>
                </a:lnTo>
                <a:lnTo>
                  <a:pt x="1001153" y="524510"/>
                </a:lnTo>
                <a:lnTo>
                  <a:pt x="1002563" y="524510"/>
                </a:lnTo>
                <a:lnTo>
                  <a:pt x="1007021" y="523240"/>
                </a:lnTo>
                <a:lnTo>
                  <a:pt x="1009624" y="520700"/>
                </a:lnTo>
                <a:lnTo>
                  <a:pt x="1012355" y="514350"/>
                </a:lnTo>
                <a:lnTo>
                  <a:pt x="1013802" y="511810"/>
                </a:lnTo>
                <a:lnTo>
                  <a:pt x="1017485" y="508000"/>
                </a:lnTo>
                <a:lnTo>
                  <a:pt x="1020089" y="508000"/>
                </a:lnTo>
                <a:lnTo>
                  <a:pt x="1023912" y="516890"/>
                </a:lnTo>
                <a:lnTo>
                  <a:pt x="1026210" y="523240"/>
                </a:lnTo>
                <a:lnTo>
                  <a:pt x="1029195" y="532130"/>
                </a:lnTo>
                <a:lnTo>
                  <a:pt x="1029195" y="496531"/>
                </a:lnTo>
                <a:lnTo>
                  <a:pt x="1006398" y="492760"/>
                </a:lnTo>
                <a:lnTo>
                  <a:pt x="999883" y="490220"/>
                </a:lnTo>
                <a:lnTo>
                  <a:pt x="999134" y="486410"/>
                </a:lnTo>
                <a:lnTo>
                  <a:pt x="997394" y="477520"/>
                </a:lnTo>
                <a:lnTo>
                  <a:pt x="995248" y="474980"/>
                </a:lnTo>
                <a:lnTo>
                  <a:pt x="994181" y="473710"/>
                </a:lnTo>
                <a:lnTo>
                  <a:pt x="985570" y="473710"/>
                </a:lnTo>
                <a:lnTo>
                  <a:pt x="981430" y="472440"/>
                </a:lnTo>
                <a:lnTo>
                  <a:pt x="969657" y="474980"/>
                </a:lnTo>
                <a:lnTo>
                  <a:pt x="966228" y="472516"/>
                </a:lnTo>
                <a:lnTo>
                  <a:pt x="966228" y="577850"/>
                </a:lnTo>
                <a:lnTo>
                  <a:pt x="959167" y="585470"/>
                </a:lnTo>
                <a:lnTo>
                  <a:pt x="953973" y="586740"/>
                </a:lnTo>
                <a:lnTo>
                  <a:pt x="946162" y="582930"/>
                </a:lnTo>
                <a:lnTo>
                  <a:pt x="943787" y="579120"/>
                </a:lnTo>
                <a:lnTo>
                  <a:pt x="940892" y="575310"/>
                </a:lnTo>
                <a:lnTo>
                  <a:pt x="942721" y="572770"/>
                </a:lnTo>
                <a:lnTo>
                  <a:pt x="943927" y="572770"/>
                </a:lnTo>
                <a:lnTo>
                  <a:pt x="946188" y="571500"/>
                </a:lnTo>
                <a:lnTo>
                  <a:pt x="957313" y="571500"/>
                </a:lnTo>
                <a:lnTo>
                  <a:pt x="965073" y="574040"/>
                </a:lnTo>
                <a:lnTo>
                  <a:pt x="966228" y="577850"/>
                </a:lnTo>
                <a:lnTo>
                  <a:pt x="966228" y="472516"/>
                </a:lnTo>
                <a:lnTo>
                  <a:pt x="964361" y="471170"/>
                </a:lnTo>
                <a:lnTo>
                  <a:pt x="957110" y="461010"/>
                </a:lnTo>
                <a:lnTo>
                  <a:pt x="952754" y="459740"/>
                </a:lnTo>
                <a:lnTo>
                  <a:pt x="926452" y="480060"/>
                </a:lnTo>
                <a:lnTo>
                  <a:pt x="922972" y="483870"/>
                </a:lnTo>
                <a:lnTo>
                  <a:pt x="919822" y="486410"/>
                </a:lnTo>
                <a:lnTo>
                  <a:pt x="912050" y="483870"/>
                </a:lnTo>
                <a:lnTo>
                  <a:pt x="910869" y="480060"/>
                </a:lnTo>
                <a:lnTo>
                  <a:pt x="910259" y="468630"/>
                </a:lnTo>
                <a:lnTo>
                  <a:pt x="915822" y="463550"/>
                </a:lnTo>
                <a:lnTo>
                  <a:pt x="927938" y="457200"/>
                </a:lnTo>
                <a:lnTo>
                  <a:pt x="923709" y="449580"/>
                </a:lnTo>
                <a:lnTo>
                  <a:pt x="922909" y="448310"/>
                </a:lnTo>
                <a:lnTo>
                  <a:pt x="922108" y="447040"/>
                </a:lnTo>
                <a:lnTo>
                  <a:pt x="922362" y="444500"/>
                </a:lnTo>
                <a:lnTo>
                  <a:pt x="926630" y="440690"/>
                </a:lnTo>
                <a:lnTo>
                  <a:pt x="928141" y="438150"/>
                </a:lnTo>
                <a:lnTo>
                  <a:pt x="932827" y="431800"/>
                </a:lnTo>
                <a:lnTo>
                  <a:pt x="937094" y="431800"/>
                </a:lnTo>
                <a:lnTo>
                  <a:pt x="942149" y="438150"/>
                </a:lnTo>
                <a:lnTo>
                  <a:pt x="943216" y="441960"/>
                </a:lnTo>
                <a:lnTo>
                  <a:pt x="944587" y="447040"/>
                </a:lnTo>
                <a:lnTo>
                  <a:pt x="945794" y="449580"/>
                </a:lnTo>
                <a:lnTo>
                  <a:pt x="951293" y="449580"/>
                </a:lnTo>
                <a:lnTo>
                  <a:pt x="953998" y="450850"/>
                </a:lnTo>
                <a:lnTo>
                  <a:pt x="963676" y="449580"/>
                </a:lnTo>
                <a:lnTo>
                  <a:pt x="970686" y="448310"/>
                </a:lnTo>
                <a:lnTo>
                  <a:pt x="982611" y="447040"/>
                </a:lnTo>
                <a:lnTo>
                  <a:pt x="984427" y="448310"/>
                </a:lnTo>
                <a:lnTo>
                  <a:pt x="986599" y="457200"/>
                </a:lnTo>
                <a:lnTo>
                  <a:pt x="988872" y="458470"/>
                </a:lnTo>
                <a:lnTo>
                  <a:pt x="997204" y="457200"/>
                </a:lnTo>
                <a:lnTo>
                  <a:pt x="1001941" y="455930"/>
                </a:lnTo>
                <a:lnTo>
                  <a:pt x="1013587" y="450850"/>
                </a:lnTo>
                <a:lnTo>
                  <a:pt x="1020318" y="452120"/>
                </a:lnTo>
                <a:lnTo>
                  <a:pt x="1030732" y="458470"/>
                </a:lnTo>
                <a:lnTo>
                  <a:pt x="1034338" y="461010"/>
                </a:lnTo>
                <a:lnTo>
                  <a:pt x="1043724" y="467360"/>
                </a:lnTo>
                <a:lnTo>
                  <a:pt x="1044321" y="467360"/>
                </a:lnTo>
                <a:lnTo>
                  <a:pt x="1048245" y="457200"/>
                </a:lnTo>
                <a:lnTo>
                  <a:pt x="1049959" y="453390"/>
                </a:lnTo>
                <a:lnTo>
                  <a:pt x="1051763" y="450850"/>
                </a:lnTo>
                <a:lnTo>
                  <a:pt x="1054468" y="447040"/>
                </a:lnTo>
                <a:lnTo>
                  <a:pt x="1054747" y="446633"/>
                </a:lnTo>
                <a:lnTo>
                  <a:pt x="1047915" y="441960"/>
                </a:lnTo>
                <a:lnTo>
                  <a:pt x="1045298" y="438150"/>
                </a:lnTo>
                <a:lnTo>
                  <a:pt x="1042454" y="431800"/>
                </a:lnTo>
                <a:lnTo>
                  <a:pt x="1041895" y="430530"/>
                </a:lnTo>
                <a:lnTo>
                  <a:pt x="1042962" y="429260"/>
                </a:lnTo>
                <a:lnTo>
                  <a:pt x="1045121" y="426720"/>
                </a:lnTo>
                <a:lnTo>
                  <a:pt x="1050074" y="427990"/>
                </a:lnTo>
                <a:lnTo>
                  <a:pt x="1057884" y="430530"/>
                </a:lnTo>
                <a:lnTo>
                  <a:pt x="1064615" y="434340"/>
                </a:lnTo>
                <a:lnTo>
                  <a:pt x="1069962" y="440690"/>
                </a:lnTo>
                <a:lnTo>
                  <a:pt x="1073645" y="448310"/>
                </a:lnTo>
                <a:lnTo>
                  <a:pt x="1074305" y="449580"/>
                </a:lnTo>
                <a:lnTo>
                  <a:pt x="1075296" y="452120"/>
                </a:lnTo>
                <a:lnTo>
                  <a:pt x="1080528" y="455930"/>
                </a:lnTo>
                <a:lnTo>
                  <a:pt x="1084516" y="458470"/>
                </a:lnTo>
                <a:lnTo>
                  <a:pt x="1093558" y="462280"/>
                </a:lnTo>
                <a:lnTo>
                  <a:pt x="1098626" y="462280"/>
                </a:lnTo>
                <a:lnTo>
                  <a:pt x="1105725" y="457200"/>
                </a:lnTo>
                <a:lnTo>
                  <a:pt x="1108087" y="454660"/>
                </a:lnTo>
                <a:lnTo>
                  <a:pt x="1114221" y="448310"/>
                </a:lnTo>
                <a:lnTo>
                  <a:pt x="1118298" y="447040"/>
                </a:lnTo>
                <a:lnTo>
                  <a:pt x="1129487" y="447040"/>
                </a:lnTo>
                <a:lnTo>
                  <a:pt x="1138313" y="441960"/>
                </a:lnTo>
                <a:lnTo>
                  <a:pt x="1145171" y="439420"/>
                </a:lnTo>
                <a:lnTo>
                  <a:pt x="1163408" y="439420"/>
                </a:lnTo>
                <a:lnTo>
                  <a:pt x="1166609" y="438150"/>
                </a:lnTo>
                <a:lnTo>
                  <a:pt x="1173695" y="427990"/>
                </a:lnTo>
                <a:lnTo>
                  <a:pt x="1175169" y="427990"/>
                </a:lnTo>
                <a:lnTo>
                  <a:pt x="1187704" y="433070"/>
                </a:lnTo>
                <a:lnTo>
                  <a:pt x="1192644" y="434340"/>
                </a:lnTo>
                <a:lnTo>
                  <a:pt x="1203769" y="438150"/>
                </a:lnTo>
                <a:lnTo>
                  <a:pt x="1206080" y="435610"/>
                </a:lnTo>
                <a:lnTo>
                  <a:pt x="1206030" y="427990"/>
                </a:lnTo>
                <a:lnTo>
                  <a:pt x="1205877" y="426720"/>
                </a:lnTo>
                <a:lnTo>
                  <a:pt x="1205725" y="425450"/>
                </a:lnTo>
                <a:lnTo>
                  <a:pt x="1205547" y="421640"/>
                </a:lnTo>
                <a:lnTo>
                  <a:pt x="1205496" y="420370"/>
                </a:lnTo>
                <a:lnTo>
                  <a:pt x="1205217" y="414020"/>
                </a:lnTo>
                <a:lnTo>
                  <a:pt x="1204645" y="407670"/>
                </a:lnTo>
                <a:lnTo>
                  <a:pt x="1204595" y="398780"/>
                </a:lnTo>
                <a:lnTo>
                  <a:pt x="1204607" y="397510"/>
                </a:lnTo>
                <a:lnTo>
                  <a:pt x="1204645" y="393700"/>
                </a:lnTo>
                <a:lnTo>
                  <a:pt x="1205382" y="391160"/>
                </a:lnTo>
                <a:lnTo>
                  <a:pt x="1206131" y="388620"/>
                </a:lnTo>
                <a:lnTo>
                  <a:pt x="1213497" y="386080"/>
                </a:lnTo>
                <a:lnTo>
                  <a:pt x="1214894" y="383540"/>
                </a:lnTo>
                <a:close/>
              </a:path>
            </a:pathLst>
          </a:custGeom>
          <a:solidFill>
            <a:srgbClr val="FFFFFF"/>
          </a:solidFill>
        </p:spPr>
        <p:txBody>
          <a:bodyPr wrap="square" lIns="0" tIns="0" rIns="0" bIns="0" rtlCol="0"/>
          <a:lstStyle/>
          <a:p>
            <a:endParaRPr/>
          </a:p>
        </p:txBody>
      </p:sp>
      <p:pic>
        <p:nvPicPr>
          <p:cNvPr id="20" name="object 20"/>
          <p:cNvPicPr/>
          <p:nvPr/>
        </p:nvPicPr>
        <p:blipFill>
          <a:blip r:embed="rId9" cstate="print"/>
          <a:stretch>
            <a:fillRect/>
          </a:stretch>
        </p:blipFill>
        <p:spPr>
          <a:xfrm>
            <a:off x="3868142" y="1331362"/>
            <a:ext cx="79448" cy="85091"/>
          </a:xfrm>
          <a:prstGeom prst="rect">
            <a:avLst/>
          </a:prstGeom>
        </p:spPr>
      </p:pic>
      <p:pic>
        <p:nvPicPr>
          <p:cNvPr id="21" name="object 21"/>
          <p:cNvPicPr/>
          <p:nvPr/>
        </p:nvPicPr>
        <p:blipFill>
          <a:blip r:embed="rId10" cstate="print"/>
          <a:stretch>
            <a:fillRect/>
          </a:stretch>
        </p:blipFill>
        <p:spPr>
          <a:xfrm>
            <a:off x="4093147" y="1331991"/>
            <a:ext cx="78422" cy="83578"/>
          </a:xfrm>
          <a:prstGeom prst="rect">
            <a:avLst/>
          </a:prstGeom>
        </p:spPr>
      </p:pic>
      <p:sp>
        <p:nvSpPr>
          <p:cNvPr id="22" name="object 22"/>
          <p:cNvSpPr txBox="1"/>
          <p:nvPr/>
        </p:nvSpPr>
        <p:spPr>
          <a:xfrm rot="4560000">
            <a:off x="6424001" y="6968958"/>
            <a:ext cx="183759" cy="139700"/>
          </a:xfrm>
          <a:prstGeom prst="rect">
            <a:avLst/>
          </a:prstGeom>
        </p:spPr>
        <p:txBody>
          <a:bodyPr vert="horz" wrap="square" lIns="0" tIns="0" rIns="0" bIns="0" rtlCol="0">
            <a:spAutoFit/>
          </a:bodyPr>
          <a:lstStyle/>
          <a:p>
            <a:pPr>
              <a:lnSpc>
                <a:spcPts val="1100"/>
              </a:lnSpc>
            </a:pPr>
            <a:r>
              <a:rPr sz="1100" b="1" spc="75" dirty="0">
                <a:solidFill>
                  <a:srgbClr val="8FCDC1"/>
                </a:solidFill>
                <a:latin typeface="Arial"/>
                <a:cs typeface="Arial"/>
              </a:rPr>
              <a:t>Q</a:t>
            </a:r>
            <a:endParaRPr sz="1100">
              <a:latin typeface="Arial"/>
              <a:cs typeface="Arial"/>
            </a:endParaRPr>
          </a:p>
        </p:txBody>
      </p:sp>
      <p:sp>
        <p:nvSpPr>
          <p:cNvPr id="23" name="object 23"/>
          <p:cNvSpPr txBox="1"/>
          <p:nvPr/>
        </p:nvSpPr>
        <p:spPr>
          <a:xfrm rot="4860000">
            <a:off x="6449546" y="7080846"/>
            <a:ext cx="176548" cy="139700"/>
          </a:xfrm>
          <a:prstGeom prst="rect">
            <a:avLst/>
          </a:prstGeom>
        </p:spPr>
        <p:txBody>
          <a:bodyPr vert="horz" wrap="square" lIns="0" tIns="0" rIns="0" bIns="0" rtlCol="0">
            <a:spAutoFit/>
          </a:bodyPr>
          <a:lstStyle/>
          <a:p>
            <a:pPr>
              <a:lnSpc>
                <a:spcPts val="1095"/>
              </a:lnSpc>
            </a:pPr>
            <a:r>
              <a:rPr sz="1100" b="1" spc="35" dirty="0">
                <a:solidFill>
                  <a:srgbClr val="8FCDC1"/>
                </a:solidFill>
                <a:latin typeface="Arial"/>
                <a:cs typeface="Arial"/>
              </a:rPr>
              <a:t>U</a:t>
            </a:r>
            <a:endParaRPr sz="1100">
              <a:latin typeface="Arial"/>
              <a:cs typeface="Arial"/>
            </a:endParaRPr>
          </a:p>
        </p:txBody>
      </p:sp>
      <p:sp>
        <p:nvSpPr>
          <p:cNvPr id="24" name="object 24"/>
          <p:cNvSpPr txBox="1"/>
          <p:nvPr/>
        </p:nvSpPr>
        <p:spPr>
          <a:xfrm rot="5160000">
            <a:off x="6463319" y="7181572"/>
            <a:ext cx="169440"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É</a:t>
            </a:r>
            <a:endParaRPr sz="1100">
              <a:latin typeface="Arial"/>
              <a:cs typeface="Arial"/>
            </a:endParaRPr>
          </a:p>
        </p:txBody>
      </p:sp>
      <p:sp>
        <p:nvSpPr>
          <p:cNvPr id="25" name="object 25"/>
          <p:cNvSpPr txBox="1"/>
          <p:nvPr/>
        </p:nvSpPr>
        <p:spPr>
          <a:xfrm rot="5580000">
            <a:off x="6463428" y="7318991"/>
            <a:ext cx="168724"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P</a:t>
            </a:r>
            <a:endParaRPr sz="1100">
              <a:latin typeface="Arial"/>
              <a:cs typeface="Arial"/>
            </a:endParaRPr>
          </a:p>
        </p:txBody>
      </p:sp>
      <p:sp>
        <p:nvSpPr>
          <p:cNvPr id="26" name="object 26"/>
          <p:cNvSpPr txBox="1"/>
          <p:nvPr/>
        </p:nvSpPr>
        <p:spPr>
          <a:xfrm rot="5880000">
            <a:off x="6443713" y="7426294"/>
            <a:ext cx="185003" cy="139700"/>
          </a:xfrm>
          <a:prstGeom prst="rect">
            <a:avLst/>
          </a:prstGeom>
        </p:spPr>
        <p:txBody>
          <a:bodyPr vert="horz" wrap="square" lIns="0" tIns="0" rIns="0" bIns="0" rtlCol="0">
            <a:spAutoFit/>
          </a:bodyPr>
          <a:lstStyle/>
          <a:p>
            <a:pPr>
              <a:lnSpc>
                <a:spcPts val="1095"/>
              </a:lnSpc>
            </a:pPr>
            <a:r>
              <a:rPr sz="1100" b="1" spc="75" dirty="0">
                <a:solidFill>
                  <a:srgbClr val="8FCDC1"/>
                </a:solidFill>
                <a:latin typeface="Arial"/>
                <a:cs typeface="Arial"/>
              </a:rPr>
              <a:t>O</a:t>
            </a:r>
            <a:endParaRPr sz="1100">
              <a:latin typeface="Arial"/>
              <a:cs typeface="Arial"/>
            </a:endParaRPr>
          </a:p>
        </p:txBody>
      </p:sp>
      <p:sp>
        <p:nvSpPr>
          <p:cNvPr id="27" name="object 27"/>
          <p:cNvSpPr txBox="1"/>
          <p:nvPr/>
        </p:nvSpPr>
        <p:spPr>
          <a:xfrm rot="6180000">
            <a:off x="6432077" y="7526417"/>
            <a:ext cx="168016" cy="139700"/>
          </a:xfrm>
          <a:prstGeom prst="rect">
            <a:avLst/>
          </a:prstGeom>
        </p:spPr>
        <p:txBody>
          <a:bodyPr vert="horz" wrap="square" lIns="0" tIns="0" rIns="0" bIns="0" rtlCol="0">
            <a:spAutoFit/>
          </a:bodyPr>
          <a:lstStyle/>
          <a:p>
            <a:pPr>
              <a:lnSpc>
                <a:spcPts val="1095"/>
              </a:lnSpc>
            </a:pPr>
            <a:r>
              <a:rPr sz="1100" b="1" spc="40" dirty="0">
                <a:solidFill>
                  <a:srgbClr val="8FCDC1"/>
                </a:solidFill>
                <a:latin typeface="Arial"/>
                <a:cs typeface="Arial"/>
              </a:rPr>
              <a:t>T</a:t>
            </a:r>
            <a:endParaRPr sz="1100">
              <a:latin typeface="Arial"/>
              <a:cs typeface="Arial"/>
            </a:endParaRPr>
          </a:p>
        </p:txBody>
      </p:sp>
      <p:sp>
        <p:nvSpPr>
          <p:cNvPr id="28" name="object 28"/>
          <p:cNvSpPr txBox="1"/>
          <p:nvPr/>
        </p:nvSpPr>
        <p:spPr>
          <a:xfrm rot="6480000">
            <a:off x="6405388" y="7615977"/>
            <a:ext cx="169081"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E</a:t>
            </a:r>
            <a:endParaRPr sz="1100">
              <a:latin typeface="Arial"/>
              <a:cs typeface="Arial"/>
            </a:endParaRPr>
          </a:p>
        </p:txBody>
      </p:sp>
      <p:sp>
        <p:nvSpPr>
          <p:cNvPr id="29" name="object 29"/>
          <p:cNvSpPr txBox="1"/>
          <p:nvPr/>
        </p:nvSpPr>
        <p:spPr>
          <a:xfrm rot="6780000">
            <a:off x="6362901" y="7712474"/>
            <a:ext cx="179300"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N</a:t>
            </a:r>
            <a:endParaRPr sz="1100">
              <a:latin typeface="Arial"/>
              <a:cs typeface="Arial"/>
            </a:endParaRPr>
          </a:p>
        </p:txBody>
      </p:sp>
      <p:sp>
        <p:nvSpPr>
          <p:cNvPr id="30" name="object 30"/>
          <p:cNvSpPr txBox="1"/>
          <p:nvPr/>
        </p:nvSpPr>
        <p:spPr>
          <a:xfrm rot="7140000">
            <a:off x="6316995" y="7809946"/>
            <a:ext cx="174244" cy="139700"/>
          </a:xfrm>
          <a:prstGeom prst="rect">
            <a:avLst/>
          </a:prstGeom>
        </p:spPr>
        <p:txBody>
          <a:bodyPr vert="horz" wrap="square" lIns="0" tIns="0" rIns="0" bIns="0" rtlCol="0">
            <a:spAutoFit/>
          </a:bodyPr>
          <a:lstStyle/>
          <a:p>
            <a:pPr>
              <a:lnSpc>
                <a:spcPts val="1100"/>
              </a:lnSpc>
            </a:pPr>
            <a:r>
              <a:rPr sz="1100" b="1" spc="15" dirty="0">
                <a:solidFill>
                  <a:srgbClr val="8FCDC1"/>
                </a:solidFill>
                <a:latin typeface="Arial"/>
                <a:cs typeface="Arial"/>
              </a:rPr>
              <a:t>C</a:t>
            </a:r>
            <a:endParaRPr sz="1100">
              <a:latin typeface="Arial"/>
              <a:cs typeface="Arial"/>
            </a:endParaRPr>
          </a:p>
        </p:txBody>
      </p:sp>
      <p:sp>
        <p:nvSpPr>
          <p:cNvPr id="31" name="object 31"/>
          <p:cNvSpPr txBox="1"/>
          <p:nvPr/>
        </p:nvSpPr>
        <p:spPr>
          <a:xfrm rot="7320000">
            <a:off x="6290520" y="7875254"/>
            <a:ext cx="148220" cy="139700"/>
          </a:xfrm>
          <a:prstGeom prst="rect">
            <a:avLst/>
          </a:prstGeom>
        </p:spPr>
        <p:txBody>
          <a:bodyPr vert="horz" wrap="square" lIns="0" tIns="0" rIns="0" bIns="0" rtlCol="0">
            <a:spAutoFit/>
          </a:bodyPr>
          <a:lstStyle/>
          <a:p>
            <a:pPr>
              <a:lnSpc>
                <a:spcPts val="1095"/>
              </a:lnSpc>
            </a:pPr>
            <a:r>
              <a:rPr sz="1100" b="1" spc="60" dirty="0">
                <a:solidFill>
                  <a:srgbClr val="8FCDC1"/>
                </a:solidFill>
                <a:latin typeface="Arial"/>
                <a:cs typeface="Arial"/>
              </a:rPr>
              <a:t>I</a:t>
            </a:r>
            <a:endParaRPr sz="1100">
              <a:latin typeface="Arial"/>
              <a:cs typeface="Arial"/>
            </a:endParaRPr>
          </a:p>
        </p:txBody>
      </p:sp>
      <p:sp>
        <p:nvSpPr>
          <p:cNvPr id="32" name="object 32"/>
          <p:cNvSpPr txBox="1"/>
          <p:nvPr/>
        </p:nvSpPr>
        <p:spPr>
          <a:xfrm rot="4500000">
            <a:off x="6305223" y="6986423"/>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33" name="object 33"/>
          <p:cNvSpPr txBox="1"/>
          <p:nvPr/>
        </p:nvSpPr>
        <p:spPr>
          <a:xfrm rot="4800000">
            <a:off x="6323367" y="7070182"/>
            <a:ext cx="152517" cy="127000"/>
          </a:xfrm>
          <a:prstGeom prst="rect">
            <a:avLst/>
          </a:prstGeom>
        </p:spPr>
        <p:txBody>
          <a:bodyPr vert="horz" wrap="square" lIns="0" tIns="0" rIns="0" bIns="0" rtlCol="0">
            <a:spAutoFit/>
          </a:bodyPr>
          <a:lstStyle/>
          <a:p>
            <a:pPr>
              <a:lnSpc>
                <a:spcPts val="994"/>
              </a:lnSpc>
            </a:pPr>
            <a:r>
              <a:rPr sz="1000" spc="-15" dirty="0">
                <a:solidFill>
                  <a:srgbClr val="8FCDC1"/>
                </a:solidFill>
                <a:latin typeface="Arial MT"/>
                <a:cs typeface="Arial MT"/>
              </a:rPr>
              <a:t>S</a:t>
            </a:r>
            <a:endParaRPr sz="1000">
              <a:latin typeface="Arial MT"/>
              <a:cs typeface="Arial MT"/>
            </a:endParaRPr>
          </a:p>
        </p:txBody>
      </p:sp>
      <p:sp>
        <p:nvSpPr>
          <p:cNvPr id="34" name="object 34"/>
          <p:cNvSpPr txBox="1"/>
          <p:nvPr/>
        </p:nvSpPr>
        <p:spPr>
          <a:xfrm rot="5100000">
            <a:off x="6331305" y="7158922"/>
            <a:ext cx="158369" cy="127000"/>
          </a:xfrm>
          <a:prstGeom prst="rect">
            <a:avLst/>
          </a:prstGeom>
        </p:spPr>
        <p:txBody>
          <a:bodyPr vert="horz" wrap="square" lIns="0" tIns="0" rIns="0" bIns="0" rtlCol="0">
            <a:spAutoFit/>
          </a:bodyPr>
          <a:lstStyle/>
          <a:p>
            <a:pPr>
              <a:lnSpc>
                <a:spcPts val="994"/>
              </a:lnSpc>
            </a:pPr>
            <a:r>
              <a:rPr sz="1000" spc="5" dirty="0">
                <a:solidFill>
                  <a:srgbClr val="8FCDC1"/>
                </a:solidFill>
                <a:latin typeface="Arial MT"/>
                <a:cs typeface="Arial MT"/>
              </a:rPr>
              <a:t>C</a:t>
            </a:r>
            <a:endParaRPr sz="1000">
              <a:latin typeface="Arial MT"/>
              <a:cs typeface="Arial MT"/>
            </a:endParaRPr>
          </a:p>
        </p:txBody>
      </p:sp>
      <p:sp>
        <p:nvSpPr>
          <p:cNvPr id="35" name="object 35"/>
          <p:cNvSpPr txBox="1"/>
          <p:nvPr/>
        </p:nvSpPr>
        <p:spPr>
          <a:xfrm>
            <a:off x="6336221" y="7256534"/>
            <a:ext cx="154940" cy="128905"/>
          </a:xfrm>
          <a:prstGeom prst="rect">
            <a:avLst/>
          </a:prstGeom>
        </p:spPr>
        <p:txBody>
          <a:bodyPr vert="vert" wrap="square" lIns="0" tIns="0" rIns="0" bIns="0" rtlCol="0">
            <a:spAutoFit/>
          </a:bodyPr>
          <a:lstStyle/>
          <a:p>
            <a:pPr marL="12700">
              <a:lnSpc>
                <a:spcPts val="1100"/>
              </a:lnSpc>
            </a:pPr>
            <a:r>
              <a:rPr sz="1000" dirty="0">
                <a:solidFill>
                  <a:srgbClr val="8FCDC1"/>
                </a:solidFill>
                <a:latin typeface="Arial MT"/>
                <a:cs typeface="Arial MT"/>
              </a:rPr>
              <a:t>A</a:t>
            </a:r>
            <a:endParaRPr sz="1000">
              <a:latin typeface="Arial MT"/>
              <a:cs typeface="Arial MT"/>
            </a:endParaRPr>
          </a:p>
        </p:txBody>
      </p:sp>
      <p:sp>
        <p:nvSpPr>
          <p:cNvPr id="36" name="object 36"/>
          <p:cNvSpPr txBox="1"/>
          <p:nvPr/>
        </p:nvSpPr>
        <p:spPr>
          <a:xfrm rot="5760000">
            <a:off x="6332653" y="7348541"/>
            <a:ext cx="149764" cy="127000"/>
          </a:xfrm>
          <a:prstGeom prst="rect">
            <a:avLst/>
          </a:prstGeom>
        </p:spPr>
        <p:txBody>
          <a:bodyPr vert="horz" wrap="square" lIns="0" tIns="0" rIns="0" bIns="0" rtlCol="0">
            <a:spAutoFit/>
          </a:bodyPr>
          <a:lstStyle/>
          <a:p>
            <a:pPr>
              <a:lnSpc>
                <a:spcPts val="1000"/>
              </a:lnSpc>
            </a:pPr>
            <a:r>
              <a:rPr sz="1000" spc="60" dirty="0">
                <a:solidFill>
                  <a:srgbClr val="8FCDC1"/>
                </a:solidFill>
                <a:latin typeface="Arial MT"/>
                <a:cs typeface="Arial MT"/>
              </a:rPr>
              <a:t>L</a:t>
            </a:r>
            <a:endParaRPr sz="1000">
              <a:latin typeface="Arial MT"/>
              <a:cs typeface="Arial MT"/>
            </a:endParaRPr>
          </a:p>
        </p:txBody>
      </p:sp>
      <p:sp>
        <p:nvSpPr>
          <p:cNvPr id="37" name="object 37"/>
          <p:cNvSpPr txBox="1"/>
          <p:nvPr/>
        </p:nvSpPr>
        <p:spPr>
          <a:xfrm rot="6060000">
            <a:off x="6311959" y="7438761"/>
            <a:ext cx="163036" cy="127000"/>
          </a:xfrm>
          <a:prstGeom prst="rect">
            <a:avLst/>
          </a:prstGeom>
        </p:spPr>
        <p:txBody>
          <a:bodyPr vert="horz" wrap="square" lIns="0" tIns="0" rIns="0" bIns="0" rtlCol="0">
            <a:spAutoFit/>
          </a:bodyPr>
          <a:lstStyle/>
          <a:p>
            <a:pPr>
              <a:lnSpc>
                <a:spcPts val="994"/>
              </a:lnSpc>
            </a:pPr>
            <a:r>
              <a:rPr sz="1000" spc="125" dirty="0">
                <a:solidFill>
                  <a:srgbClr val="8FCDC1"/>
                </a:solidFill>
                <a:latin typeface="Arial MT"/>
                <a:cs typeface="Arial MT"/>
              </a:rPr>
              <a:t>A</a:t>
            </a:r>
            <a:endParaRPr sz="1000">
              <a:latin typeface="Arial MT"/>
              <a:cs typeface="Arial MT"/>
            </a:endParaRPr>
          </a:p>
        </p:txBody>
      </p:sp>
      <p:sp>
        <p:nvSpPr>
          <p:cNvPr id="38" name="object 38"/>
          <p:cNvSpPr txBox="1"/>
          <p:nvPr/>
        </p:nvSpPr>
        <p:spPr>
          <a:xfrm rot="6420000">
            <a:off x="6282064" y="7542602"/>
            <a:ext cx="169172" cy="127000"/>
          </a:xfrm>
          <a:prstGeom prst="rect">
            <a:avLst/>
          </a:prstGeom>
        </p:spPr>
        <p:txBody>
          <a:bodyPr vert="horz" wrap="square" lIns="0" tIns="0" rIns="0" bIns="0" rtlCol="0">
            <a:spAutoFit/>
          </a:bodyPr>
          <a:lstStyle/>
          <a:p>
            <a:pPr>
              <a:lnSpc>
                <a:spcPts val="994"/>
              </a:lnSpc>
            </a:pPr>
            <a:r>
              <a:rPr sz="1000" spc="35" dirty="0">
                <a:solidFill>
                  <a:srgbClr val="8FCDC1"/>
                </a:solidFill>
                <a:latin typeface="Arial MT"/>
                <a:cs typeface="Arial MT"/>
              </a:rPr>
              <a:t>M</a:t>
            </a:r>
            <a:endParaRPr sz="1000">
              <a:latin typeface="Arial MT"/>
              <a:cs typeface="Arial MT"/>
            </a:endParaRPr>
          </a:p>
        </p:txBody>
      </p:sp>
      <p:sp>
        <p:nvSpPr>
          <p:cNvPr id="39" name="object 39"/>
          <p:cNvSpPr txBox="1"/>
          <p:nvPr/>
        </p:nvSpPr>
        <p:spPr>
          <a:xfrm rot="6660000">
            <a:off x="6273393" y="7615201"/>
            <a:ext cx="134345" cy="127000"/>
          </a:xfrm>
          <a:prstGeom prst="rect">
            <a:avLst/>
          </a:prstGeom>
        </p:spPr>
        <p:txBody>
          <a:bodyPr vert="horz" wrap="square" lIns="0" tIns="0" rIns="0" bIns="0" rtlCol="0">
            <a:spAutoFit/>
          </a:bodyPr>
          <a:lstStyle/>
          <a:p>
            <a:pPr>
              <a:lnSpc>
                <a:spcPts val="994"/>
              </a:lnSpc>
            </a:pPr>
            <a:r>
              <a:rPr sz="1000" spc="45" dirty="0">
                <a:solidFill>
                  <a:srgbClr val="8FCDC1"/>
                </a:solidFill>
                <a:latin typeface="Arial MT"/>
                <a:cs typeface="Arial MT"/>
              </a:rPr>
              <a:t>I</a:t>
            </a:r>
            <a:endParaRPr sz="1000">
              <a:latin typeface="Arial MT"/>
              <a:cs typeface="Arial MT"/>
            </a:endParaRPr>
          </a:p>
        </p:txBody>
      </p:sp>
      <p:sp>
        <p:nvSpPr>
          <p:cNvPr id="40" name="object 40"/>
          <p:cNvSpPr txBox="1"/>
          <p:nvPr/>
        </p:nvSpPr>
        <p:spPr>
          <a:xfrm rot="6900000">
            <a:off x="6237710" y="7674239"/>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41" name="object 41"/>
          <p:cNvSpPr txBox="1"/>
          <p:nvPr/>
        </p:nvSpPr>
        <p:spPr>
          <a:xfrm rot="7200000">
            <a:off x="6188631" y="7756715"/>
            <a:ext cx="163036" cy="127000"/>
          </a:xfrm>
          <a:prstGeom prst="rect">
            <a:avLst/>
          </a:prstGeom>
        </p:spPr>
        <p:txBody>
          <a:bodyPr vert="horz" wrap="square" lIns="0" tIns="0" rIns="0" bIns="0" rtlCol="0">
            <a:spAutoFit/>
          </a:bodyPr>
          <a:lstStyle/>
          <a:p>
            <a:pPr>
              <a:lnSpc>
                <a:spcPts val="994"/>
              </a:lnSpc>
            </a:pPr>
            <a:r>
              <a:rPr sz="1000" spc="60" dirty="0">
                <a:solidFill>
                  <a:srgbClr val="8FCDC1"/>
                </a:solidFill>
                <a:latin typeface="Arial MT"/>
                <a:cs typeface="Arial MT"/>
              </a:rPr>
              <a:t>N</a:t>
            </a:r>
            <a:endParaRPr sz="1000">
              <a:latin typeface="Arial MT"/>
              <a:cs typeface="Arial MT"/>
            </a:endParaRPr>
          </a:p>
        </p:txBody>
      </p:sp>
      <p:sp>
        <p:nvSpPr>
          <p:cNvPr id="42" name="object 42"/>
          <p:cNvSpPr txBox="1"/>
          <p:nvPr/>
        </p:nvSpPr>
        <p:spPr>
          <a:xfrm rot="7560000">
            <a:off x="6229113" y="7940677"/>
            <a:ext cx="179699"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A</a:t>
            </a:r>
            <a:endParaRPr sz="1100">
              <a:latin typeface="Arial"/>
              <a:cs typeface="Arial"/>
            </a:endParaRPr>
          </a:p>
        </p:txBody>
      </p:sp>
      <p:sp>
        <p:nvSpPr>
          <p:cNvPr id="43" name="object 43"/>
          <p:cNvSpPr txBox="1"/>
          <p:nvPr/>
        </p:nvSpPr>
        <p:spPr>
          <a:xfrm rot="7560000">
            <a:off x="6142215" y="7834265"/>
            <a:ext cx="152517" cy="127000"/>
          </a:xfrm>
          <a:prstGeom prst="rect">
            <a:avLst/>
          </a:prstGeom>
        </p:spPr>
        <p:txBody>
          <a:bodyPr vert="horz" wrap="square" lIns="0" tIns="0" rIns="0" bIns="0" rtlCol="0">
            <a:spAutoFit/>
          </a:bodyPr>
          <a:lstStyle/>
          <a:p>
            <a:pPr>
              <a:lnSpc>
                <a:spcPts val="1000"/>
              </a:lnSpc>
            </a:pPr>
            <a:r>
              <a:rPr sz="1000" spc="45" dirty="0">
                <a:solidFill>
                  <a:srgbClr val="8FCDC1"/>
                </a:solidFill>
                <a:latin typeface="Arial MT"/>
                <a:cs typeface="Arial MT"/>
              </a:rPr>
              <a:t>T</a:t>
            </a:r>
            <a:endParaRPr sz="1000">
              <a:latin typeface="Arial MT"/>
              <a:cs typeface="Arial MT"/>
            </a:endParaRPr>
          </a:p>
        </p:txBody>
      </p:sp>
      <p:sp>
        <p:nvSpPr>
          <p:cNvPr id="44" name="object 44"/>
          <p:cNvSpPr txBox="1"/>
          <p:nvPr/>
        </p:nvSpPr>
        <p:spPr>
          <a:xfrm rot="7860000">
            <a:off x="6172567" y="8018198"/>
            <a:ext cx="165587" cy="139700"/>
          </a:xfrm>
          <a:prstGeom prst="rect">
            <a:avLst/>
          </a:prstGeom>
        </p:spPr>
        <p:txBody>
          <a:bodyPr vert="horz" wrap="square" lIns="0" tIns="0" rIns="0" bIns="0" rtlCol="0">
            <a:spAutoFit/>
          </a:bodyPr>
          <a:lstStyle/>
          <a:p>
            <a:pPr>
              <a:lnSpc>
                <a:spcPts val="1095"/>
              </a:lnSpc>
            </a:pPr>
            <a:r>
              <a:rPr sz="1100" b="1" spc="5" dirty="0">
                <a:solidFill>
                  <a:srgbClr val="8FCDC1"/>
                </a:solidFill>
                <a:latin typeface="Arial"/>
                <a:cs typeface="Arial"/>
              </a:rPr>
              <a:t>L</a:t>
            </a:r>
            <a:endParaRPr sz="1100">
              <a:latin typeface="Arial"/>
              <a:cs typeface="Arial"/>
            </a:endParaRPr>
          </a:p>
        </p:txBody>
      </p:sp>
      <p:sp>
        <p:nvSpPr>
          <p:cNvPr id="45" name="object 45"/>
          <p:cNvSpPr txBox="1"/>
          <p:nvPr/>
        </p:nvSpPr>
        <p:spPr>
          <a:xfrm rot="7860000">
            <a:off x="6077526" y="7906362"/>
            <a:ext cx="165860" cy="127000"/>
          </a:xfrm>
          <a:prstGeom prst="rect">
            <a:avLst/>
          </a:prstGeom>
        </p:spPr>
        <p:txBody>
          <a:bodyPr vert="horz" wrap="square" lIns="0" tIns="0" rIns="0" bIns="0" rtlCol="0">
            <a:spAutoFit/>
          </a:bodyPr>
          <a:lstStyle/>
          <a:p>
            <a:pPr>
              <a:lnSpc>
                <a:spcPts val="994"/>
              </a:lnSpc>
            </a:pPr>
            <a:r>
              <a:rPr sz="1000" spc="50" dirty="0">
                <a:solidFill>
                  <a:srgbClr val="8FCDC1"/>
                </a:solidFill>
                <a:latin typeface="Arial MT"/>
                <a:cs typeface="Arial MT"/>
              </a:rPr>
              <a:t>O</a:t>
            </a:r>
            <a:endParaRPr sz="1000">
              <a:latin typeface="Arial MT"/>
              <a:cs typeface="Arial MT"/>
            </a:endParaRPr>
          </a:p>
        </p:txBody>
      </p:sp>
      <p:sp>
        <p:nvSpPr>
          <p:cNvPr id="46" name="object 46"/>
          <p:cNvSpPr txBox="1"/>
          <p:nvPr/>
        </p:nvSpPr>
        <p:spPr>
          <a:xfrm rot="1020000">
            <a:off x="4967756" y="8293459"/>
            <a:ext cx="183568" cy="142875"/>
          </a:xfrm>
          <a:prstGeom prst="rect">
            <a:avLst/>
          </a:prstGeom>
        </p:spPr>
        <p:txBody>
          <a:bodyPr vert="horz" wrap="square" lIns="0" tIns="0" rIns="0" bIns="0" rtlCol="0">
            <a:spAutoFit/>
          </a:bodyPr>
          <a:lstStyle/>
          <a:p>
            <a:pPr>
              <a:lnSpc>
                <a:spcPts val="1125"/>
              </a:lnSpc>
            </a:pPr>
            <a:r>
              <a:rPr sz="1100" b="1" spc="90" dirty="0">
                <a:solidFill>
                  <a:srgbClr val="528F88"/>
                </a:solidFill>
                <a:latin typeface="Arial"/>
                <a:cs typeface="Arial"/>
              </a:rPr>
              <a:t>D</a:t>
            </a:r>
            <a:endParaRPr sz="1100">
              <a:latin typeface="Arial"/>
              <a:cs typeface="Arial"/>
            </a:endParaRPr>
          </a:p>
        </p:txBody>
      </p:sp>
      <p:sp>
        <p:nvSpPr>
          <p:cNvPr id="47" name="object 47"/>
          <p:cNvSpPr txBox="1"/>
          <p:nvPr/>
        </p:nvSpPr>
        <p:spPr>
          <a:xfrm rot="660000">
            <a:off x="5075105" y="8320685"/>
            <a:ext cx="174901" cy="142240"/>
          </a:xfrm>
          <a:prstGeom prst="rect">
            <a:avLst/>
          </a:prstGeom>
        </p:spPr>
        <p:txBody>
          <a:bodyPr vert="horz" wrap="square" lIns="0" tIns="0" rIns="0" bIns="0" rtlCol="0">
            <a:spAutoFit/>
          </a:bodyPr>
          <a:lstStyle/>
          <a:p>
            <a:pPr>
              <a:lnSpc>
                <a:spcPts val="1120"/>
              </a:lnSpc>
            </a:pPr>
            <a:r>
              <a:rPr sz="1100" b="1" spc="25" dirty="0">
                <a:solidFill>
                  <a:srgbClr val="528F88"/>
                </a:solidFill>
                <a:latin typeface="Arial"/>
                <a:cs typeface="Arial"/>
              </a:rPr>
              <a:t>E</a:t>
            </a:r>
            <a:endParaRPr sz="1100">
              <a:latin typeface="Arial"/>
              <a:cs typeface="Arial"/>
            </a:endParaRPr>
          </a:p>
        </p:txBody>
      </p:sp>
      <p:sp>
        <p:nvSpPr>
          <p:cNvPr id="48" name="object 48"/>
          <p:cNvSpPr txBox="1"/>
          <p:nvPr/>
        </p:nvSpPr>
        <p:spPr>
          <a:xfrm rot="60000">
            <a:off x="5269792" y="8343924"/>
            <a:ext cx="184754" cy="142875"/>
          </a:xfrm>
          <a:prstGeom prst="rect">
            <a:avLst/>
          </a:prstGeom>
        </p:spPr>
        <p:txBody>
          <a:bodyPr vert="horz" wrap="square" lIns="0" tIns="0" rIns="0" bIns="0" rtlCol="0">
            <a:spAutoFit/>
          </a:bodyPr>
          <a:lstStyle/>
          <a:p>
            <a:pPr>
              <a:lnSpc>
                <a:spcPts val="1125"/>
              </a:lnSpc>
            </a:pPr>
            <a:r>
              <a:rPr sz="1100" b="1" spc="100" dirty="0">
                <a:solidFill>
                  <a:srgbClr val="528F88"/>
                </a:solidFill>
                <a:latin typeface="Arial"/>
                <a:cs typeface="Arial"/>
              </a:rPr>
              <a:t>A</a:t>
            </a:r>
            <a:endParaRPr sz="1100">
              <a:latin typeface="Arial"/>
              <a:cs typeface="Arial"/>
            </a:endParaRPr>
          </a:p>
        </p:txBody>
      </p:sp>
      <p:sp>
        <p:nvSpPr>
          <p:cNvPr id="49" name="object 49"/>
          <p:cNvSpPr txBox="1"/>
          <p:nvPr/>
        </p:nvSpPr>
        <p:spPr>
          <a:xfrm rot="21360000">
            <a:off x="5381760" y="8341257"/>
            <a:ext cx="172423" cy="143510"/>
          </a:xfrm>
          <a:prstGeom prst="rect">
            <a:avLst/>
          </a:prstGeom>
        </p:spPr>
        <p:txBody>
          <a:bodyPr vert="horz" wrap="square" lIns="0" tIns="0" rIns="0" bIns="0" rtlCol="0">
            <a:spAutoFit/>
          </a:bodyPr>
          <a:lstStyle/>
          <a:p>
            <a:pPr>
              <a:lnSpc>
                <a:spcPts val="1130"/>
              </a:lnSpc>
            </a:pPr>
            <a:r>
              <a:rPr sz="1100" b="1" spc="70" dirty="0">
                <a:solidFill>
                  <a:srgbClr val="528F88"/>
                </a:solidFill>
                <a:latin typeface="Arial"/>
                <a:cs typeface="Arial"/>
              </a:rPr>
              <a:t>F</a:t>
            </a:r>
            <a:endParaRPr sz="1100">
              <a:latin typeface="Arial"/>
              <a:cs typeface="Arial"/>
            </a:endParaRPr>
          </a:p>
        </p:txBody>
      </p:sp>
      <p:sp>
        <p:nvSpPr>
          <p:cNvPr id="50" name="object 50"/>
          <p:cNvSpPr txBox="1"/>
          <p:nvPr/>
        </p:nvSpPr>
        <p:spPr>
          <a:xfrm rot="21180000">
            <a:off x="5463998" y="8333728"/>
            <a:ext cx="152834" cy="143510"/>
          </a:xfrm>
          <a:prstGeom prst="rect">
            <a:avLst/>
          </a:prstGeom>
        </p:spPr>
        <p:txBody>
          <a:bodyPr vert="horz" wrap="square" lIns="0" tIns="0" rIns="0" bIns="0" rtlCol="0">
            <a:spAutoFit/>
          </a:bodyPr>
          <a:lstStyle/>
          <a:p>
            <a:pPr>
              <a:lnSpc>
                <a:spcPts val="1130"/>
              </a:lnSpc>
            </a:pPr>
            <a:r>
              <a:rPr sz="1100" b="1" spc="75" dirty="0">
                <a:solidFill>
                  <a:srgbClr val="528F88"/>
                </a:solidFill>
                <a:latin typeface="Arial"/>
                <a:cs typeface="Arial"/>
              </a:rPr>
              <a:t>Í</a:t>
            </a:r>
            <a:endParaRPr sz="1100">
              <a:latin typeface="Arial"/>
              <a:cs typeface="Arial"/>
            </a:endParaRPr>
          </a:p>
        </p:txBody>
      </p:sp>
      <p:sp>
        <p:nvSpPr>
          <p:cNvPr id="51" name="object 51"/>
          <p:cNvSpPr txBox="1"/>
          <p:nvPr/>
        </p:nvSpPr>
        <p:spPr>
          <a:xfrm rot="20880000">
            <a:off x="5531238" y="8318400"/>
            <a:ext cx="190027" cy="143510"/>
          </a:xfrm>
          <a:prstGeom prst="rect">
            <a:avLst/>
          </a:prstGeom>
        </p:spPr>
        <p:txBody>
          <a:bodyPr vert="horz" wrap="square" lIns="0" tIns="0" rIns="0" bIns="0" rtlCol="0">
            <a:spAutoFit/>
          </a:bodyPr>
          <a:lstStyle/>
          <a:p>
            <a:pPr>
              <a:lnSpc>
                <a:spcPts val="1130"/>
              </a:lnSpc>
            </a:pPr>
            <a:r>
              <a:rPr sz="1100" b="1" spc="105" dirty="0">
                <a:solidFill>
                  <a:srgbClr val="528F88"/>
                </a:solidFill>
                <a:latin typeface="Arial"/>
                <a:cs typeface="Arial"/>
              </a:rPr>
              <a:t>O</a:t>
            </a:r>
            <a:endParaRPr sz="1100">
              <a:latin typeface="Arial"/>
              <a:cs typeface="Arial"/>
            </a:endParaRPr>
          </a:p>
        </p:txBody>
      </p:sp>
      <p:sp>
        <p:nvSpPr>
          <p:cNvPr id="52" name="object 52"/>
          <p:cNvSpPr txBox="1"/>
          <p:nvPr/>
        </p:nvSpPr>
        <p:spPr>
          <a:xfrm rot="20520000">
            <a:off x="5645488" y="8290177"/>
            <a:ext cx="171385" cy="142875"/>
          </a:xfrm>
          <a:prstGeom prst="rect">
            <a:avLst/>
          </a:prstGeom>
        </p:spPr>
        <p:txBody>
          <a:bodyPr vert="horz" wrap="square" lIns="0" tIns="0" rIns="0" bIns="0" rtlCol="0">
            <a:spAutoFit/>
          </a:bodyPr>
          <a:lstStyle/>
          <a:p>
            <a:pPr>
              <a:lnSpc>
                <a:spcPts val="1125"/>
              </a:lnSpc>
            </a:pPr>
            <a:r>
              <a:rPr sz="1100" b="1" spc="-10" dirty="0">
                <a:solidFill>
                  <a:srgbClr val="528F88"/>
                </a:solidFill>
                <a:latin typeface="Arial"/>
                <a:cs typeface="Arial"/>
              </a:rPr>
              <a:t>S</a:t>
            </a:r>
            <a:endParaRPr sz="1100">
              <a:latin typeface="Arial"/>
              <a:cs typeface="Arial"/>
            </a:endParaRPr>
          </a:p>
        </p:txBody>
      </p:sp>
      <p:sp>
        <p:nvSpPr>
          <p:cNvPr id="53" name="object 53"/>
          <p:cNvSpPr txBox="1"/>
          <p:nvPr/>
        </p:nvSpPr>
        <p:spPr>
          <a:xfrm rot="1260000">
            <a:off x="4973520" y="8103206"/>
            <a:ext cx="192810" cy="152400"/>
          </a:xfrm>
          <a:prstGeom prst="rect">
            <a:avLst/>
          </a:prstGeom>
        </p:spPr>
        <p:txBody>
          <a:bodyPr vert="horz" wrap="square" lIns="0" tIns="0" rIns="0" bIns="0" rtlCol="0">
            <a:spAutoFit/>
          </a:bodyPr>
          <a:lstStyle/>
          <a:p>
            <a:pPr>
              <a:lnSpc>
                <a:spcPts val="1195"/>
              </a:lnSpc>
            </a:pPr>
            <a:r>
              <a:rPr sz="1200" spc="-15" dirty="0">
                <a:solidFill>
                  <a:srgbClr val="528F88"/>
                </a:solidFill>
                <a:latin typeface="Arial MT"/>
                <a:cs typeface="Arial MT"/>
              </a:rPr>
              <a:t>G</a:t>
            </a:r>
            <a:endParaRPr sz="1200">
              <a:latin typeface="Arial MT"/>
              <a:cs typeface="Arial MT"/>
            </a:endParaRPr>
          </a:p>
        </p:txBody>
      </p:sp>
      <p:sp>
        <p:nvSpPr>
          <p:cNvPr id="54" name="object 54"/>
          <p:cNvSpPr txBox="1"/>
          <p:nvPr/>
        </p:nvSpPr>
        <p:spPr>
          <a:xfrm rot="840000">
            <a:off x="5085965" y="8138395"/>
            <a:ext cx="188238" cy="152400"/>
          </a:xfrm>
          <a:prstGeom prst="rect">
            <a:avLst/>
          </a:prstGeom>
        </p:spPr>
        <p:txBody>
          <a:bodyPr vert="horz" wrap="square" lIns="0" tIns="0" rIns="0" bIns="0" rtlCol="0">
            <a:spAutoFit/>
          </a:bodyPr>
          <a:lstStyle/>
          <a:p>
            <a:pPr>
              <a:lnSpc>
                <a:spcPts val="1200"/>
              </a:lnSpc>
            </a:pPr>
            <a:r>
              <a:rPr sz="1200" spc="-5" dirty="0">
                <a:solidFill>
                  <a:srgbClr val="528F88"/>
                </a:solidFill>
                <a:latin typeface="Arial MT"/>
                <a:cs typeface="Arial MT"/>
              </a:rPr>
              <a:t>R</a:t>
            </a:r>
            <a:endParaRPr sz="1200">
              <a:latin typeface="Arial MT"/>
              <a:cs typeface="Arial MT"/>
            </a:endParaRPr>
          </a:p>
        </p:txBody>
      </p:sp>
      <p:sp>
        <p:nvSpPr>
          <p:cNvPr id="55" name="object 55"/>
          <p:cNvSpPr txBox="1"/>
          <p:nvPr/>
        </p:nvSpPr>
        <p:spPr>
          <a:xfrm rot="360000">
            <a:off x="5197815" y="8159872"/>
            <a:ext cx="196362" cy="152400"/>
          </a:xfrm>
          <a:prstGeom prst="rect">
            <a:avLst/>
          </a:prstGeom>
        </p:spPr>
        <p:txBody>
          <a:bodyPr vert="horz" wrap="square" lIns="0" tIns="0" rIns="0" bIns="0" rtlCol="0">
            <a:spAutoFit/>
          </a:bodyPr>
          <a:lstStyle/>
          <a:p>
            <a:pPr>
              <a:lnSpc>
                <a:spcPts val="1195"/>
              </a:lnSpc>
            </a:pPr>
            <a:r>
              <a:rPr sz="1200" spc="150" dirty="0">
                <a:solidFill>
                  <a:srgbClr val="528F88"/>
                </a:solidFill>
                <a:latin typeface="Arial MT"/>
                <a:cs typeface="Arial MT"/>
              </a:rPr>
              <a:t>A</a:t>
            </a:r>
            <a:endParaRPr sz="1200">
              <a:latin typeface="Arial MT"/>
              <a:cs typeface="Arial MT"/>
            </a:endParaRPr>
          </a:p>
        </p:txBody>
      </p:sp>
      <p:sp>
        <p:nvSpPr>
          <p:cNvPr id="56" name="object 56"/>
          <p:cNvSpPr txBox="1"/>
          <p:nvPr/>
        </p:nvSpPr>
        <p:spPr>
          <a:xfrm rot="360000">
            <a:off x="5170973" y="8336459"/>
            <a:ext cx="172772" cy="142240"/>
          </a:xfrm>
          <a:prstGeom prst="rect">
            <a:avLst/>
          </a:prstGeom>
        </p:spPr>
        <p:txBody>
          <a:bodyPr vert="horz" wrap="square" lIns="0" tIns="0" rIns="0" bIns="0" rtlCol="0">
            <a:spAutoFit/>
          </a:bodyPr>
          <a:lstStyle/>
          <a:p>
            <a:pPr>
              <a:lnSpc>
                <a:spcPts val="1120"/>
              </a:lnSpc>
            </a:pPr>
            <a:r>
              <a:rPr sz="1100" b="1" spc="-10" dirty="0">
                <a:solidFill>
                  <a:srgbClr val="528F88"/>
                </a:solidFill>
                <a:latin typeface="Arial"/>
                <a:cs typeface="Arial"/>
              </a:rPr>
              <a:t>S</a:t>
            </a:r>
            <a:endParaRPr sz="1100">
              <a:latin typeface="Arial"/>
              <a:cs typeface="Arial"/>
            </a:endParaRPr>
          </a:p>
        </p:txBody>
      </p:sp>
      <p:sp>
        <p:nvSpPr>
          <p:cNvPr id="57" name="object 57"/>
          <p:cNvSpPr txBox="1"/>
          <p:nvPr/>
        </p:nvSpPr>
        <p:spPr>
          <a:xfrm>
            <a:off x="5344785" y="8152731"/>
            <a:ext cx="147320" cy="179705"/>
          </a:xfrm>
          <a:prstGeom prst="rect">
            <a:avLst/>
          </a:prstGeom>
        </p:spPr>
        <p:txBody>
          <a:bodyPr vert="horz" wrap="square" lIns="0" tIns="0" rIns="0" bIns="0" rtlCol="0">
            <a:spAutoFit/>
          </a:bodyPr>
          <a:lstStyle/>
          <a:p>
            <a:pPr marL="12700">
              <a:lnSpc>
                <a:spcPts val="1315"/>
              </a:lnSpc>
            </a:pPr>
            <a:r>
              <a:rPr sz="1200" spc="75" dirty="0">
                <a:solidFill>
                  <a:srgbClr val="528F88"/>
                </a:solidFill>
                <a:latin typeface="Arial MT"/>
                <a:cs typeface="Arial MT"/>
              </a:rPr>
              <a:t>N</a:t>
            </a:r>
            <a:endParaRPr sz="1200">
              <a:latin typeface="Arial MT"/>
              <a:cs typeface="Arial MT"/>
            </a:endParaRPr>
          </a:p>
        </p:txBody>
      </p:sp>
      <p:sp>
        <p:nvSpPr>
          <p:cNvPr id="58" name="object 58"/>
          <p:cNvSpPr txBox="1"/>
          <p:nvPr/>
        </p:nvSpPr>
        <p:spPr>
          <a:xfrm rot="21120000">
            <a:off x="5442105" y="8156741"/>
            <a:ext cx="192421" cy="152400"/>
          </a:xfrm>
          <a:prstGeom prst="rect">
            <a:avLst/>
          </a:prstGeom>
        </p:spPr>
        <p:txBody>
          <a:bodyPr vert="horz" wrap="square" lIns="0" tIns="0" rIns="0" bIns="0" rtlCol="0">
            <a:spAutoFit/>
          </a:bodyPr>
          <a:lstStyle/>
          <a:p>
            <a:pPr>
              <a:lnSpc>
                <a:spcPts val="1200"/>
              </a:lnSpc>
            </a:pPr>
            <a:r>
              <a:rPr sz="1200" spc="50" dirty="0">
                <a:solidFill>
                  <a:srgbClr val="528F88"/>
                </a:solidFill>
                <a:latin typeface="Arial MT"/>
                <a:cs typeface="Arial MT"/>
              </a:rPr>
              <a:t>D</a:t>
            </a:r>
            <a:endParaRPr sz="1200">
              <a:latin typeface="Arial MT"/>
              <a:cs typeface="Arial MT"/>
            </a:endParaRPr>
          </a:p>
        </p:txBody>
      </p:sp>
      <p:sp>
        <p:nvSpPr>
          <p:cNvPr id="59" name="object 59"/>
          <p:cNvSpPr txBox="1"/>
          <p:nvPr/>
        </p:nvSpPr>
        <p:spPr>
          <a:xfrm rot="20700000">
            <a:off x="5556109" y="8134168"/>
            <a:ext cx="183515" cy="152400"/>
          </a:xfrm>
          <a:prstGeom prst="rect">
            <a:avLst/>
          </a:prstGeom>
        </p:spPr>
        <p:txBody>
          <a:bodyPr vert="horz" wrap="square" lIns="0" tIns="0" rIns="0" bIns="0" rtlCol="0">
            <a:spAutoFit/>
          </a:bodyPr>
          <a:lstStyle/>
          <a:p>
            <a:pPr>
              <a:lnSpc>
                <a:spcPts val="1200"/>
              </a:lnSpc>
            </a:pPr>
            <a:r>
              <a:rPr sz="1200" dirty="0">
                <a:solidFill>
                  <a:srgbClr val="528F88"/>
                </a:solidFill>
                <a:latin typeface="Arial MT"/>
                <a:cs typeface="Arial MT"/>
              </a:rPr>
              <a:t>E</a:t>
            </a:r>
            <a:endParaRPr sz="1200">
              <a:latin typeface="Arial MT"/>
              <a:cs typeface="Arial MT"/>
            </a:endParaRPr>
          </a:p>
        </p:txBody>
      </p:sp>
      <p:sp>
        <p:nvSpPr>
          <p:cNvPr id="60" name="object 60"/>
          <p:cNvSpPr txBox="1"/>
          <p:nvPr/>
        </p:nvSpPr>
        <p:spPr>
          <a:xfrm rot="20340000">
            <a:off x="5653907" y="8102165"/>
            <a:ext cx="182810" cy="152400"/>
          </a:xfrm>
          <a:prstGeom prst="rect">
            <a:avLst/>
          </a:prstGeom>
        </p:spPr>
        <p:txBody>
          <a:bodyPr vert="horz" wrap="square" lIns="0" tIns="0" rIns="0" bIns="0" rtlCol="0">
            <a:spAutoFit/>
          </a:bodyPr>
          <a:lstStyle/>
          <a:p>
            <a:pPr>
              <a:lnSpc>
                <a:spcPts val="1200"/>
              </a:lnSpc>
            </a:pPr>
            <a:r>
              <a:rPr sz="1200" spc="-20" dirty="0">
                <a:solidFill>
                  <a:srgbClr val="528F88"/>
                </a:solidFill>
                <a:latin typeface="Arial MT"/>
                <a:cs typeface="Arial MT"/>
              </a:rPr>
              <a:t>S</a:t>
            </a:r>
            <a:endParaRPr sz="1200">
              <a:latin typeface="Arial MT"/>
              <a:cs typeface="Arial MT"/>
            </a:endParaRPr>
          </a:p>
        </p:txBody>
      </p:sp>
      <p:sp>
        <p:nvSpPr>
          <p:cNvPr id="61" name="object 61"/>
          <p:cNvSpPr txBox="1"/>
          <p:nvPr/>
        </p:nvSpPr>
        <p:spPr>
          <a:xfrm rot="5820000">
            <a:off x="4272709" y="7074349"/>
            <a:ext cx="163196" cy="128270"/>
          </a:xfrm>
          <a:prstGeom prst="rect">
            <a:avLst/>
          </a:prstGeom>
        </p:spPr>
        <p:txBody>
          <a:bodyPr vert="horz" wrap="square" lIns="0" tIns="0" rIns="0" bIns="0" rtlCol="0">
            <a:spAutoFit/>
          </a:bodyPr>
          <a:lstStyle/>
          <a:p>
            <a:pPr>
              <a:lnSpc>
                <a:spcPts val="1010"/>
              </a:lnSpc>
            </a:pPr>
            <a:r>
              <a:rPr sz="1000" b="1" spc="30" dirty="0">
                <a:solidFill>
                  <a:srgbClr val="EACE7C"/>
                </a:solidFill>
                <a:latin typeface="Arial"/>
                <a:cs typeface="Arial"/>
              </a:rPr>
              <a:t>C</a:t>
            </a:r>
            <a:endParaRPr sz="1000">
              <a:latin typeface="Arial"/>
              <a:cs typeface="Arial"/>
            </a:endParaRPr>
          </a:p>
        </p:txBody>
      </p:sp>
      <p:sp>
        <p:nvSpPr>
          <p:cNvPr id="62" name="object 62"/>
          <p:cNvSpPr txBox="1"/>
          <p:nvPr/>
        </p:nvSpPr>
        <p:spPr>
          <a:xfrm rot="5520000">
            <a:off x="4259541" y="7178398"/>
            <a:ext cx="171155" cy="129539"/>
          </a:xfrm>
          <a:prstGeom prst="rect">
            <a:avLst/>
          </a:prstGeom>
        </p:spPr>
        <p:txBody>
          <a:bodyPr vert="horz" wrap="square" lIns="0" tIns="0" rIns="0" bIns="0" rtlCol="0">
            <a:spAutoFit/>
          </a:bodyPr>
          <a:lstStyle/>
          <a:p>
            <a:pPr>
              <a:lnSpc>
                <a:spcPts val="1019"/>
              </a:lnSpc>
            </a:pPr>
            <a:r>
              <a:rPr sz="1000" b="1" spc="90" dirty="0">
                <a:solidFill>
                  <a:srgbClr val="EACE7C"/>
                </a:solidFill>
                <a:latin typeface="Arial"/>
                <a:cs typeface="Arial"/>
              </a:rPr>
              <a:t>O</a:t>
            </a:r>
            <a:endParaRPr sz="1000">
              <a:latin typeface="Arial"/>
              <a:cs typeface="Arial"/>
            </a:endParaRPr>
          </a:p>
        </p:txBody>
      </p:sp>
      <p:sp>
        <p:nvSpPr>
          <p:cNvPr id="63" name="object 63"/>
          <p:cNvSpPr txBox="1"/>
          <p:nvPr/>
        </p:nvSpPr>
        <p:spPr>
          <a:xfrm rot="5100000">
            <a:off x="4263578" y="7287527"/>
            <a:ext cx="167102" cy="128270"/>
          </a:xfrm>
          <a:prstGeom prst="rect">
            <a:avLst/>
          </a:prstGeom>
        </p:spPr>
        <p:txBody>
          <a:bodyPr vert="horz" wrap="square" lIns="0" tIns="0" rIns="0" bIns="0" rtlCol="0">
            <a:spAutoFit/>
          </a:bodyPr>
          <a:lstStyle/>
          <a:p>
            <a:pPr>
              <a:lnSpc>
                <a:spcPts val="1010"/>
              </a:lnSpc>
            </a:pPr>
            <a:r>
              <a:rPr sz="1000" b="1" spc="85" dirty="0">
                <a:solidFill>
                  <a:srgbClr val="EACE7C"/>
                </a:solidFill>
                <a:latin typeface="Arial"/>
                <a:cs typeface="Arial"/>
              </a:rPr>
              <a:t>N</a:t>
            </a:r>
            <a:endParaRPr sz="1000">
              <a:latin typeface="Arial"/>
              <a:cs typeface="Arial"/>
            </a:endParaRPr>
          </a:p>
        </p:txBody>
      </p:sp>
      <p:sp>
        <p:nvSpPr>
          <p:cNvPr id="64" name="object 64"/>
          <p:cNvSpPr txBox="1"/>
          <p:nvPr/>
        </p:nvSpPr>
        <p:spPr>
          <a:xfrm rot="4620000">
            <a:off x="4284761" y="7429932"/>
            <a:ext cx="166705"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N</a:t>
            </a:r>
            <a:endParaRPr sz="1000">
              <a:latin typeface="Arial"/>
              <a:cs typeface="Arial"/>
            </a:endParaRPr>
          </a:p>
        </p:txBody>
      </p:sp>
      <p:sp>
        <p:nvSpPr>
          <p:cNvPr id="65" name="object 65"/>
          <p:cNvSpPr txBox="1"/>
          <p:nvPr/>
        </p:nvSpPr>
        <p:spPr>
          <a:xfrm rot="3660000">
            <a:off x="4390881" y="7693989"/>
            <a:ext cx="154826"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S</a:t>
            </a:r>
            <a:endParaRPr sz="1000">
              <a:latin typeface="Arial"/>
              <a:cs typeface="Arial"/>
            </a:endParaRPr>
          </a:p>
        </p:txBody>
      </p:sp>
      <p:sp>
        <p:nvSpPr>
          <p:cNvPr id="66" name="object 66"/>
          <p:cNvSpPr txBox="1"/>
          <p:nvPr/>
        </p:nvSpPr>
        <p:spPr>
          <a:xfrm rot="3060000">
            <a:off x="4484701" y="7838358"/>
            <a:ext cx="160927" cy="128905"/>
          </a:xfrm>
          <a:prstGeom prst="rect">
            <a:avLst/>
          </a:prstGeom>
        </p:spPr>
        <p:txBody>
          <a:bodyPr vert="horz" wrap="square" lIns="0" tIns="0" rIns="0" bIns="0" rtlCol="0">
            <a:spAutoFit/>
          </a:bodyPr>
          <a:lstStyle/>
          <a:p>
            <a:pPr>
              <a:lnSpc>
                <a:spcPts val="1015"/>
              </a:lnSpc>
            </a:pPr>
            <a:r>
              <a:rPr sz="1000" b="1" spc="15" dirty="0">
                <a:solidFill>
                  <a:srgbClr val="EACE7C"/>
                </a:solidFill>
                <a:latin typeface="Arial"/>
                <a:cs typeface="Arial"/>
              </a:rPr>
              <a:t>R</a:t>
            </a:r>
            <a:endParaRPr sz="1000">
              <a:latin typeface="Arial"/>
              <a:cs typeface="Arial"/>
            </a:endParaRPr>
          </a:p>
        </p:txBody>
      </p:sp>
      <p:sp>
        <p:nvSpPr>
          <p:cNvPr id="67" name="object 67"/>
          <p:cNvSpPr txBox="1"/>
          <p:nvPr/>
        </p:nvSpPr>
        <p:spPr>
          <a:xfrm rot="2700000">
            <a:off x="4548896" y="7913077"/>
            <a:ext cx="166309"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A</a:t>
            </a:r>
            <a:endParaRPr sz="1000">
              <a:latin typeface="Arial"/>
              <a:cs typeface="Arial"/>
            </a:endParaRPr>
          </a:p>
        </p:txBody>
      </p:sp>
      <p:sp>
        <p:nvSpPr>
          <p:cNvPr id="68" name="object 68"/>
          <p:cNvSpPr txBox="1"/>
          <p:nvPr/>
        </p:nvSpPr>
        <p:spPr>
          <a:xfrm rot="4920000">
            <a:off x="4114999" y="7382569"/>
            <a:ext cx="191264" cy="152400"/>
          </a:xfrm>
          <a:prstGeom prst="rect">
            <a:avLst/>
          </a:prstGeom>
        </p:spPr>
        <p:txBody>
          <a:bodyPr vert="horz" wrap="square" lIns="0" tIns="0" rIns="0" bIns="0" rtlCol="0">
            <a:spAutoFit/>
          </a:bodyPr>
          <a:lstStyle/>
          <a:p>
            <a:pPr>
              <a:lnSpc>
                <a:spcPts val="1195"/>
              </a:lnSpc>
            </a:pPr>
            <a:r>
              <a:rPr sz="1200" b="1" spc="95" dirty="0">
                <a:solidFill>
                  <a:srgbClr val="EACE7C"/>
                </a:solidFill>
                <a:latin typeface="Arial"/>
                <a:cs typeface="Arial"/>
              </a:rPr>
              <a:t>V</a:t>
            </a:r>
            <a:endParaRPr sz="1200">
              <a:latin typeface="Arial"/>
              <a:cs typeface="Arial"/>
            </a:endParaRPr>
          </a:p>
        </p:txBody>
      </p:sp>
      <p:sp>
        <p:nvSpPr>
          <p:cNvPr id="69" name="object 69"/>
          <p:cNvSpPr txBox="1"/>
          <p:nvPr/>
        </p:nvSpPr>
        <p:spPr>
          <a:xfrm rot="4680000">
            <a:off x="4143883" y="7464743"/>
            <a:ext cx="161256"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70" name="object 70"/>
          <p:cNvSpPr txBox="1"/>
          <p:nvPr/>
        </p:nvSpPr>
        <p:spPr>
          <a:xfrm rot="4440000">
            <a:off x="4150659" y="7538129"/>
            <a:ext cx="182460" cy="152400"/>
          </a:xfrm>
          <a:prstGeom prst="rect">
            <a:avLst/>
          </a:prstGeom>
        </p:spPr>
        <p:txBody>
          <a:bodyPr vert="horz" wrap="square" lIns="0" tIns="0" rIns="0" bIns="0" rtlCol="0">
            <a:spAutoFit/>
          </a:bodyPr>
          <a:lstStyle/>
          <a:p>
            <a:pPr>
              <a:lnSpc>
                <a:spcPts val="1195"/>
              </a:lnSpc>
            </a:pPr>
            <a:r>
              <a:rPr sz="1200" b="1" spc="-35" dirty="0">
                <a:solidFill>
                  <a:srgbClr val="EACE7C"/>
                </a:solidFill>
                <a:latin typeface="Arial"/>
                <a:cs typeface="Arial"/>
              </a:rPr>
              <a:t>S</a:t>
            </a:r>
            <a:endParaRPr sz="1200">
              <a:latin typeface="Arial"/>
              <a:cs typeface="Arial"/>
            </a:endParaRPr>
          </a:p>
        </p:txBody>
      </p:sp>
      <p:sp>
        <p:nvSpPr>
          <p:cNvPr id="71" name="object 71"/>
          <p:cNvSpPr txBox="1"/>
          <p:nvPr/>
        </p:nvSpPr>
        <p:spPr>
          <a:xfrm rot="4260000">
            <a:off x="4313471" y="7528354"/>
            <a:ext cx="163965"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U</a:t>
            </a:r>
            <a:endParaRPr sz="1000">
              <a:latin typeface="Arial"/>
              <a:cs typeface="Arial"/>
            </a:endParaRPr>
          </a:p>
        </p:txBody>
      </p:sp>
      <p:sp>
        <p:nvSpPr>
          <p:cNvPr id="72" name="object 72"/>
          <p:cNvSpPr txBox="1"/>
          <p:nvPr/>
        </p:nvSpPr>
        <p:spPr>
          <a:xfrm rot="4260000">
            <a:off x="4183395" y="7610529"/>
            <a:ext cx="161049"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73" name="object 73"/>
          <p:cNvSpPr txBox="1"/>
          <p:nvPr/>
        </p:nvSpPr>
        <p:spPr>
          <a:xfrm rot="3960000">
            <a:off x="4351232" y="7616357"/>
            <a:ext cx="156922"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E</a:t>
            </a:r>
            <a:endParaRPr sz="1000">
              <a:latin typeface="Arial"/>
              <a:cs typeface="Arial"/>
            </a:endParaRPr>
          </a:p>
        </p:txBody>
      </p:sp>
      <p:sp>
        <p:nvSpPr>
          <p:cNvPr id="74" name="object 74"/>
          <p:cNvSpPr txBox="1"/>
          <p:nvPr/>
        </p:nvSpPr>
        <p:spPr>
          <a:xfrm rot="3960000">
            <a:off x="4195854" y="7696300"/>
            <a:ext cx="201670" cy="152400"/>
          </a:xfrm>
          <a:prstGeom prst="rect">
            <a:avLst/>
          </a:prstGeom>
        </p:spPr>
        <p:txBody>
          <a:bodyPr vert="horz" wrap="square" lIns="0" tIns="0" rIns="0" bIns="0" rtlCol="0">
            <a:spAutoFit/>
          </a:bodyPr>
          <a:lstStyle/>
          <a:p>
            <a:pPr>
              <a:lnSpc>
                <a:spcPts val="1190"/>
              </a:lnSpc>
            </a:pPr>
            <a:r>
              <a:rPr sz="1200" b="1" spc="85" dirty="0">
                <a:solidFill>
                  <a:srgbClr val="EACE7C"/>
                </a:solidFill>
                <a:latin typeface="Arial"/>
                <a:cs typeface="Arial"/>
              </a:rPr>
              <a:t>Ó</a:t>
            </a:r>
            <a:endParaRPr sz="1200">
              <a:latin typeface="Arial"/>
              <a:cs typeface="Arial"/>
            </a:endParaRPr>
          </a:p>
        </p:txBody>
      </p:sp>
      <p:sp>
        <p:nvSpPr>
          <p:cNvPr id="75" name="object 75"/>
          <p:cNvSpPr txBox="1"/>
          <p:nvPr/>
        </p:nvSpPr>
        <p:spPr>
          <a:xfrm rot="3600000">
            <a:off x="4254755" y="7809873"/>
            <a:ext cx="195564" cy="152400"/>
          </a:xfrm>
          <a:prstGeom prst="rect">
            <a:avLst/>
          </a:prstGeom>
        </p:spPr>
        <p:txBody>
          <a:bodyPr vert="horz" wrap="square" lIns="0" tIns="0" rIns="0" bIns="0" rtlCol="0">
            <a:spAutoFit/>
          </a:bodyPr>
          <a:lstStyle/>
          <a:p>
            <a:pPr>
              <a:lnSpc>
                <a:spcPts val="1195"/>
              </a:lnSpc>
            </a:pPr>
            <a:r>
              <a:rPr sz="1200" b="1" spc="80" dirty="0">
                <a:solidFill>
                  <a:srgbClr val="EACE7C"/>
                </a:solidFill>
                <a:latin typeface="Arial"/>
                <a:cs typeface="Arial"/>
              </a:rPr>
              <a:t>N</a:t>
            </a:r>
            <a:endParaRPr sz="1200">
              <a:latin typeface="Arial"/>
              <a:cs typeface="Arial"/>
            </a:endParaRPr>
          </a:p>
        </p:txBody>
      </p:sp>
      <p:sp>
        <p:nvSpPr>
          <p:cNvPr id="76" name="object 76"/>
          <p:cNvSpPr txBox="1"/>
          <p:nvPr/>
        </p:nvSpPr>
        <p:spPr>
          <a:xfrm rot="6360000">
            <a:off x="4459686" y="6996229"/>
            <a:ext cx="133736"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I</a:t>
            </a:r>
            <a:endParaRPr sz="1000">
              <a:latin typeface="Arial MT"/>
              <a:cs typeface="Arial MT"/>
            </a:endParaRPr>
          </a:p>
        </p:txBody>
      </p:sp>
      <p:sp>
        <p:nvSpPr>
          <p:cNvPr id="77" name="object 77"/>
          <p:cNvSpPr txBox="1"/>
          <p:nvPr/>
        </p:nvSpPr>
        <p:spPr>
          <a:xfrm rot="6060000">
            <a:off x="4428690" y="7065940"/>
            <a:ext cx="161849" cy="127000"/>
          </a:xfrm>
          <a:prstGeom prst="rect">
            <a:avLst/>
          </a:prstGeom>
        </p:spPr>
        <p:txBody>
          <a:bodyPr vert="horz" wrap="square" lIns="0" tIns="0" rIns="0" bIns="0" rtlCol="0">
            <a:spAutoFit/>
          </a:bodyPr>
          <a:lstStyle/>
          <a:p>
            <a:pPr>
              <a:lnSpc>
                <a:spcPts val="1000"/>
              </a:lnSpc>
            </a:pPr>
            <a:r>
              <a:rPr sz="1000" spc="60" dirty="0">
                <a:solidFill>
                  <a:srgbClr val="EACE7C"/>
                </a:solidFill>
                <a:latin typeface="Arial MT"/>
                <a:cs typeface="Arial MT"/>
              </a:rPr>
              <a:t>N</a:t>
            </a:r>
            <a:endParaRPr sz="1000">
              <a:latin typeface="Arial MT"/>
              <a:cs typeface="Arial MT"/>
            </a:endParaRPr>
          </a:p>
        </p:txBody>
      </p:sp>
      <p:sp>
        <p:nvSpPr>
          <p:cNvPr id="78" name="object 78"/>
          <p:cNvSpPr txBox="1"/>
          <p:nvPr/>
        </p:nvSpPr>
        <p:spPr>
          <a:xfrm rot="5640000">
            <a:off x="4419734" y="7158510"/>
            <a:ext cx="153580" cy="127000"/>
          </a:xfrm>
          <a:prstGeom prst="rect">
            <a:avLst/>
          </a:prstGeom>
        </p:spPr>
        <p:txBody>
          <a:bodyPr vert="horz" wrap="square" lIns="0" tIns="0" rIns="0" bIns="0" rtlCol="0">
            <a:spAutoFit/>
          </a:bodyPr>
          <a:lstStyle/>
          <a:p>
            <a:pPr>
              <a:lnSpc>
                <a:spcPts val="994"/>
              </a:lnSpc>
            </a:pPr>
            <a:r>
              <a:rPr sz="1000" spc="45" dirty="0">
                <a:solidFill>
                  <a:srgbClr val="EACE7C"/>
                </a:solidFill>
                <a:latin typeface="Arial MT"/>
                <a:cs typeface="Arial MT"/>
              </a:rPr>
              <a:t>T</a:t>
            </a:r>
            <a:endParaRPr sz="1000">
              <a:latin typeface="Arial MT"/>
              <a:cs typeface="Arial MT"/>
            </a:endParaRPr>
          </a:p>
        </p:txBody>
      </p:sp>
      <p:sp>
        <p:nvSpPr>
          <p:cNvPr id="79" name="object 79"/>
          <p:cNvSpPr txBox="1"/>
          <p:nvPr/>
        </p:nvSpPr>
        <p:spPr>
          <a:xfrm>
            <a:off x="4416686" y="7251185"/>
            <a:ext cx="154305" cy="112395"/>
          </a:xfrm>
          <a:prstGeom prst="rect">
            <a:avLst/>
          </a:prstGeom>
        </p:spPr>
        <p:txBody>
          <a:bodyPr vert="vert" wrap="square" lIns="0" tIns="0" rIns="0" bIns="0" rtlCol="0">
            <a:spAutoFit/>
          </a:bodyPr>
          <a:lstStyle/>
          <a:p>
            <a:pPr marL="12700">
              <a:lnSpc>
                <a:spcPts val="1110"/>
              </a:lnSpc>
            </a:pPr>
            <a:r>
              <a:rPr sz="1000" dirty="0">
                <a:solidFill>
                  <a:srgbClr val="EACE7C"/>
                </a:solidFill>
                <a:latin typeface="Arial MT"/>
                <a:cs typeface="Arial MT"/>
              </a:rPr>
              <a:t>E</a:t>
            </a:r>
            <a:endParaRPr sz="1000">
              <a:latin typeface="Arial MT"/>
              <a:cs typeface="Arial MT"/>
            </a:endParaRPr>
          </a:p>
        </p:txBody>
      </p:sp>
      <p:sp>
        <p:nvSpPr>
          <p:cNvPr id="80" name="object 80"/>
          <p:cNvSpPr txBox="1"/>
          <p:nvPr/>
        </p:nvSpPr>
        <p:spPr>
          <a:xfrm rot="4920000">
            <a:off x="4420778" y="7333142"/>
            <a:ext cx="157991"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R</a:t>
            </a:r>
            <a:endParaRPr sz="1000">
              <a:latin typeface="Arial MT"/>
              <a:cs typeface="Arial MT"/>
            </a:endParaRPr>
          </a:p>
        </p:txBody>
      </p:sp>
      <p:sp>
        <p:nvSpPr>
          <p:cNvPr id="81" name="object 81"/>
          <p:cNvSpPr txBox="1"/>
          <p:nvPr/>
        </p:nvSpPr>
        <p:spPr>
          <a:xfrm rot="4560000">
            <a:off x="4437202" y="7425305"/>
            <a:ext cx="158369"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C</a:t>
            </a:r>
            <a:endParaRPr sz="1000">
              <a:latin typeface="Arial MT"/>
              <a:cs typeface="Arial MT"/>
            </a:endParaRPr>
          </a:p>
        </p:txBody>
      </p:sp>
      <p:sp>
        <p:nvSpPr>
          <p:cNvPr id="82" name="object 82"/>
          <p:cNvSpPr txBox="1"/>
          <p:nvPr/>
        </p:nvSpPr>
        <p:spPr>
          <a:xfrm rot="4140000">
            <a:off x="4462127" y="7521918"/>
            <a:ext cx="166679" cy="127000"/>
          </a:xfrm>
          <a:prstGeom prst="rect">
            <a:avLst/>
          </a:prstGeom>
        </p:spPr>
        <p:txBody>
          <a:bodyPr vert="horz" wrap="square" lIns="0" tIns="0" rIns="0" bIns="0" rtlCol="0">
            <a:spAutoFit/>
          </a:bodyPr>
          <a:lstStyle/>
          <a:p>
            <a:pPr>
              <a:lnSpc>
                <a:spcPts val="994"/>
              </a:lnSpc>
            </a:pPr>
            <a:r>
              <a:rPr sz="1000" spc="50" dirty="0">
                <a:solidFill>
                  <a:srgbClr val="EACE7C"/>
                </a:solidFill>
                <a:latin typeface="Arial MT"/>
                <a:cs typeface="Arial MT"/>
              </a:rPr>
              <a:t>O</a:t>
            </a:r>
            <a:endParaRPr sz="1000">
              <a:latin typeface="Arial MT"/>
              <a:cs typeface="Arial MT"/>
            </a:endParaRPr>
          </a:p>
        </p:txBody>
      </p:sp>
      <p:sp>
        <p:nvSpPr>
          <p:cNvPr id="83" name="object 83"/>
          <p:cNvSpPr txBox="1"/>
          <p:nvPr/>
        </p:nvSpPr>
        <p:spPr>
          <a:xfrm rot="3720000">
            <a:off x="4505591" y="7617316"/>
            <a:ext cx="163036" cy="127000"/>
          </a:xfrm>
          <a:prstGeom prst="rect">
            <a:avLst/>
          </a:prstGeom>
        </p:spPr>
        <p:txBody>
          <a:bodyPr vert="horz" wrap="square" lIns="0" tIns="0" rIns="0" bIns="0" rtlCol="0">
            <a:spAutoFit/>
          </a:bodyPr>
          <a:lstStyle/>
          <a:p>
            <a:pPr>
              <a:lnSpc>
                <a:spcPts val="994"/>
              </a:lnSpc>
            </a:pPr>
            <a:r>
              <a:rPr sz="1000" spc="60" dirty="0">
                <a:solidFill>
                  <a:srgbClr val="EACE7C"/>
                </a:solidFill>
                <a:latin typeface="Arial MT"/>
                <a:cs typeface="Arial MT"/>
              </a:rPr>
              <a:t>N</a:t>
            </a:r>
            <a:endParaRPr sz="1000">
              <a:latin typeface="Arial MT"/>
              <a:cs typeface="Arial MT"/>
            </a:endParaRPr>
          </a:p>
        </p:txBody>
      </p:sp>
      <p:sp>
        <p:nvSpPr>
          <p:cNvPr id="84" name="object 84"/>
          <p:cNvSpPr txBox="1"/>
          <p:nvPr/>
        </p:nvSpPr>
        <p:spPr>
          <a:xfrm rot="3360000">
            <a:off x="4557568" y="7698127"/>
            <a:ext cx="153580" cy="127000"/>
          </a:xfrm>
          <a:prstGeom prst="rect">
            <a:avLst/>
          </a:prstGeom>
        </p:spPr>
        <p:txBody>
          <a:bodyPr vert="horz" wrap="square" lIns="0" tIns="0" rIns="0" bIns="0" rtlCol="0">
            <a:spAutoFit/>
          </a:bodyPr>
          <a:lstStyle/>
          <a:p>
            <a:pPr>
              <a:lnSpc>
                <a:spcPts val="994"/>
              </a:lnSpc>
            </a:pPr>
            <a:r>
              <a:rPr sz="1000" dirty="0">
                <a:solidFill>
                  <a:srgbClr val="EACE7C"/>
                </a:solidFill>
                <a:latin typeface="Arial MT"/>
                <a:cs typeface="Arial MT"/>
              </a:rPr>
              <a:t>E</a:t>
            </a:r>
            <a:endParaRPr sz="1000">
              <a:latin typeface="Arial MT"/>
              <a:cs typeface="Arial MT"/>
            </a:endParaRPr>
          </a:p>
        </p:txBody>
      </p:sp>
      <p:sp>
        <p:nvSpPr>
          <p:cNvPr id="85" name="object 85"/>
          <p:cNvSpPr txBox="1"/>
          <p:nvPr/>
        </p:nvSpPr>
        <p:spPr>
          <a:xfrm rot="3360000">
            <a:off x="4433708" y="7765103"/>
            <a:ext cx="155517"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T</a:t>
            </a:r>
            <a:endParaRPr sz="1000">
              <a:latin typeface="Arial"/>
              <a:cs typeface="Arial"/>
            </a:endParaRPr>
          </a:p>
        </p:txBody>
      </p:sp>
      <p:sp>
        <p:nvSpPr>
          <p:cNvPr id="86" name="object 86"/>
          <p:cNvSpPr txBox="1"/>
          <p:nvPr/>
        </p:nvSpPr>
        <p:spPr>
          <a:xfrm rot="3000000">
            <a:off x="4609192" y="7770727"/>
            <a:ext cx="157991" cy="127000"/>
          </a:xfrm>
          <a:prstGeom prst="rect">
            <a:avLst/>
          </a:prstGeom>
        </p:spPr>
        <p:txBody>
          <a:bodyPr vert="horz" wrap="square" lIns="0" tIns="0" rIns="0" bIns="0" rtlCol="0">
            <a:spAutoFit/>
          </a:bodyPr>
          <a:lstStyle/>
          <a:p>
            <a:pPr>
              <a:lnSpc>
                <a:spcPts val="1000"/>
              </a:lnSpc>
            </a:pPr>
            <a:r>
              <a:rPr sz="1000" spc="5" dirty="0">
                <a:solidFill>
                  <a:srgbClr val="EACE7C"/>
                </a:solidFill>
                <a:latin typeface="Arial MT"/>
                <a:cs typeface="Arial MT"/>
              </a:rPr>
              <a:t>C</a:t>
            </a:r>
            <a:endParaRPr sz="1000">
              <a:latin typeface="Arial MT"/>
              <a:cs typeface="Arial MT"/>
            </a:endParaRPr>
          </a:p>
        </p:txBody>
      </p:sp>
      <p:sp>
        <p:nvSpPr>
          <p:cNvPr id="87" name="object 87"/>
          <p:cNvSpPr txBox="1"/>
          <p:nvPr/>
        </p:nvSpPr>
        <p:spPr>
          <a:xfrm rot="2640000">
            <a:off x="4672602" y="7836350"/>
            <a:ext cx="152517"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T</a:t>
            </a:r>
            <a:endParaRPr sz="1000">
              <a:latin typeface="Arial MT"/>
              <a:cs typeface="Arial MT"/>
            </a:endParaRPr>
          </a:p>
        </p:txBody>
      </p:sp>
      <p:sp>
        <p:nvSpPr>
          <p:cNvPr id="88" name="object 88"/>
          <p:cNvSpPr txBox="1"/>
          <p:nvPr/>
        </p:nvSpPr>
        <p:spPr>
          <a:xfrm rot="2220000">
            <a:off x="4738024" y="7898102"/>
            <a:ext cx="163836" cy="127000"/>
          </a:xfrm>
          <a:prstGeom prst="rect">
            <a:avLst/>
          </a:prstGeom>
        </p:spPr>
        <p:txBody>
          <a:bodyPr vert="horz" wrap="square" lIns="0" tIns="0" rIns="0" bIns="0" rtlCol="0">
            <a:spAutoFit/>
          </a:bodyPr>
          <a:lstStyle/>
          <a:p>
            <a:pPr>
              <a:lnSpc>
                <a:spcPts val="994"/>
              </a:lnSpc>
            </a:pPr>
            <a:r>
              <a:rPr sz="1000" spc="125" dirty="0">
                <a:solidFill>
                  <a:srgbClr val="EACE7C"/>
                </a:solidFill>
                <a:latin typeface="Arial MT"/>
                <a:cs typeface="Arial MT"/>
              </a:rPr>
              <a:t>A</a:t>
            </a:r>
            <a:endParaRPr sz="1000">
              <a:latin typeface="Arial MT"/>
              <a:cs typeface="Arial MT"/>
            </a:endParaRPr>
          </a:p>
        </p:txBody>
      </p:sp>
      <p:sp>
        <p:nvSpPr>
          <p:cNvPr id="89" name="object 89"/>
          <p:cNvSpPr txBox="1"/>
          <p:nvPr/>
        </p:nvSpPr>
        <p:spPr>
          <a:xfrm rot="600000">
            <a:off x="5484885" y="6205320"/>
            <a:ext cx="194376" cy="152400"/>
          </a:xfrm>
          <a:prstGeom prst="rect">
            <a:avLst/>
          </a:prstGeom>
        </p:spPr>
        <p:txBody>
          <a:bodyPr vert="horz" wrap="square" lIns="0" tIns="0" rIns="0" bIns="0" rtlCol="0">
            <a:spAutoFit/>
          </a:bodyPr>
          <a:lstStyle/>
          <a:p>
            <a:pPr>
              <a:lnSpc>
                <a:spcPts val="1200"/>
              </a:lnSpc>
            </a:pPr>
            <a:r>
              <a:rPr sz="1200" b="1" spc="80" dirty="0">
                <a:solidFill>
                  <a:srgbClr val="E5596D"/>
                </a:solidFill>
                <a:latin typeface="Arial"/>
                <a:cs typeface="Arial"/>
              </a:rPr>
              <a:t>A</a:t>
            </a:r>
            <a:endParaRPr sz="1200">
              <a:latin typeface="Arial"/>
              <a:cs typeface="Arial"/>
            </a:endParaRPr>
          </a:p>
        </p:txBody>
      </p:sp>
      <p:sp>
        <p:nvSpPr>
          <p:cNvPr id="90" name="object 90"/>
          <p:cNvSpPr txBox="1"/>
          <p:nvPr/>
        </p:nvSpPr>
        <p:spPr>
          <a:xfrm rot="1140000">
            <a:off x="5647053" y="6246887"/>
            <a:ext cx="189740" cy="152400"/>
          </a:xfrm>
          <a:prstGeom prst="rect">
            <a:avLst/>
          </a:prstGeom>
        </p:spPr>
        <p:txBody>
          <a:bodyPr vert="horz" wrap="square" lIns="0" tIns="0" rIns="0" bIns="0" rtlCol="0">
            <a:spAutoFit/>
          </a:bodyPr>
          <a:lstStyle/>
          <a:p>
            <a:pPr>
              <a:lnSpc>
                <a:spcPts val="1200"/>
              </a:lnSpc>
            </a:pPr>
            <a:r>
              <a:rPr sz="1200" b="1" spc="15" dirty="0">
                <a:solidFill>
                  <a:srgbClr val="E5596D"/>
                </a:solidFill>
                <a:latin typeface="Arial"/>
                <a:cs typeface="Arial"/>
              </a:rPr>
              <a:t>C</a:t>
            </a:r>
            <a:endParaRPr sz="1200">
              <a:latin typeface="Arial"/>
              <a:cs typeface="Arial"/>
            </a:endParaRPr>
          </a:p>
        </p:txBody>
      </p:sp>
      <p:sp>
        <p:nvSpPr>
          <p:cNvPr id="91" name="object 91"/>
          <p:cNvSpPr txBox="1"/>
          <p:nvPr/>
        </p:nvSpPr>
        <p:spPr>
          <a:xfrm rot="1500000">
            <a:off x="5753419" y="6290834"/>
            <a:ext cx="192034"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U</a:t>
            </a:r>
            <a:endParaRPr sz="1200">
              <a:latin typeface="Arial"/>
              <a:cs typeface="Arial"/>
            </a:endParaRPr>
          </a:p>
        </p:txBody>
      </p:sp>
      <p:sp>
        <p:nvSpPr>
          <p:cNvPr id="92" name="object 92"/>
          <p:cNvSpPr txBox="1"/>
          <p:nvPr/>
        </p:nvSpPr>
        <p:spPr>
          <a:xfrm rot="1860000">
            <a:off x="5853604" y="6346508"/>
            <a:ext cx="195564"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Á</a:t>
            </a:r>
            <a:endParaRPr sz="1200">
              <a:latin typeface="Arial"/>
              <a:cs typeface="Arial"/>
            </a:endParaRPr>
          </a:p>
        </p:txBody>
      </p:sp>
      <p:sp>
        <p:nvSpPr>
          <p:cNvPr id="93" name="object 93"/>
          <p:cNvSpPr txBox="1"/>
          <p:nvPr/>
        </p:nvSpPr>
        <p:spPr>
          <a:xfrm rot="2280000">
            <a:off x="5954024" y="6416992"/>
            <a:ext cx="195167"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N</a:t>
            </a:r>
            <a:endParaRPr sz="1200">
              <a:latin typeface="Arial"/>
              <a:cs typeface="Arial"/>
            </a:endParaRPr>
          </a:p>
        </p:txBody>
      </p:sp>
      <p:sp>
        <p:nvSpPr>
          <p:cNvPr id="94" name="object 94"/>
          <p:cNvSpPr txBox="1"/>
          <p:nvPr/>
        </p:nvSpPr>
        <p:spPr>
          <a:xfrm rot="2640000">
            <a:off x="6044075" y="6491321"/>
            <a:ext cx="182810"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T</a:t>
            </a:r>
            <a:endParaRPr sz="1200">
              <a:latin typeface="Arial"/>
              <a:cs typeface="Arial"/>
            </a:endParaRPr>
          </a:p>
        </p:txBody>
      </p:sp>
      <p:sp>
        <p:nvSpPr>
          <p:cNvPr id="95" name="object 95"/>
          <p:cNvSpPr txBox="1"/>
          <p:nvPr/>
        </p:nvSpPr>
        <p:spPr>
          <a:xfrm rot="3000000">
            <a:off x="6112341" y="6574259"/>
            <a:ext cx="195963"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A</a:t>
            </a:r>
            <a:endParaRPr sz="1200">
              <a:latin typeface="Arial"/>
              <a:cs typeface="Arial"/>
            </a:endParaRPr>
          </a:p>
        </p:txBody>
      </p:sp>
      <p:sp>
        <p:nvSpPr>
          <p:cNvPr id="96" name="object 96"/>
          <p:cNvSpPr txBox="1"/>
          <p:nvPr/>
        </p:nvSpPr>
        <p:spPr>
          <a:xfrm rot="3360000">
            <a:off x="6184647" y="6663976"/>
            <a:ext cx="182460" cy="152400"/>
          </a:xfrm>
          <a:prstGeom prst="rect">
            <a:avLst/>
          </a:prstGeom>
        </p:spPr>
        <p:txBody>
          <a:bodyPr vert="horz" wrap="square" lIns="0" tIns="0" rIns="0" bIns="0" rtlCol="0">
            <a:spAutoFit/>
          </a:bodyPr>
          <a:lstStyle/>
          <a:p>
            <a:pPr>
              <a:lnSpc>
                <a:spcPts val="1195"/>
              </a:lnSpc>
            </a:pPr>
            <a:r>
              <a:rPr sz="1200" b="1" spc="-35" dirty="0">
                <a:solidFill>
                  <a:srgbClr val="E5596D"/>
                </a:solidFill>
                <a:latin typeface="Arial"/>
                <a:cs typeface="Arial"/>
              </a:rPr>
              <a:t>S</a:t>
            </a:r>
            <a:endParaRPr sz="1200">
              <a:latin typeface="Arial"/>
              <a:cs typeface="Arial"/>
            </a:endParaRPr>
          </a:p>
        </p:txBody>
      </p:sp>
      <p:sp>
        <p:nvSpPr>
          <p:cNvPr id="97" name="object 97"/>
          <p:cNvSpPr txBox="1"/>
          <p:nvPr/>
        </p:nvSpPr>
        <p:spPr>
          <a:xfrm rot="480000">
            <a:off x="5433174" y="6336272"/>
            <a:ext cx="183869" cy="152400"/>
          </a:xfrm>
          <a:prstGeom prst="rect">
            <a:avLst/>
          </a:prstGeom>
        </p:spPr>
        <p:txBody>
          <a:bodyPr vert="horz" wrap="square" lIns="0" tIns="0" rIns="0" bIns="0" rtlCol="0">
            <a:spAutoFit/>
          </a:bodyPr>
          <a:lstStyle/>
          <a:p>
            <a:pPr>
              <a:lnSpc>
                <a:spcPts val="1200"/>
              </a:lnSpc>
            </a:pPr>
            <a:r>
              <a:rPr sz="1200" spc="5" dirty="0">
                <a:solidFill>
                  <a:srgbClr val="E5596D"/>
                </a:solidFill>
                <a:latin typeface="Arial MT"/>
                <a:cs typeface="Arial MT"/>
              </a:rPr>
              <a:t>P</a:t>
            </a:r>
            <a:endParaRPr sz="1200">
              <a:latin typeface="Arial MT"/>
              <a:cs typeface="Arial MT"/>
            </a:endParaRPr>
          </a:p>
        </p:txBody>
      </p:sp>
      <p:sp>
        <p:nvSpPr>
          <p:cNvPr id="98" name="object 98"/>
          <p:cNvSpPr txBox="1"/>
          <p:nvPr/>
        </p:nvSpPr>
        <p:spPr>
          <a:xfrm rot="840000">
            <a:off x="5535483" y="6357012"/>
            <a:ext cx="184583"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99" name="object 99"/>
          <p:cNvSpPr txBox="1"/>
          <p:nvPr/>
        </p:nvSpPr>
        <p:spPr>
          <a:xfrm rot="1260000">
            <a:off x="5635863" y="6390669"/>
            <a:ext cx="188986" cy="152400"/>
          </a:xfrm>
          <a:prstGeom prst="rect">
            <a:avLst/>
          </a:prstGeom>
        </p:spPr>
        <p:txBody>
          <a:bodyPr vert="horz" wrap="square" lIns="0" tIns="0" rIns="0" bIns="0" rtlCol="0">
            <a:spAutoFit/>
          </a:bodyPr>
          <a:lstStyle/>
          <a:p>
            <a:pPr>
              <a:lnSpc>
                <a:spcPts val="1195"/>
              </a:lnSpc>
            </a:pPr>
            <a:r>
              <a:rPr sz="1200" spc="-5" dirty="0">
                <a:solidFill>
                  <a:srgbClr val="E5596D"/>
                </a:solidFill>
                <a:latin typeface="Arial MT"/>
                <a:cs typeface="Arial MT"/>
              </a:rPr>
              <a:t>R</a:t>
            </a:r>
            <a:endParaRPr sz="1200">
              <a:latin typeface="Arial MT"/>
              <a:cs typeface="Arial MT"/>
            </a:endParaRPr>
          </a:p>
        </p:txBody>
      </p:sp>
      <p:sp>
        <p:nvSpPr>
          <p:cNvPr id="100" name="object 100"/>
          <p:cNvSpPr txBox="1"/>
          <p:nvPr/>
        </p:nvSpPr>
        <p:spPr>
          <a:xfrm rot="1680000">
            <a:off x="5735912" y="6435954"/>
            <a:ext cx="182810" cy="152400"/>
          </a:xfrm>
          <a:prstGeom prst="rect">
            <a:avLst/>
          </a:prstGeom>
        </p:spPr>
        <p:txBody>
          <a:bodyPr vert="horz" wrap="square" lIns="0" tIns="0" rIns="0" bIns="0" rtlCol="0">
            <a:spAutoFit/>
          </a:bodyPr>
          <a:lstStyle/>
          <a:p>
            <a:pPr>
              <a:lnSpc>
                <a:spcPts val="1195"/>
              </a:lnSpc>
            </a:pPr>
            <a:r>
              <a:rPr sz="1200" spc="-20" dirty="0">
                <a:solidFill>
                  <a:srgbClr val="E5596D"/>
                </a:solidFill>
                <a:latin typeface="Arial MT"/>
                <a:cs typeface="Arial MT"/>
              </a:rPr>
              <a:t>S</a:t>
            </a:r>
            <a:endParaRPr sz="1200">
              <a:latin typeface="Arial MT"/>
              <a:cs typeface="Arial MT"/>
            </a:endParaRPr>
          </a:p>
        </p:txBody>
      </p:sp>
      <p:sp>
        <p:nvSpPr>
          <p:cNvPr id="101" name="object 101"/>
          <p:cNvSpPr txBox="1"/>
          <p:nvPr/>
        </p:nvSpPr>
        <p:spPr>
          <a:xfrm rot="2100000">
            <a:off x="5825315" y="6497514"/>
            <a:ext cx="199605" cy="152400"/>
          </a:xfrm>
          <a:prstGeom prst="rect">
            <a:avLst/>
          </a:prstGeom>
        </p:spPr>
        <p:txBody>
          <a:bodyPr vert="horz" wrap="square" lIns="0" tIns="0" rIns="0" bIns="0" rtlCol="0">
            <a:spAutoFit/>
          </a:bodyPr>
          <a:lstStyle/>
          <a:p>
            <a:pPr>
              <a:lnSpc>
                <a:spcPts val="1195"/>
              </a:lnSpc>
            </a:pPr>
            <a:r>
              <a:rPr sz="1200" spc="60" dirty="0">
                <a:solidFill>
                  <a:srgbClr val="E5596D"/>
                </a:solidFill>
                <a:latin typeface="Arial MT"/>
                <a:cs typeface="Arial MT"/>
              </a:rPr>
              <a:t>O</a:t>
            </a:r>
            <a:endParaRPr sz="1200">
              <a:latin typeface="Arial MT"/>
              <a:cs typeface="Arial MT"/>
            </a:endParaRPr>
          </a:p>
        </p:txBody>
      </p:sp>
      <p:sp>
        <p:nvSpPr>
          <p:cNvPr id="102" name="object 102"/>
          <p:cNvSpPr txBox="1"/>
          <p:nvPr/>
        </p:nvSpPr>
        <p:spPr>
          <a:xfrm rot="2580000">
            <a:off x="5924047" y="6578155"/>
            <a:ext cx="195564" cy="152400"/>
          </a:xfrm>
          <a:prstGeom prst="rect">
            <a:avLst/>
          </a:prstGeom>
        </p:spPr>
        <p:txBody>
          <a:bodyPr vert="horz" wrap="square" lIns="0" tIns="0" rIns="0" bIns="0" rtlCol="0">
            <a:spAutoFit/>
          </a:bodyPr>
          <a:lstStyle/>
          <a:p>
            <a:pPr>
              <a:lnSpc>
                <a:spcPts val="1190"/>
              </a:lnSpc>
            </a:pPr>
            <a:r>
              <a:rPr sz="1200" spc="75" dirty="0">
                <a:solidFill>
                  <a:srgbClr val="E5596D"/>
                </a:solidFill>
                <a:latin typeface="Arial MT"/>
                <a:cs typeface="Arial MT"/>
              </a:rPr>
              <a:t>N</a:t>
            </a:r>
            <a:endParaRPr sz="1200">
              <a:latin typeface="Arial MT"/>
              <a:cs typeface="Arial MT"/>
            </a:endParaRPr>
          </a:p>
        </p:txBody>
      </p:sp>
      <p:sp>
        <p:nvSpPr>
          <p:cNvPr id="103" name="object 103"/>
          <p:cNvSpPr txBox="1"/>
          <p:nvPr/>
        </p:nvSpPr>
        <p:spPr>
          <a:xfrm rot="3060000">
            <a:off x="6005806" y="6669512"/>
            <a:ext cx="196362"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sp>
        <p:nvSpPr>
          <p:cNvPr id="104" name="object 104"/>
          <p:cNvSpPr txBox="1"/>
          <p:nvPr/>
        </p:nvSpPr>
        <p:spPr>
          <a:xfrm rot="3540000">
            <a:off x="6077025" y="6762472"/>
            <a:ext cx="182112" cy="152400"/>
          </a:xfrm>
          <a:prstGeom prst="rect">
            <a:avLst/>
          </a:prstGeom>
        </p:spPr>
        <p:txBody>
          <a:bodyPr vert="horz" wrap="square" lIns="0" tIns="0" rIns="0" bIns="0" rtlCol="0">
            <a:spAutoFit/>
          </a:bodyPr>
          <a:lstStyle/>
          <a:p>
            <a:pPr>
              <a:lnSpc>
                <a:spcPts val="1200"/>
              </a:lnSpc>
            </a:pPr>
            <a:r>
              <a:rPr sz="1200" spc="-20" dirty="0">
                <a:solidFill>
                  <a:srgbClr val="E5596D"/>
                </a:solidFill>
                <a:latin typeface="Arial MT"/>
                <a:cs typeface="Arial MT"/>
              </a:rPr>
              <a:t>S</a:t>
            </a:r>
            <a:endParaRPr sz="1200">
              <a:latin typeface="Arial MT"/>
              <a:cs typeface="Arial MT"/>
            </a:endParaRPr>
          </a:p>
        </p:txBody>
      </p:sp>
      <p:sp>
        <p:nvSpPr>
          <p:cNvPr id="105" name="object 105"/>
          <p:cNvSpPr txBox="1"/>
          <p:nvPr/>
        </p:nvSpPr>
        <p:spPr>
          <a:xfrm rot="1020000">
            <a:off x="5513166" y="6515506"/>
            <a:ext cx="180393" cy="152400"/>
          </a:xfrm>
          <a:prstGeom prst="rect">
            <a:avLst/>
          </a:prstGeom>
        </p:spPr>
        <p:txBody>
          <a:bodyPr vert="horz" wrap="square" lIns="0" tIns="0" rIns="0" bIns="0" rtlCol="0">
            <a:spAutoFit/>
          </a:bodyPr>
          <a:lstStyle/>
          <a:p>
            <a:pPr>
              <a:lnSpc>
                <a:spcPts val="1195"/>
              </a:lnSpc>
            </a:pPr>
            <a:r>
              <a:rPr sz="1200" spc="70" dirty="0">
                <a:solidFill>
                  <a:srgbClr val="E5596D"/>
                </a:solidFill>
                <a:latin typeface="Arial MT"/>
                <a:cs typeface="Arial MT"/>
              </a:rPr>
              <a:t>L</a:t>
            </a:r>
            <a:endParaRPr sz="1200">
              <a:latin typeface="Arial MT"/>
              <a:cs typeface="Arial MT"/>
            </a:endParaRPr>
          </a:p>
        </p:txBody>
      </p:sp>
      <p:sp>
        <p:nvSpPr>
          <p:cNvPr id="106" name="object 106"/>
          <p:cNvSpPr txBox="1"/>
          <p:nvPr/>
        </p:nvSpPr>
        <p:spPr>
          <a:xfrm rot="1440000">
            <a:off x="5603591" y="6549923"/>
            <a:ext cx="179381" cy="152400"/>
          </a:xfrm>
          <a:prstGeom prst="rect">
            <a:avLst/>
          </a:prstGeom>
        </p:spPr>
        <p:txBody>
          <a:bodyPr vert="horz" wrap="square" lIns="0" tIns="0" rIns="0" bIns="0" rtlCol="0">
            <a:spAutoFit/>
          </a:bodyPr>
          <a:lstStyle/>
          <a:p>
            <a:pPr>
              <a:lnSpc>
                <a:spcPts val="1200"/>
              </a:lnSpc>
            </a:pPr>
            <a:r>
              <a:rPr sz="1200" spc="70" dirty="0">
                <a:solidFill>
                  <a:srgbClr val="E5596D"/>
                </a:solidFill>
                <a:latin typeface="Arial MT"/>
                <a:cs typeface="Arial MT"/>
              </a:rPr>
              <a:t>L</a:t>
            </a:r>
            <a:endParaRPr sz="1200">
              <a:latin typeface="Arial MT"/>
              <a:cs typeface="Arial MT"/>
            </a:endParaRPr>
          </a:p>
        </p:txBody>
      </p:sp>
      <p:sp>
        <p:nvSpPr>
          <p:cNvPr id="107" name="object 107"/>
          <p:cNvSpPr txBox="1"/>
          <p:nvPr/>
        </p:nvSpPr>
        <p:spPr>
          <a:xfrm rot="1800000">
            <a:off x="5690253" y="6595995"/>
            <a:ext cx="184225"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108" name="object 108"/>
          <p:cNvSpPr txBox="1"/>
          <p:nvPr/>
        </p:nvSpPr>
        <p:spPr>
          <a:xfrm rot="2220000">
            <a:off x="5777435" y="6658426"/>
            <a:ext cx="193590" cy="152400"/>
          </a:xfrm>
          <a:prstGeom prst="rect">
            <a:avLst/>
          </a:prstGeom>
        </p:spPr>
        <p:txBody>
          <a:bodyPr vert="horz" wrap="square" lIns="0" tIns="0" rIns="0" bIns="0" rtlCol="0">
            <a:spAutoFit/>
          </a:bodyPr>
          <a:lstStyle/>
          <a:p>
            <a:pPr>
              <a:lnSpc>
                <a:spcPts val="1195"/>
              </a:lnSpc>
            </a:pPr>
            <a:r>
              <a:rPr sz="1200" spc="-15" dirty="0">
                <a:solidFill>
                  <a:srgbClr val="E5596D"/>
                </a:solidFill>
                <a:latin typeface="Arial MT"/>
                <a:cs typeface="Arial MT"/>
              </a:rPr>
              <a:t>G</a:t>
            </a:r>
            <a:endParaRPr sz="1200">
              <a:latin typeface="Arial MT"/>
              <a:cs typeface="Arial MT"/>
            </a:endParaRPr>
          </a:p>
        </p:txBody>
      </p:sp>
      <p:sp>
        <p:nvSpPr>
          <p:cNvPr id="109" name="object 109"/>
          <p:cNvSpPr txBox="1"/>
          <p:nvPr/>
        </p:nvSpPr>
        <p:spPr>
          <a:xfrm rot="2700000">
            <a:off x="5867171" y="6739694"/>
            <a:ext cx="195963"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sp>
        <p:nvSpPr>
          <p:cNvPr id="110" name="object 110"/>
          <p:cNvSpPr/>
          <p:nvPr/>
        </p:nvSpPr>
        <p:spPr>
          <a:xfrm>
            <a:off x="93175" y="3320449"/>
            <a:ext cx="439420" cy="197485"/>
          </a:xfrm>
          <a:custGeom>
            <a:avLst/>
            <a:gdLst/>
            <a:ahLst/>
            <a:cxnLst/>
            <a:rect l="l" t="t" r="r" b="b"/>
            <a:pathLst>
              <a:path w="439420" h="197485">
                <a:moveTo>
                  <a:pt x="327680" y="119409"/>
                </a:moveTo>
                <a:lnTo>
                  <a:pt x="285815" y="119409"/>
                </a:lnTo>
                <a:lnTo>
                  <a:pt x="286336" y="124083"/>
                </a:lnTo>
                <a:lnTo>
                  <a:pt x="286765" y="128148"/>
                </a:lnTo>
                <a:lnTo>
                  <a:pt x="312872" y="178243"/>
                </a:lnTo>
                <a:lnTo>
                  <a:pt x="364288" y="196917"/>
                </a:lnTo>
                <a:lnTo>
                  <a:pt x="391921" y="191094"/>
                </a:lnTo>
                <a:lnTo>
                  <a:pt x="414988" y="176172"/>
                </a:lnTo>
                <a:lnTo>
                  <a:pt x="429890" y="155900"/>
                </a:lnTo>
                <a:lnTo>
                  <a:pt x="365496" y="155900"/>
                </a:lnTo>
                <a:lnTo>
                  <a:pt x="355440" y="155561"/>
                </a:lnTo>
                <a:lnTo>
                  <a:pt x="345474" y="152310"/>
                </a:lnTo>
                <a:lnTo>
                  <a:pt x="335485" y="146308"/>
                </a:lnTo>
                <a:lnTo>
                  <a:pt x="333281" y="140259"/>
                </a:lnTo>
                <a:lnTo>
                  <a:pt x="330963" y="134220"/>
                </a:lnTo>
                <a:lnTo>
                  <a:pt x="328998" y="128148"/>
                </a:lnTo>
                <a:lnTo>
                  <a:pt x="327935" y="122444"/>
                </a:lnTo>
                <a:lnTo>
                  <a:pt x="327810" y="121365"/>
                </a:lnTo>
                <a:lnTo>
                  <a:pt x="327680" y="119409"/>
                </a:lnTo>
                <a:close/>
              </a:path>
              <a:path w="439420" h="197485">
                <a:moveTo>
                  <a:pt x="427315" y="41012"/>
                </a:moveTo>
                <a:lnTo>
                  <a:pt x="361075" y="41012"/>
                </a:lnTo>
                <a:lnTo>
                  <a:pt x="374924" y="43359"/>
                </a:lnTo>
                <a:lnTo>
                  <a:pt x="386215" y="50558"/>
                </a:lnTo>
                <a:lnTo>
                  <a:pt x="397450" y="87493"/>
                </a:lnTo>
                <a:lnTo>
                  <a:pt x="397656" y="114377"/>
                </a:lnTo>
                <a:lnTo>
                  <a:pt x="397554" y="122000"/>
                </a:lnTo>
                <a:lnTo>
                  <a:pt x="365496" y="155900"/>
                </a:lnTo>
                <a:lnTo>
                  <a:pt x="429890" y="155900"/>
                </a:lnTo>
                <a:lnTo>
                  <a:pt x="431181" y="154144"/>
                </a:lnTo>
                <a:lnTo>
                  <a:pt x="438190" y="127004"/>
                </a:lnTo>
                <a:lnTo>
                  <a:pt x="438708" y="114377"/>
                </a:lnTo>
                <a:lnTo>
                  <a:pt x="438806" y="110708"/>
                </a:lnTo>
                <a:lnTo>
                  <a:pt x="438721" y="91723"/>
                </a:lnTo>
                <a:lnTo>
                  <a:pt x="438443" y="82680"/>
                </a:lnTo>
                <a:lnTo>
                  <a:pt x="437377" y="67974"/>
                </a:lnTo>
                <a:lnTo>
                  <a:pt x="427315" y="41012"/>
                </a:lnTo>
                <a:close/>
              </a:path>
              <a:path w="439420" h="197485">
                <a:moveTo>
                  <a:pt x="38063" y="14609"/>
                </a:moveTo>
                <a:lnTo>
                  <a:pt x="20004" y="20413"/>
                </a:lnTo>
                <a:lnTo>
                  <a:pt x="16207" y="27410"/>
                </a:lnTo>
                <a:lnTo>
                  <a:pt x="16262" y="34213"/>
                </a:lnTo>
                <a:lnTo>
                  <a:pt x="16375" y="54745"/>
                </a:lnTo>
                <a:lnTo>
                  <a:pt x="16489" y="61702"/>
                </a:lnTo>
                <a:lnTo>
                  <a:pt x="16567" y="65028"/>
                </a:lnTo>
                <a:lnTo>
                  <a:pt x="16829" y="72686"/>
                </a:lnTo>
                <a:lnTo>
                  <a:pt x="17121" y="79150"/>
                </a:lnTo>
                <a:lnTo>
                  <a:pt x="16575" y="83951"/>
                </a:lnTo>
                <a:lnTo>
                  <a:pt x="6148" y="87570"/>
                </a:lnTo>
                <a:lnTo>
                  <a:pt x="3672" y="91723"/>
                </a:lnTo>
                <a:lnTo>
                  <a:pt x="1945" y="95000"/>
                </a:lnTo>
                <a:lnTo>
                  <a:pt x="0" y="104875"/>
                </a:lnTo>
                <a:lnTo>
                  <a:pt x="3672" y="114377"/>
                </a:lnTo>
                <a:lnTo>
                  <a:pt x="12278" y="121435"/>
                </a:lnTo>
                <a:lnTo>
                  <a:pt x="25135" y="123981"/>
                </a:lnTo>
                <a:lnTo>
                  <a:pt x="285815" y="119409"/>
                </a:lnTo>
                <a:lnTo>
                  <a:pt x="327680" y="119409"/>
                </a:lnTo>
                <a:lnTo>
                  <a:pt x="327101" y="110708"/>
                </a:lnTo>
                <a:lnTo>
                  <a:pt x="326822" y="99367"/>
                </a:lnTo>
                <a:lnTo>
                  <a:pt x="326938" y="78871"/>
                </a:lnTo>
                <a:lnTo>
                  <a:pt x="127852" y="78871"/>
                </a:lnTo>
                <a:lnTo>
                  <a:pt x="127727" y="41012"/>
                </a:lnTo>
                <a:lnTo>
                  <a:pt x="127546" y="34213"/>
                </a:lnTo>
                <a:lnTo>
                  <a:pt x="70791" y="34213"/>
                </a:lnTo>
                <a:lnTo>
                  <a:pt x="59264" y="32044"/>
                </a:lnTo>
                <a:lnTo>
                  <a:pt x="50103" y="24883"/>
                </a:lnTo>
                <a:lnTo>
                  <a:pt x="44375" y="17161"/>
                </a:lnTo>
                <a:lnTo>
                  <a:pt x="38063" y="14609"/>
                </a:lnTo>
                <a:close/>
              </a:path>
              <a:path w="439420" h="197485">
                <a:moveTo>
                  <a:pt x="359628" y="0"/>
                </a:moveTo>
                <a:lnTo>
                  <a:pt x="322670" y="11230"/>
                </a:lnTo>
                <a:lnTo>
                  <a:pt x="295088" y="39344"/>
                </a:lnTo>
                <a:lnTo>
                  <a:pt x="285612" y="76420"/>
                </a:lnTo>
                <a:lnTo>
                  <a:pt x="127852" y="78871"/>
                </a:lnTo>
                <a:lnTo>
                  <a:pt x="326938" y="78871"/>
                </a:lnTo>
                <a:lnTo>
                  <a:pt x="327007" y="76420"/>
                </a:lnTo>
                <a:lnTo>
                  <a:pt x="329666" y="62583"/>
                </a:lnTo>
                <a:lnTo>
                  <a:pt x="336832" y="51401"/>
                </a:lnTo>
                <a:lnTo>
                  <a:pt x="347592" y="43933"/>
                </a:lnTo>
                <a:lnTo>
                  <a:pt x="361075" y="41012"/>
                </a:lnTo>
                <a:lnTo>
                  <a:pt x="427315" y="41012"/>
                </a:lnTo>
                <a:lnTo>
                  <a:pt x="423837" y="31692"/>
                </a:lnTo>
                <a:lnTo>
                  <a:pt x="395635" y="7927"/>
                </a:lnTo>
                <a:lnTo>
                  <a:pt x="359628" y="0"/>
                </a:lnTo>
                <a:close/>
              </a:path>
              <a:path w="439420" h="197485">
                <a:moveTo>
                  <a:pt x="107625" y="15290"/>
                </a:moveTo>
                <a:lnTo>
                  <a:pt x="101574" y="15787"/>
                </a:lnTo>
                <a:lnTo>
                  <a:pt x="96026" y="18440"/>
                </a:lnTo>
                <a:lnTo>
                  <a:pt x="91060" y="23816"/>
                </a:lnTo>
                <a:lnTo>
                  <a:pt x="82214" y="31450"/>
                </a:lnTo>
                <a:lnTo>
                  <a:pt x="70791" y="34213"/>
                </a:lnTo>
                <a:lnTo>
                  <a:pt x="127546" y="34213"/>
                </a:lnTo>
                <a:lnTo>
                  <a:pt x="127332" y="26166"/>
                </a:lnTo>
                <a:lnTo>
                  <a:pt x="123598" y="18800"/>
                </a:lnTo>
                <a:lnTo>
                  <a:pt x="114098" y="16387"/>
                </a:lnTo>
                <a:lnTo>
                  <a:pt x="107625" y="15290"/>
                </a:lnTo>
                <a:close/>
              </a:path>
            </a:pathLst>
          </a:custGeom>
          <a:solidFill>
            <a:srgbClr val="15395F"/>
          </a:solidFill>
        </p:spPr>
        <p:txBody>
          <a:bodyPr wrap="square" lIns="0" tIns="0" rIns="0" bIns="0" rtlCol="0"/>
          <a:lstStyle/>
          <a:p>
            <a:endParaRPr/>
          </a:p>
        </p:txBody>
      </p:sp>
      <p:grpSp>
        <p:nvGrpSpPr>
          <p:cNvPr id="111" name="object 111"/>
          <p:cNvGrpSpPr/>
          <p:nvPr/>
        </p:nvGrpSpPr>
        <p:grpSpPr>
          <a:xfrm>
            <a:off x="451274" y="329111"/>
            <a:ext cx="1037590" cy="1958339"/>
            <a:chOff x="451274" y="329111"/>
            <a:chExt cx="1037590" cy="1958339"/>
          </a:xfrm>
        </p:grpSpPr>
        <p:sp>
          <p:nvSpPr>
            <p:cNvPr id="112" name="object 112"/>
            <p:cNvSpPr/>
            <p:nvPr/>
          </p:nvSpPr>
          <p:spPr>
            <a:xfrm>
              <a:off x="516411" y="428815"/>
              <a:ext cx="0" cy="1858645"/>
            </a:xfrm>
            <a:custGeom>
              <a:avLst/>
              <a:gdLst/>
              <a:ahLst/>
              <a:cxnLst/>
              <a:rect l="l" t="t" r="r" b="b"/>
              <a:pathLst>
                <a:path h="1858645">
                  <a:moveTo>
                    <a:pt x="0" y="0"/>
                  </a:moveTo>
                  <a:lnTo>
                    <a:pt x="0" y="1858454"/>
                  </a:lnTo>
                </a:path>
              </a:pathLst>
            </a:custGeom>
            <a:solidFill>
              <a:srgbClr val="FFFFFF"/>
            </a:solidFill>
          </p:spPr>
          <p:txBody>
            <a:bodyPr wrap="square" lIns="0" tIns="0" rIns="0" bIns="0" rtlCol="0"/>
            <a:lstStyle/>
            <a:p>
              <a:endParaRPr/>
            </a:p>
          </p:txBody>
        </p:sp>
        <p:sp>
          <p:nvSpPr>
            <p:cNvPr id="113" name="object 113"/>
            <p:cNvSpPr/>
            <p:nvPr/>
          </p:nvSpPr>
          <p:spPr>
            <a:xfrm>
              <a:off x="516411" y="428815"/>
              <a:ext cx="0" cy="1858645"/>
            </a:xfrm>
            <a:custGeom>
              <a:avLst/>
              <a:gdLst/>
              <a:ahLst/>
              <a:cxnLst/>
              <a:rect l="l" t="t" r="r" b="b"/>
              <a:pathLst>
                <a:path h="1858645">
                  <a:moveTo>
                    <a:pt x="0" y="0"/>
                  </a:moveTo>
                  <a:lnTo>
                    <a:pt x="0" y="1858454"/>
                  </a:lnTo>
                </a:path>
              </a:pathLst>
            </a:custGeom>
            <a:ln w="46177">
              <a:solidFill>
                <a:srgbClr val="FFFFFF"/>
              </a:solidFill>
            </a:ln>
          </p:spPr>
          <p:txBody>
            <a:bodyPr wrap="square" lIns="0" tIns="0" rIns="0" bIns="0" rtlCol="0"/>
            <a:lstStyle/>
            <a:p>
              <a:endParaRPr/>
            </a:p>
          </p:txBody>
        </p:sp>
        <p:pic>
          <p:nvPicPr>
            <p:cNvPr id="114" name="object 114"/>
            <p:cNvPicPr/>
            <p:nvPr/>
          </p:nvPicPr>
          <p:blipFill>
            <a:blip r:embed="rId11" cstate="print"/>
            <a:stretch>
              <a:fillRect/>
            </a:stretch>
          </p:blipFill>
          <p:spPr>
            <a:xfrm>
              <a:off x="451274" y="329111"/>
              <a:ext cx="130276" cy="130263"/>
            </a:xfrm>
            <a:prstGeom prst="rect">
              <a:avLst/>
            </a:prstGeom>
          </p:spPr>
        </p:pic>
        <p:pic>
          <p:nvPicPr>
            <p:cNvPr id="115" name="object 115"/>
            <p:cNvPicPr/>
            <p:nvPr/>
          </p:nvPicPr>
          <p:blipFill>
            <a:blip r:embed="rId12" cstate="print"/>
            <a:stretch>
              <a:fillRect/>
            </a:stretch>
          </p:blipFill>
          <p:spPr>
            <a:xfrm>
              <a:off x="562873" y="482714"/>
              <a:ext cx="925871" cy="925868"/>
            </a:xfrm>
            <a:prstGeom prst="rect">
              <a:avLst/>
            </a:prstGeom>
          </p:spPr>
        </p:pic>
      </p:grpSp>
      <p:sp>
        <p:nvSpPr>
          <p:cNvPr id="116" name="object 116"/>
          <p:cNvSpPr txBox="1"/>
          <p:nvPr/>
        </p:nvSpPr>
        <p:spPr>
          <a:xfrm rot="2700000">
            <a:off x="3862335" y="6030400"/>
            <a:ext cx="613988" cy="127000"/>
          </a:xfrm>
          <a:prstGeom prst="rect">
            <a:avLst/>
          </a:prstGeom>
        </p:spPr>
        <p:txBody>
          <a:bodyPr vert="horz" wrap="square" lIns="0" tIns="0" rIns="0" bIns="0" rtlCol="0">
            <a:spAutoFit/>
          </a:bodyPr>
          <a:lstStyle/>
          <a:p>
            <a:pPr>
              <a:lnSpc>
                <a:spcPts val="1000"/>
              </a:lnSpc>
            </a:pPr>
            <a:r>
              <a:rPr sz="1000" b="1" spc="30" dirty="0">
                <a:solidFill>
                  <a:srgbClr val="15395F"/>
                </a:solidFill>
                <a:latin typeface="Arial"/>
                <a:cs typeface="Arial"/>
              </a:rPr>
              <a:t>ÁREA</a:t>
            </a:r>
            <a:r>
              <a:rPr sz="1000" b="1" spc="20" dirty="0">
                <a:solidFill>
                  <a:srgbClr val="15395F"/>
                </a:solidFill>
                <a:latin typeface="Arial"/>
                <a:cs typeface="Arial"/>
              </a:rPr>
              <a:t> </a:t>
            </a:r>
            <a:r>
              <a:rPr sz="1000" b="1" spc="30" dirty="0">
                <a:solidFill>
                  <a:srgbClr val="15395F"/>
                </a:solidFill>
                <a:latin typeface="Arial"/>
                <a:cs typeface="Arial"/>
              </a:rPr>
              <a:t>DE</a:t>
            </a:r>
            <a:endParaRPr sz="1000">
              <a:latin typeface="Arial"/>
              <a:cs typeface="Arial"/>
            </a:endParaRPr>
          </a:p>
        </p:txBody>
      </p:sp>
      <p:sp>
        <p:nvSpPr>
          <p:cNvPr id="117" name="object 117"/>
          <p:cNvSpPr txBox="1"/>
          <p:nvPr/>
        </p:nvSpPr>
        <p:spPr>
          <a:xfrm rot="2700000">
            <a:off x="3695575" y="6113343"/>
            <a:ext cx="682480"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LA</a:t>
            </a:r>
            <a:r>
              <a:rPr sz="1000" b="1" spc="20" dirty="0">
                <a:solidFill>
                  <a:srgbClr val="15395F"/>
                </a:solidFill>
                <a:latin typeface="Arial"/>
                <a:cs typeface="Arial"/>
              </a:rPr>
              <a:t> </a:t>
            </a:r>
            <a:r>
              <a:rPr sz="1000" b="1" spc="15" dirty="0">
                <a:solidFill>
                  <a:srgbClr val="15395F"/>
                </a:solidFill>
                <a:latin typeface="Arial"/>
                <a:cs typeface="Arial"/>
              </a:rPr>
              <a:t>SA</a:t>
            </a:r>
            <a:r>
              <a:rPr sz="1000" b="1" spc="-10" dirty="0">
                <a:solidFill>
                  <a:srgbClr val="15395F"/>
                </a:solidFill>
                <a:latin typeface="Arial"/>
                <a:cs typeface="Arial"/>
              </a:rPr>
              <a:t>L</a:t>
            </a:r>
            <a:r>
              <a:rPr sz="1000" b="1" spc="45" dirty="0">
                <a:solidFill>
                  <a:srgbClr val="15395F"/>
                </a:solidFill>
                <a:latin typeface="Arial"/>
                <a:cs typeface="Arial"/>
              </a:rPr>
              <a:t>UD</a:t>
            </a:r>
            <a:endParaRPr sz="1000">
              <a:latin typeface="Arial"/>
              <a:cs typeface="Arial"/>
            </a:endParaRPr>
          </a:p>
        </p:txBody>
      </p:sp>
      <p:sp>
        <p:nvSpPr>
          <p:cNvPr id="118" name="object 118"/>
          <p:cNvSpPr txBox="1"/>
          <p:nvPr/>
        </p:nvSpPr>
        <p:spPr>
          <a:xfrm rot="3480000">
            <a:off x="4023457" y="5545144"/>
            <a:ext cx="998078" cy="127000"/>
          </a:xfrm>
          <a:prstGeom prst="rect">
            <a:avLst/>
          </a:prstGeom>
        </p:spPr>
        <p:txBody>
          <a:bodyPr vert="horz" wrap="square" lIns="0" tIns="0" rIns="0" bIns="0" rtlCol="0">
            <a:spAutoFit/>
          </a:bodyPr>
          <a:lstStyle/>
          <a:p>
            <a:pPr>
              <a:lnSpc>
                <a:spcPts val="955"/>
              </a:lnSpc>
            </a:pPr>
            <a:r>
              <a:rPr sz="1000" b="1" spc="45" dirty="0">
                <a:solidFill>
                  <a:srgbClr val="15395F"/>
                </a:solidFill>
                <a:latin typeface="Arial"/>
                <a:cs typeface="Arial"/>
              </a:rPr>
              <a:t>PROFUNDIZAR</a:t>
            </a:r>
            <a:endParaRPr sz="1000">
              <a:latin typeface="Arial"/>
              <a:cs typeface="Arial"/>
            </a:endParaRPr>
          </a:p>
        </p:txBody>
      </p:sp>
      <p:sp>
        <p:nvSpPr>
          <p:cNvPr id="119" name="object 119"/>
          <p:cNvSpPr txBox="1"/>
          <p:nvPr/>
        </p:nvSpPr>
        <p:spPr>
          <a:xfrm rot="3480000">
            <a:off x="3946571" y="5654520"/>
            <a:ext cx="928209" cy="127000"/>
          </a:xfrm>
          <a:prstGeom prst="rect">
            <a:avLst/>
          </a:prstGeom>
        </p:spPr>
        <p:txBody>
          <a:bodyPr vert="horz" wrap="square" lIns="0" tIns="0" rIns="0" bIns="0" rtlCol="0">
            <a:spAutoFit/>
          </a:bodyPr>
          <a:lstStyle/>
          <a:p>
            <a:pPr>
              <a:lnSpc>
                <a:spcPts val="960"/>
              </a:lnSpc>
            </a:pPr>
            <a:r>
              <a:rPr sz="1000" b="1" spc="35" dirty="0">
                <a:solidFill>
                  <a:srgbClr val="15395F"/>
                </a:solidFill>
                <a:latin typeface="Arial"/>
                <a:cs typeface="Arial"/>
              </a:rPr>
              <a:t>HABILIDADES</a:t>
            </a:r>
            <a:endParaRPr sz="1000">
              <a:latin typeface="Arial"/>
              <a:cs typeface="Arial"/>
            </a:endParaRPr>
          </a:p>
        </p:txBody>
      </p:sp>
      <p:sp>
        <p:nvSpPr>
          <p:cNvPr id="120" name="object 120"/>
          <p:cNvSpPr txBox="1"/>
          <p:nvPr/>
        </p:nvSpPr>
        <p:spPr>
          <a:xfrm rot="4140000">
            <a:off x="4630167" y="5533634"/>
            <a:ext cx="669383" cy="127000"/>
          </a:xfrm>
          <a:prstGeom prst="rect">
            <a:avLst/>
          </a:prstGeom>
        </p:spPr>
        <p:txBody>
          <a:bodyPr vert="horz" wrap="square" lIns="0" tIns="0" rIns="0" bIns="0" rtlCol="0">
            <a:spAutoFit/>
          </a:bodyPr>
          <a:lstStyle/>
          <a:p>
            <a:pPr>
              <a:lnSpc>
                <a:spcPts val="994"/>
              </a:lnSpc>
            </a:pPr>
            <a:r>
              <a:rPr sz="1000" b="1" spc="20" dirty="0">
                <a:solidFill>
                  <a:srgbClr val="15395F"/>
                </a:solidFill>
                <a:latin typeface="Arial"/>
                <a:cs typeface="Arial"/>
              </a:rPr>
              <a:t>ACERCAR</a:t>
            </a:r>
            <a:endParaRPr sz="1000">
              <a:latin typeface="Arial"/>
              <a:cs typeface="Arial"/>
            </a:endParaRPr>
          </a:p>
        </p:txBody>
      </p:sp>
      <p:sp>
        <p:nvSpPr>
          <p:cNvPr id="121" name="object 121"/>
          <p:cNvSpPr txBox="1"/>
          <p:nvPr/>
        </p:nvSpPr>
        <p:spPr>
          <a:xfrm>
            <a:off x="702580" y="3534323"/>
            <a:ext cx="3656965" cy="193040"/>
          </a:xfrm>
          <a:prstGeom prst="rect">
            <a:avLst/>
          </a:prstGeom>
        </p:spPr>
        <p:txBody>
          <a:bodyPr vert="horz" wrap="square" lIns="0" tIns="12700" rIns="0" bIns="0" rtlCol="0">
            <a:spAutoFit/>
          </a:bodyPr>
          <a:lstStyle/>
          <a:p>
            <a:pPr marL="12700">
              <a:lnSpc>
                <a:spcPct val="100000"/>
              </a:lnSpc>
              <a:spcBef>
                <a:spcPts val="100"/>
              </a:spcBef>
            </a:pPr>
            <a:r>
              <a:rPr sz="1100" spc="-15" dirty="0">
                <a:solidFill>
                  <a:srgbClr val="15395F"/>
                </a:solidFill>
                <a:latin typeface="Arial MT"/>
                <a:cs typeface="Arial MT"/>
              </a:rPr>
              <a:t>de</a:t>
            </a:r>
            <a:r>
              <a:rPr sz="1100" spc="5" dirty="0">
                <a:solidFill>
                  <a:srgbClr val="15395F"/>
                </a:solidFill>
                <a:latin typeface="Arial MT"/>
                <a:cs typeface="Arial MT"/>
              </a:rPr>
              <a:t> </a:t>
            </a:r>
            <a:r>
              <a:rPr sz="1100" spc="-30" dirty="0">
                <a:solidFill>
                  <a:srgbClr val="15395F"/>
                </a:solidFill>
                <a:latin typeface="Arial MT"/>
                <a:cs typeface="Arial MT"/>
              </a:rPr>
              <a:t>ser</a:t>
            </a:r>
            <a:r>
              <a:rPr sz="1100" spc="5" dirty="0">
                <a:solidFill>
                  <a:srgbClr val="15395F"/>
                </a:solidFill>
                <a:latin typeface="Arial MT"/>
                <a:cs typeface="Arial MT"/>
              </a:rPr>
              <a:t> </a:t>
            </a:r>
            <a:r>
              <a:rPr sz="1100" spc="-25" dirty="0">
                <a:solidFill>
                  <a:srgbClr val="15395F"/>
                </a:solidFill>
                <a:latin typeface="Arial MT"/>
                <a:cs typeface="Arial MT"/>
              </a:rPr>
              <a:t>agente</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10" dirty="0">
                <a:solidFill>
                  <a:srgbClr val="15395F"/>
                </a:solidFill>
                <a:latin typeface="Arial MT"/>
                <a:cs typeface="Arial MT"/>
              </a:rPr>
              <a:t>cambio</a:t>
            </a:r>
            <a:r>
              <a:rPr sz="1100" spc="5"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25" dirty="0">
                <a:solidFill>
                  <a:srgbClr val="15395F"/>
                </a:solidFill>
                <a:latin typeface="Arial MT"/>
                <a:cs typeface="Arial MT"/>
              </a:rPr>
              <a:t>su</a:t>
            </a:r>
            <a:r>
              <a:rPr sz="1100" spc="5" dirty="0">
                <a:solidFill>
                  <a:srgbClr val="15395F"/>
                </a:solidFill>
                <a:latin typeface="Arial MT"/>
                <a:cs typeface="Arial MT"/>
              </a:rPr>
              <a:t> </a:t>
            </a:r>
            <a:r>
              <a:rPr sz="1100" spc="-35" dirty="0">
                <a:solidFill>
                  <a:srgbClr val="15395F"/>
                </a:solidFill>
                <a:latin typeface="Arial MT"/>
                <a:cs typeface="Arial MT"/>
              </a:rPr>
              <a:t>relevancia</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45" dirty="0">
                <a:solidFill>
                  <a:srgbClr val="15395F"/>
                </a:solidFill>
                <a:latin typeface="Arial MT"/>
                <a:cs typeface="Arial MT"/>
              </a:rPr>
              <a:t>el</a:t>
            </a:r>
            <a:r>
              <a:rPr sz="1100" spc="5" dirty="0">
                <a:solidFill>
                  <a:srgbClr val="15395F"/>
                </a:solidFill>
                <a:latin typeface="Arial MT"/>
                <a:cs typeface="Arial MT"/>
              </a:rPr>
              <a:t> </a:t>
            </a:r>
            <a:r>
              <a:rPr sz="1100" spc="-45" dirty="0">
                <a:solidFill>
                  <a:srgbClr val="15395F"/>
                </a:solidFill>
                <a:latin typeface="Arial MT"/>
                <a:cs typeface="Arial MT"/>
              </a:rPr>
              <a:t>área</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0" dirty="0">
                <a:solidFill>
                  <a:srgbClr val="15395F"/>
                </a:solidFill>
                <a:latin typeface="Arial MT"/>
                <a:cs typeface="Arial MT"/>
              </a:rPr>
              <a:t>salud.</a:t>
            </a:r>
            <a:endParaRPr sz="1100">
              <a:latin typeface="Arial MT"/>
              <a:cs typeface="Arial MT"/>
            </a:endParaRPr>
          </a:p>
        </p:txBody>
      </p:sp>
      <p:sp>
        <p:nvSpPr>
          <p:cNvPr id="122" name="object 122"/>
          <p:cNvSpPr txBox="1"/>
          <p:nvPr/>
        </p:nvSpPr>
        <p:spPr>
          <a:xfrm>
            <a:off x="8366383" y="7216257"/>
            <a:ext cx="2219960" cy="360680"/>
          </a:xfrm>
          <a:prstGeom prst="rect">
            <a:avLst/>
          </a:prstGeom>
        </p:spPr>
        <p:txBody>
          <a:bodyPr vert="horz" wrap="square" lIns="0" tIns="12700" rIns="0" bIns="0" rtlCol="0">
            <a:spAutoFit/>
          </a:bodyPr>
          <a:lstStyle/>
          <a:p>
            <a:pPr marL="12700" marR="5080">
              <a:lnSpc>
                <a:spcPct val="100000"/>
              </a:lnSpc>
              <a:spcBef>
                <a:spcPts val="100"/>
              </a:spcBef>
            </a:pPr>
            <a:r>
              <a:rPr sz="1100" spc="-35" dirty="0">
                <a:solidFill>
                  <a:srgbClr val="15395F"/>
                </a:solidFill>
                <a:latin typeface="Arial MT"/>
                <a:cs typeface="Arial MT"/>
              </a:rPr>
              <a:t>Su</a:t>
            </a:r>
            <a:r>
              <a:rPr sz="1100" dirty="0">
                <a:solidFill>
                  <a:srgbClr val="15395F"/>
                </a:solidFill>
                <a:latin typeface="Arial MT"/>
                <a:cs typeface="Arial MT"/>
              </a:rPr>
              <a:t> </a:t>
            </a:r>
            <a:r>
              <a:rPr sz="1100" spc="-25" dirty="0">
                <a:solidFill>
                  <a:srgbClr val="15395F"/>
                </a:solidFill>
                <a:latin typeface="Arial MT"/>
                <a:cs typeface="Arial MT"/>
              </a:rPr>
              <a:t>primera</a:t>
            </a:r>
            <a:r>
              <a:rPr sz="1100" spc="5" dirty="0">
                <a:solidFill>
                  <a:srgbClr val="15395F"/>
                </a:solidFill>
                <a:latin typeface="Arial MT"/>
                <a:cs typeface="Arial MT"/>
              </a:rPr>
              <a:t> </a:t>
            </a:r>
            <a:r>
              <a:rPr sz="1100" spc="-30" dirty="0">
                <a:solidFill>
                  <a:srgbClr val="15395F"/>
                </a:solidFill>
                <a:latin typeface="Arial MT"/>
                <a:cs typeface="Arial MT"/>
              </a:rPr>
              <a:t>versión</a:t>
            </a:r>
            <a:r>
              <a:rPr sz="1100" dirty="0">
                <a:solidFill>
                  <a:srgbClr val="15395F"/>
                </a:solidFill>
                <a:latin typeface="Arial MT"/>
                <a:cs typeface="Arial MT"/>
              </a:rPr>
              <a:t> </a:t>
            </a:r>
            <a:r>
              <a:rPr sz="1100" spc="-30" dirty="0">
                <a:solidFill>
                  <a:srgbClr val="15395F"/>
                </a:solidFill>
                <a:latin typeface="Arial MT"/>
                <a:cs typeface="Arial MT"/>
              </a:rPr>
              <a:t>fue</a:t>
            </a:r>
            <a:r>
              <a:rPr sz="1100" spc="5" dirty="0">
                <a:solidFill>
                  <a:srgbClr val="15395F"/>
                </a:solidFill>
                <a:latin typeface="Arial MT"/>
                <a:cs typeface="Arial MT"/>
              </a:rPr>
              <a:t> </a:t>
            </a:r>
            <a:r>
              <a:rPr sz="1100" spc="-20" dirty="0">
                <a:solidFill>
                  <a:srgbClr val="15395F"/>
                </a:solidFill>
                <a:latin typeface="Arial MT"/>
                <a:cs typeface="Arial MT"/>
              </a:rPr>
              <a:t>solo</a:t>
            </a:r>
            <a:r>
              <a:rPr sz="1100"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30" dirty="0">
                <a:solidFill>
                  <a:srgbClr val="15395F"/>
                </a:solidFill>
                <a:latin typeface="Arial MT"/>
                <a:cs typeface="Arial MT"/>
              </a:rPr>
              <a:t>Chile, </a:t>
            </a:r>
            <a:r>
              <a:rPr sz="1100" spc="-295" dirty="0">
                <a:solidFill>
                  <a:srgbClr val="15395F"/>
                </a:solidFill>
                <a:latin typeface="Arial MT"/>
                <a:cs typeface="Arial MT"/>
              </a:rPr>
              <a:t> </a:t>
            </a:r>
            <a:r>
              <a:rPr sz="1100" spc="-5" dirty="0">
                <a:solidFill>
                  <a:srgbClr val="15395F"/>
                </a:solidFill>
                <a:latin typeface="Arial MT"/>
                <a:cs typeface="Arial MT"/>
              </a:rPr>
              <a:t>con </a:t>
            </a:r>
            <a:r>
              <a:rPr sz="1100" spc="-45" dirty="0">
                <a:solidFill>
                  <a:srgbClr val="15395F"/>
                </a:solidFill>
                <a:latin typeface="Arial MT"/>
                <a:cs typeface="Arial MT"/>
              </a:rPr>
              <a:t>la</a:t>
            </a:r>
            <a:r>
              <a:rPr sz="1100" dirty="0">
                <a:solidFill>
                  <a:srgbClr val="15395F"/>
                </a:solidFill>
                <a:latin typeface="Arial MT"/>
                <a:cs typeface="Arial MT"/>
              </a:rPr>
              <a:t> </a:t>
            </a:r>
            <a:r>
              <a:rPr sz="1100" spc="-25" dirty="0">
                <a:solidFill>
                  <a:srgbClr val="15395F"/>
                </a:solidFill>
                <a:latin typeface="Arial MT"/>
                <a:cs typeface="Arial MT"/>
              </a:rPr>
              <a:t>Universidad</a:t>
            </a:r>
            <a:r>
              <a:rPr sz="1100" spc="-5" dirty="0">
                <a:solidFill>
                  <a:srgbClr val="15395F"/>
                </a:solidFill>
                <a:latin typeface="Arial MT"/>
                <a:cs typeface="Arial MT"/>
              </a:rPr>
              <a:t> </a:t>
            </a:r>
            <a:r>
              <a:rPr sz="1100" spc="-20" dirty="0">
                <a:solidFill>
                  <a:srgbClr val="15395F"/>
                </a:solidFill>
                <a:latin typeface="Arial MT"/>
                <a:cs typeface="Arial MT"/>
              </a:rPr>
              <a:t>Católica.</a:t>
            </a:r>
            <a:endParaRPr sz="1100">
              <a:latin typeface="Arial MT"/>
              <a:cs typeface="Arial MT"/>
            </a:endParaRPr>
          </a:p>
        </p:txBody>
      </p:sp>
      <p:sp>
        <p:nvSpPr>
          <p:cNvPr id="123" name="object 123"/>
          <p:cNvSpPr txBox="1"/>
          <p:nvPr/>
        </p:nvSpPr>
        <p:spPr>
          <a:xfrm>
            <a:off x="8366383" y="7719176"/>
            <a:ext cx="2075180" cy="695960"/>
          </a:xfrm>
          <a:prstGeom prst="rect">
            <a:avLst/>
          </a:prstGeom>
        </p:spPr>
        <p:txBody>
          <a:bodyPr vert="horz" wrap="square" lIns="0" tIns="12700" rIns="0" bIns="0" rtlCol="0">
            <a:spAutoFit/>
          </a:bodyPr>
          <a:lstStyle/>
          <a:p>
            <a:pPr marL="12700" marR="5080">
              <a:lnSpc>
                <a:spcPct val="100000"/>
              </a:lnSpc>
              <a:spcBef>
                <a:spcPts val="100"/>
              </a:spcBef>
            </a:pPr>
            <a:r>
              <a:rPr sz="1100" spc="-55" dirty="0">
                <a:solidFill>
                  <a:srgbClr val="15395F"/>
                </a:solidFill>
                <a:latin typeface="Arial MT"/>
                <a:cs typeface="Arial MT"/>
              </a:rPr>
              <a:t>En</a:t>
            </a:r>
            <a:r>
              <a:rPr sz="1100" spc="-5" dirty="0">
                <a:solidFill>
                  <a:srgbClr val="15395F"/>
                </a:solidFill>
                <a:latin typeface="Arial MT"/>
                <a:cs typeface="Arial MT"/>
              </a:rPr>
              <a:t> </a:t>
            </a:r>
            <a:r>
              <a:rPr sz="1100" spc="-25" dirty="0">
                <a:solidFill>
                  <a:srgbClr val="15395F"/>
                </a:solidFill>
                <a:latin typeface="Arial MT"/>
                <a:cs typeface="Arial MT"/>
              </a:rPr>
              <a:t>su</a:t>
            </a:r>
            <a:r>
              <a:rPr sz="1100" dirty="0">
                <a:solidFill>
                  <a:srgbClr val="15395F"/>
                </a:solidFill>
                <a:latin typeface="Arial MT"/>
                <a:cs typeface="Arial MT"/>
              </a:rPr>
              <a:t> </a:t>
            </a:r>
            <a:r>
              <a:rPr sz="1100" spc="-20" dirty="0">
                <a:solidFill>
                  <a:srgbClr val="15395F"/>
                </a:solidFill>
                <a:latin typeface="Arial MT"/>
                <a:cs typeface="Arial MT"/>
              </a:rPr>
              <a:t>segunda</a:t>
            </a:r>
            <a:r>
              <a:rPr sz="1100" spc="-5" dirty="0">
                <a:solidFill>
                  <a:srgbClr val="15395F"/>
                </a:solidFill>
                <a:latin typeface="Arial MT"/>
                <a:cs typeface="Arial MT"/>
              </a:rPr>
              <a:t> </a:t>
            </a:r>
            <a:r>
              <a:rPr sz="1100" spc="-30" dirty="0">
                <a:solidFill>
                  <a:srgbClr val="15395F"/>
                </a:solidFill>
                <a:latin typeface="Arial MT"/>
                <a:cs typeface="Arial MT"/>
              </a:rPr>
              <a:t>versión</a:t>
            </a:r>
            <a:r>
              <a:rPr sz="1100" dirty="0">
                <a:solidFill>
                  <a:srgbClr val="15395F"/>
                </a:solidFill>
                <a:latin typeface="Arial MT"/>
                <a:cs typeface="Arial MT"/>
              </a:rPr>
              <a:t> </a:t>
            </a:r>
            <a:r>
              <a:rPr sz="1100" spc="-35" dirty="0">
                <a:solidFill>
                  <a:srgbClr val="15395F"/>
                </a:solidFill>
                <a:latin typeface="Arial MT"/>
                <a:cs typeface="Arial MT"/>
              </a:rPr>
              <a:t>se</a:t>
            </a:r>
            <a:r>
              <a:rPr sz="1100" dirty="0">
                <a:solidFill>
                  <a:srgbClr val="15395F"/>
                </a:solidFill>
                <a:latin typeface="Arial MT"/>
                <a:cs typeface="Arial MT"/>
              </a:rPr>
              <a:t> </a:t>
            </a:r>
            <a:r>
              <a:rPr sz="1100" spc="-25" dirty="0">
                <a:solidFill>
                  <a:srgbClr val="15395F"/>
                </a:solidFill>
                <a:latin typeface="Arial MT"/>
                <a:cs typeface="Arial MT"/>
              </a:rPr>
              <a:t>suma</a:t>
            </a:r>
            <a:r>
              <a:rPr sz="1100" spc="-5" dirty="0">
                <a:solidFill>
                  <a:srgbClr val="15395F"/>
                </a:solidFill>
                <a:latin typeface="Arial MT"/>
                <a:cs typeface="Arial MT"/>
              </a:rPr>
              <a:t> </a:t>
            </a:r>
            <a:r>
              <a:rPr sz="1100" spc="-45" dirty="0">
                <a:solidFill>
                  <a:srgbClr val="15395F"/>
                </a:solidFill>
                <a:latin typeface="Arial MT"/>
                <a:cs typeface="Arial MT"/>
              </a:rPr>
              <a:t>la </a:t>
            </a:r>
            <a:r>
              <a:rPr sz="1100" spc="-290" dirty="0">
                <a:solidFill>
                  <a:srgbClr val="15395F"/>
                </a:solidFill>
                <a:latin typeface="Arial MT"/>
                <a:cs typeface="Arial MT"/>
              </a:rPr>
              <a:t> </a:t>
            </a:r>
            <a:r>
              <a:rPr sz="1100" spc="-55" dirty="0">
                <a:solidFill>
                  <a:srgbClr val="15395F"/>
                </a:solidFill>
                <a:latin typeface="Arial MT"/>
                <a:cs typeface="Arial MT"/>
              </a:rPr>
              <a:t>TEC</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Monterrey</a:t>
            </a:r>
            <a:r>
              <a:rPr sz="1100" dirty="0">
                <a:solidFill>
                  <a:srgbClr val="15395F"/>
                </a:solidFill>
                <a:latin typeface="Arial MT"/>
                <a:cs typeface="Arial MT"/>
              </a:rPr>
              <a:t> </a:t>
            </a:r>
            <a:r>
              <a:rPr sz="1100" spc="-40" dirty="0">
                <a:solidFill>
                  <a:srgbClr val="15395F"/>
                </a:solidFill>
                <a:latin typeface="Arial MT"/>
                <a:cs typeface="Arial MT"/>
              </a:rPr>
              <a:t>(Mexico)</a:t>
            </a:r>
            <a:r>
              <a:rPr sz="1100"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45" dirty="0">
                <a:solidFill>
                  <a:srgbClr val="15395F"/>
                </a:solidFill>
                <a:latin typeface="Arial MT"/>
                <a:cs typeface="Arial MT"/>
              </a:rPr>
              <a:t>la </a:t>
            </a:r>
            <a:r>
              <a:rPr sz="1100" spc="-40" dirty="0">
                <a:solidFill>
                  <a:srgbClr val="15395F"/>
                </a:solidFill>
                <a:latin typeface="Arial MT"/>
                <a:cs typeface="Arial MT"/>
              </a:rPr>
              <a:t> </a:t>
            </a:r>
            <a:r>
              <a:rPr sz="1100" spc="-25" dirty="0">
                <a:solidFill>
                  <a:srgbClr val="15395F"/>
                </a:solidFill>
                <a:latin typeface="Arial MT"/>
                <a:cs typeface="Arial MT"/>
              </a:rPr>
              <a:t>Universidad</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5" dirty="0">
                <a:solidFill>
                  <a:srgbClr val="15395F"/>
                </a:solidFill>
                <a:latin typeface="Arial MT"/>
                <a:cs typeface="Arial MT"/>
              </a:rPr>
              <a:t>los</a:t>
            </a:r>
            <a:r>
              <a:rPr sz="1100" dirty="0">
                <a:solidFill>
                  <a:srgbClr val="15395F"/>
                </a:solidFill>
                <a:latin typeface="Arial MT"/>
                <a:cs typeface="Arial MT"/>
              </a:rPr>
              <a:t> </a:t>
            </a:r>
            <a:r>
              <a:rPr sz="1100" spc="-25" dirty="0">
                <a:solidFill>
                  <a:srgbClr val="15395F"/>
                </a:solidFill>
                <a:latin typeface="Arial MT"/>
                <a:cs typeface="Arial MT"/>
              </a:rPr>
              <a:t>Andes </a:t>
            </a:r>
            <a:r>
              <a:rPr sz="1100" spc="-20" dirty="0">
                <a:solidFill>
                  <a:srgbClr val="15395F"/>
                </a:solidFill>
                <a:latin typeface="Arial MT"/>
                <a:cs typeface="Arial MT"/>
              </a:rPr>
              <a:t> </a:t>
            </a:r>
            <a:r>
              <a:rPr sz="1100" spc="-30" dirty="0">
                <a:solidFill>
                  <a:srgbClr val="15395F"/>
                </a:solidFill>
                <a:latin typeface="Arial MT"/>
                <a:cs typeface="Arial MT"/>
              </a:rPr>
              <a:t>(Colombia).</a:t>
            </a:r>
            <a:endParaRPr sz="1100">
              <a:latin typeface="Arial MT"/>
              <a:cs typeface="Arial MT"/>
            </a:endParaRPr>
          </a:p>
        </p:txBody>
      </p:sp>
      <p:sp>
        <p:nvSpPr>
          <p:cNvPr id="124" name="object 124"/>
          <p:cNvSpPr txBox="1"/>
          <p:nvPr/>
        </p:nvSpPr>
        <p:spPr>
          <a:xfrm>
            <a:off x="8366383" y="8557376"/>
            <a:ext cx="2256155" cy="1031240"/>
          </a:xfrm>
          <a:prstGeom prst="rect">
            <a:avLst/>
          </a:prstGeom>
        </p:spPr>
        <p:txBody>
          <a:bodyPr vert="horz" wrap="square" lIns="0" tIns="12700" rIns="0" bIns="0" rtlCol="0">
            <a:spAutoFit/>
          </a:bodyPr>
          <a:lstStyle/>
          <a:p>
            <a:pPr marL="12700" marR="5080">
              <a:lnSpc>
                <a:spcPct val="100000"/>
              </a:lnSpc>
              <a:spcBef>
                <a:spcPts val="100"/>
              </a:spcBef>
            </a:pPr>
            <a:r>
              <a:rPr sz="1100" spc="-35" dirty="0">
                <a:solidFill>
                  <a:srgbClr val="15395F"/>
                </a:solidFill>
                <a:latin typeface="Arial MT"/>
                <a:cs typeface="Arial MT"/>
              </a:rPr>
              <a:t>Este</a:t>
            </a:r>
            <a:r>
              <a:rPr sz="1100" spc="-5" dirty="0">
                <a:solidFill>
                  <a:srgbClr val="15395F"/>
                </a:solidFill>
                <a:latin typeface="Arial MT"/>
                <a:cs typeface="Arial MT"/>
              </a:rPr>
              <a:t> </a:t>
            </a:r>
            <a:r>
              <a:rPr sz="1100" spc="-35" dirty="0">
                <a:solidFill>
                  <a:srgbClr val="15395F"/>
                </a:solidFill>
                <a:latin typeface="Arial MT"/>
                <a:cs typeface="Arial MT"/>
              </a:rPr>
              <a:t>es</a:t>
            </a:r>
            <a:r>
              <a:rPr sz="1100" dirty="0">
                <a:solidFill>
                  <a:srgbClr val="15395F"/>
                </a:solidFill>
                <a:latin typeface="Arial MT"/>
                <a:cs typeface="Arial MT"/>
              </a:rPr>
              <a:t> </a:t>
            </a:r>
            <a:r>
              <a:rPr sz="1100" spc="-25" dirty="0">
                <a:solidFill>
                  <a:srgbClr val="15395F"/>
                </a:solidFill>
                <a:latin typeface="Arial MT"/>
                <a:cs typeface="Arial MT"/>
              </a:rPr>
              <a:t>un</a:t>
            </a:r>
            <a:r>
              <a:rPr sz="1100" dirty="0">
                <a:solidFill>
                  <a:srgbClr val="15395F"/>
                </a:solidFill>
                <a:latin typeface="Arial MT"/>
                <a:cs typeface="Arial MT"/>
              </a:rPr>
              <a:t> </a:t>
            </a:r>
            <a:r>
              <a:rPr sz="1100" spc="-20" dirty="0">
                <a:solidFill>
                  <a:srgbClr val="15395F"/>
                </a:solidFill>
                <a:latin typeface="Arial MT"/>
                <a:cs typeface="Arial MT"/>
              </a:rPr>
              <a:t>programa</a:t>
            </a:r>
            <a:r>
              <a:rPr sz="1100" dirty="0">
                <a:solidFill>
                  <a:srgbClr val="15395F"/>
                </a:solidFill>
                <a:latin typeface="Arial MT"/>
                <a:cs typeface="Arial MT"/>
              </a:rPr>
              <a:t> </a:t>
            </a:r>
            <a:r>
              <a:rPr sz="1100" spc="-15" dirty="0">
                <a:solidFill>
                  <a:srgbClr val="15395F"/>
                </a:solidFill>
                <a:latin typeface="Arial MT"/>
                <a:cs typeface="Arial MT"/>
              </a:rPr>
              <a:t>que</a:t>
            </a:r>
            <a:r>
              <a:rPr sz="1100" dirty="0">
                <a:solidFill>
                  <a:srgbClr val="15395F"/>
                </a:solidFill>
                <a:latin typeface="Arial MT"/>
                <a:cs typeface="Arial MT"/>
              </a:rPr>
              <a:t> </a:t>
            </a:r>
            <a:r>
              <a:rPr sz="1100" spc="-35" dirty="0">
                <a:solidFill>
                  <a:srgbClr val="15395F"/>
                </a:solidFill>
                <a:latin typeface="Arial MT"/>
                <a:cs typeface="Arial MT"/>
              </a:rPr>
              <a:t>se</a:t>
            </a:r>
            <a:r>
              <a:rPr sz="1100" dirty="0">
                <a:solidFill>
                  <a:srgbClr val="15395F"/>
                </a:solidFill>
                <a:latin typeface="Arial MT"/>
                <a:cs typeface="Arial MT"/>
              </a:rPr>
              <a:t> </a:t>
            </a:r>
            <a:r>
              <a:rPr sz="1100" spc="-15" dirty="0">
                <a:solidFill>
                  <a:srgbClr val="15395F"/>
                </a:solidFill>
                <a:latin typeface="Arial MT"/>
                <a:cs typeface="Arial MT"/>
              </a:rPr>
              <a:t>puede </a:t>
            </a:r>
            <a:r>
              <a:rPr sz="1100" spc="-10" dirty="0">
                <a:solidFill>
                  <a:srgbClr val="15395F"/>
                </a:solidFill>
                <a:latin typeface="Arial MT"/>
                <a:cs typeface="Arial MT"/>
              </a:rPr>
              <a:t> </a:t>
            </a:r>
            <a:r>
              <a:rPr sz="1100" spc="-25" dirty="0">
                <a:solidFill>
                  <a:srgbClr val="15395F"/>
                </a:solidFill>
                <a:latin typeface="Arial MT"/>
                <a:cs typeface="Arial MT"/>
              </a:rPr>
              <a:t>replicar</a:t>
            </a:r>
            <a:r>
              <a:rPr sz="1100" spc="25" dirty="0">
                <a:solidFill>
                  <a:srgbClr val="15395F"/>
                </a:solidFill>
                <a:latin typeface="Arial MT"/>
                <a:cs typeface="Arial MT"/>
              </a:rPr>
              <a:t> </a:t>
            </a:r>
            <a:r>
              <a:rPr sz="1100" spc="-35" dirty="0">
                <a:solidFill>
                  <a:srgbClr val="15395F"/>
                </a:solidFill>
                <a:latin typeface="Arial MT"/>
                <a:cs typeface="Arial MT"/>
              </a:rPr>
              <a:t>en</a:t>
            </a:r>
            <a:r>
              <a:rPr sz="1100" spc="25" dirty="0">
                <a:solidFill>
                  <a:srgbClr val="15395F"/>
                </a:solidFill>
                <a:latin typeface="Arial MT"/>
                <a:cs typeface="Arial MT"/>
              </a:rPr>
              <a:t> </a:t>
            </a:r>
            <a:r>
              <a:rPr sz="1100" spc="-15" dirty="0">
                <a:solidFill>
                  <a:srgbClr val="15395F"/>
                </a:solidFill>
                <a:latin typeface="Arial MT"/>
                <a:cs typeface="Arial MT"/>
              </a:rPr>
              <a:t>otras</a:t>
            </a:r>
            <a:r>
              <a:rPr sz="1100" spc="25" dirty="0">
                <a:solidFill>
                  <a:srgbClr val="15395F"/>
                </a:solidFill>
                <a:latin typeface="Arial MT"/>
                <a:cs typeface="Arial MT"/>
              </a:rPr>
              <a:t> </a:t>
            </a:r>
            <a:r>
              <a:rPr sz="1100" spc="-25" dirty="0">
                <a:solidFill>
                  <a:srgbClr val="15395F"/>
                </a:solidFill>
                <a:latin typeface="Arial MT"/>
                <a:cs typeface="Arial MT"/>
              </a:rPr>
              <a:t>Facultades</a:t>
            </a:r>
            <a:r>
              <a:rPr sz="1100" spc="25" dirty="0">
                <a:solidFill>
                  <a:srgbClr val="15395F"/>
                </a:solidFill>
                <a:latin typeface="Arial MT"/>
                <a:cs typeface="Arial MT"/>
              </a:rPr>
              <a:t> </a:t>
            </a:r>
            <a:r>
              <a:rPr sz="1100" spc="-15" dirty="0">
                <a:solidFill>
                  <a:srgbClr val="15395F"/>
                </a:solidFill>
                <a:latin typeface="Arial MT"/>
                <a:cs typeface="Arial MT"/>
              </a:rPr>
              <a:t>de </a:t>
            </a:r>
            <a:r>
              <a:rPr sz="1100" spc="-10" dirty="0">
                <a:solidFill>
                  <a:srgbClr val="15395F"/>
                </a:solidFill>
                <a:latin typeface="Arial MT"/>
                <a:cs typeface="Arial MT"/>
              </a:rPr>
              <a:t> </a:t>
            </a:r>
            <a:r>
              <a:rPr sz="1100" spc="-25" dirty="0">
                <a:solidFill>
                  <a:srgbClr val="15395F"/>
                </a:solidFill>
                <a:latin typeface="Arial MT"/>
                <a:cs typeface="Arial MT"/>
              </a:rPr>
              <a:t>Salud,</a:t>
            </a:r>
            <a:r>
              <a:rPr sz="1100" spc="-5"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15" dirty="0">
                <a:solidFill>
                  <a:srgbClr val="15395F"/>
                </a:solidFill>
                <a:latin typeface="Arial MT"/>
                <a:cs typeface="Arial MT"/>
              </a:rPr>
              <a:t>también</a:t>
            </a:r>
            <a:r>
              <a:rPr sz="1100"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15" dirty="0">
                <a:solidFill>
                  <a:srgbClr val="15395F"/>
                </a:solidFill>
                <a:latin typeface="Arial MT"/>
                <a:cs typeface="Arial MT"/>
              </a:rPr>
              <a:t>otras</a:t>
            </a:r>
            <a:r>
              <a:rPr sz="1100" dirty="0">
                <a:solidFill>
                  <a:srgbClr val="15395F"/>
                </a:solidFill>
                <a:latin typeface="Arial MT"/>
                <a:cs typeface="Arial MT"/>
              </a:rPr>
              <a:t> </a:t>
            </a:r>
            <a:r>
              <a:rPr sz="1100" spc="-20" dirty="0">
                <a:solidFill>
                  <a:srgbClr val="15395F"/>
                </a:solidFill>
                <a:latin typeface="Arial MT"/>
                <a:cs typeface="Arial MT"/>
              </a:rPr>
              <a:t>disciplinas, </a:t>
            </a:r>
            <a:r>
              <a:rPr sz="1100" spc="-295" dirty="0">
                <a:solidFill>
                  <a:srgbClr val="15395F"/>
                </a:solidFill>
                <a:latin typeface="Arial MT"/>
                <a:cs typeface="Arial MT"/>
              </a:rPr>
              <a:t> </a:t>
            </a:r>
            <a:r>
              <a:rPr sz="1100" spc="-15" dirty="0">
                <a:solidFill>
                  <a:srgbClr val="15395F"/>
                </a:solidFill>
                <a:latin typeface="Arial MT"/>
                <a:cs typeface="Arial MT"/>
              </a:rPr>
              <a:t>acercando</a:t>
            </a:r>
            <a:r>
              <a:rPr sz="1100" spc="-5"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25" dirty="0">
                <a:solidFill>
                  <a:srgbClr val="15395F"/>
                </a:solidFill>
                <a:latin typeface="Arial MT"/>
                <a:cs typeface="Arial MT"/>
              </a:rPr>
              <a:t>innovación</a:t>
            </a:r>
            <a:r>
              <a:rPr sz="1100" dirty="0">
                <a:solidFill>
                  <a:srgbClr val="15395F"/>
                </a:solidFill>
                <a:latin typeface="Arial MT"/>
                <a:cs typeface="Arial MT"/>
              </a:rPr>
              <a:t> </a:t>
            </a:r>
            <a:r>
              <a:rPr sz="1100" spc="-25" dirty="0">
                <a:solidFill>
                  <a:srgbClr val="15395F"/>
                </a:solidFill>
                <a:latin typeface="Arial MT"/>
                <a:cs typeface="Arial MT"/>
              </a:rPr>
              <a:t>social </a:t>
            </a:r>
            <a:r>
              <a:rPr sz="1100" spc="-20" dirty="0">
                <a:solidFill>
                  <a:srgbClr val="15395F"/>
                </a:solidFill>
                <a:latin typeface="Arial MT"/>
                <a:cs typeface="Arial MT"/>
              </a:rPr>
              <a:t> </a:t>
            </a:r>
            <a:r>
              <a:rPr sz="1100" spc="-45" dirty="0">
                <a:solidFill>
                  <a:srgbClr val="15395F"/>
                </a:solidFill>
                <a:latin typeface="Arial MT"/>
                <a:cs typeface="Arial MT"/>
              </a:rPr>
              <a:t>(Canvas</a:t>
            </a:r>
            <a:r>
              <a:rPr sz="1100" spc="-5" dirty="0">
                <a:solidFill>
                  <a:srgbClr val="15395F"/>
                </a:solidFill>
                <a:latin typeface="Arial MT"/>
                <a:cs typeface="Arial MT"/>
              </a:rPr>
              <a:t> </a:t>
            </a:r>
            <a:r>
              <a:rPr sz="1100" spc="-20" dirty="0">
                <a:solidFill>
                  <a:srgbClr val="15395F"/>
                </a:solidFill>
                <a:latin typeface="Arial MT"/>
                <a:cs typeface="Arial MT"/>
              </a:rPr>
              <a:t>diseñado</a:t>
            </a:r>
            <a:r>
              <a:rPr sz="1100"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25" dirty="0">
                <a:solidFill>
                  <a:srgbClr val="15395F"/>
                </a:solidFill>
                <a:latin typeface="Arial MT"/>
                <a:cs typeface="Arial MT"/>
              </a:rPr>
              <a:t>sistematizado)</a:t>
            </a:r>
            <a:r>
              <a:rPr sz="1100" dirty="0">
                <a:solidFill>
                  <a:srgbClr val="15395F"/>
                </a:solidFill>
                <a:latin typeface="Arial MT"/>
                <a:cs typeface="Arial MT"/>
              </a:rPr>
              <a:t> </a:t>
            </a:r>
            <a:r>
              <a:rPr sz="1100" spc="-45" dirty="0">
                <a:solidFill>
                  <a:srgbClr val="15395F"/>
                </a:solidFill>
                <a:latin typeface="Arial MT"/>
                <a:cs typeface="Arial MT"/>
              </a:rPr>
              <a:t>a </a:t>
            </a:r>
            <a:r>
              <a:rPr sz="1100" spc="-40" dirty="0">
                <a:solidFill>
                  <a:srgbClr val="15395F"/>
                </a:solidFill>
                <a:latin typeface="Arial MT"/>
                <a:cs typeface="Arial MT"/>
              </a:rPr>
              <a:t> </a:t>
            </a:r>
            <a:r>
              <a:rPr sz="1100" spc="-25" dirty="0">
                <a:solidFill>
                  <a:srgbClr val="15395F"/>
                </a:solidFill>
                <a:latin typeface="Arial MT"/>
                <a:cs typeface="Arial MT"/>
              </a:rPr>
              <a:t>profesionales</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25" dirty="0">
                <a:solidFill>
                  <a:srgbClr val="15395F"/>
                </a:solidFill>
                <a:latin typeface="Arial MT"/>
                <a:cs typeface="Arial MT"/>
              </a:rPr>
              <a:t>diferentes</a:t>
            </a:r>
            <a:r>
              <a:rPr sz="1100" dirty="0">
                <a:solidFill>
                  <a:srgbClr val="15395F"/>
                </a:solidFill>
                <a:latin typeface="Arial MT"/>
                <a:cs typeface="Arial MT"/>
              </a:rPr>
              <a:t> </a:t>
            </a:r>
            <a:r>
              <a:rPr sz="1100" spc="-35" dirty="0">
                <a:solidFill>
                  <a:srgbClr val="15395F"/>
                </a:solidFill>
                <a:latin typeface="Arial MT"/>
                <a:cs typeface="Arial MT"/>
              </a:rPr>
              <a:t>áreas.</a:t>
            </a:r>
            <a:endParaRPr sz="1100">
              <a:latin typeface="Arial MT"/>
              <a:cs typeface="Arial MT"/>
            </a:endParaRPr>
          </a:p>
        </p:txBody>
      </p:sp>
      <p:sp>
        <p:nvSpPr>
          <p:cNvPr id="125" name="object 125"/>
          <p:cNvSpPr txBox="1"/>
          <p:nvPr/>
        </p:nvSpPr>
        <p:spPr>
          <a:xfrm>
            <a:off x="7564924" y="3614232"/>
            <a:ext cx="1362075" cy="360680"/>
          </a:xfrm>
          <a:prstGeom prst="rect">
            <a:avLst/>
          </a:prstGeom>
        </p:spPr>
        <p:txBody>
          <a:bodyPr vert="horz" wrap="square" lIns="0" tIns="12700" rIns="0" bIns="0" rtlCol="0">
            <a:spAutoFit/>
          </a:bodyPr>
          <a:lstStyle/>
          <a:p>
            <a:pPr marL="12700" marR="5080">
              <a:lnSpc>
                <a:spcPct val="100000"/>
              </a:lnSpc>
              <a:spcBef>
                <a:spcPts val="100"/>
              </a:spcBef>
            </a:pPr>
            <a:r>
              <a:rPr sz="1100" spc="-55" dirty="0">
                <a:solidFill>
                  <a:srgbClr val="15395F"/>
                </a:solidFill>
                <a:latin typeface="Arial MT"/>
                <a:cs typeface="Arial MT"/>
              </a:rPr>
              <a:t>UNIVERSIDADES </a:t>
            </a:r>
            <a:r>
              <a:rPr sz="1100" spc="-50" dirty="0">
                <a:solidFill>
                  <a:srgbClr val="15395F"/>
                </a:solidFill>
                <a:latin typeface="Arial MT"/>
                <a:cs typeface="Arial MT"/>
              </a:rPr>
              <a:t> </a:t>
            </a:r>
            <a:r>
              <a:rPr sz="1100" spc="-30" dirty="0">
                <a:solidFill>
                  <a:srgbClr val="15395F"/>
                </a:solidFill>
                <a:latin typeface="Arial MT"/>
                <a:cs typeface="Arial MT"/>
              </a:rPr>
              <a:t>L</a:t>
            </a:r>
            <a:r>
              <a:rPr sz="1100" spc="-110" dirty="0">
                <a:solidFill>
                  <a:srgbClr val="15395F"/>
                </a:solidFill>
                <a:latin typeface="Arial MT"/>
                <a:cs typeface="Arial MT"/>
              </a:rPr>
              <a:t>A</a:t>
            </a:r>
            <a:r>
              <a:rPr sz="1100" spc="-45" dirty="0">
                <a:solidFill>
                  <a:srgbClr val="15395F"/>
                </a:solidFill>
                <a:latin typeface="Arial MT"/>
                <a:cs typeface="Arial MT"/>
              </a:rPr>
              <a:t>TINOAMERICANAS</a:t>
            </a:r>
            <a:endParaRPr sz="1100">
              <a:latin typeface="Arial MT"/>
              <a:cs typeface="Arial MT"/>
            </a:endParaRPr>
          </a:p>
        </p:txBody>
      </p:sp>
      <p:sp>
        <p:nvSpPr>
          <p:cNvPr id="126" name="object 126"/>
          <p:cNvSpPr txBox="1"/>
          <p:nvPr/>
        </p:nvSpPr>
        <p:spPr>
          <a:xfrm>
            <a:off x="8020206" y="4425470"/>
            <a:ext cx="931544" cy="193040"/>
          </a:xfrm>
          <a:prstGeom prst="rect">
            <a:avLst/>
          </a:prstGeom>
        </p:spPr>
        <p:txBody>
          <a:bodyPr vert="horz" wrap="square" lIns="0" tIns="12700" rIns="0" bIns="0" rtlCol="0">
            <a:spAutoFit/>
          </a:bodyPr>
          <a:lstStyle/>
          <a:p>
            <a:pPr marL="12700">
              <a:lnSpc>
                <a:spcPct val="100000"/>
              </a:lnSpc>
              <a:spcBef>
                <a:spcPts val="100"/>
              </a:spcBef>
            </a:pPr>
            <a:r>
              <a:rPr sz="1100" spc="-55" dirty="0">
                <a:solidFill>
                  <a:srgbClr val="15395F"/>
                </a:solidFill>
                <a:latin typeface="Arial MT"/>
                <a:cs typeface="Arial MT"/>
              </a:rPr>
              <a:t>ESTUDIANTES</a:t>
            </a:r>
            <a:endParaRPr sz="1100">
              <a:latin typeface="Arial MT"/>
              <a:cs typeface="Arial MT"/>
            </a:endParaRPr>
          </a:p>
        </p:txBody>
      </p:sp>
      <p:sp>
        <p:nvSpPr>
          <p:cNvPr id="127" name="object 127"/>
          <p:cNvSpPr/>
          <p:nvPr/>
        </p:nvSpPr>
        <p:spPr>
          <a:xfrm>
            <a:off x="4665891" y="1998548"/>
            <a:ext cx="1465580" cy="1465580"/>
          </a:xfrm>
          <a:custGeom>
            <a:avLst/>
            <a:gdLst/>
            <a:ahLst/>
            <a:cxnLst/>
            <a:rect l="l" t="t" r="r" b="b"/>
            <a:pathLst>
              <a:path w="1465579" h="1465579">
                <a:moveTo>
                  <a:pt x="1465008" y="0"/>
                </a:moveTo>
                <a:lnTo>
                  <a:pt x="0" y="0"/>
                </a:lnTo>
                <a:lnTo>
                  <a:pt x="0" y="1465008"/>
                </a:lnTo>
                <a:lnTo>
                  <a:pt x="1465008" y="1465008"/>
                </a:lnTo>
                <a:lnTo>
                  <a:pt x="1465008" y="0"/>
                </a:lnTo>
                <a:close/>
              </a:path>
            </a:pathLst>
          </a:custGeom>
          <a:solidFill>
            <a:srgbClr val="15395F"/>
          </a:solidFill>
        </p:spPr>
        <p:txBody>
          <a:bodyPr wrap="square" lIns="0" tIns="0" rIns="0" bIns="0" rtlCol="0"/>
          <a:lstStyle/>
          <a:p>
            <a:endParaRPr/>
          </a:p>
        </p:txBody>
      </p:sp>
      <p:sp>
        <p:nvSpPr>
          <p:cNvPr id="128" name="object 128"/>
          <p:cNvSpPr txBox="1"/>
          <p:nvPr/>
        </p:nvSpPr>
        <p:spPr>
          <a:xfrm>
            <a:off x="702567" y="2786815"/>
            <a:ext cx="3206115" cy="938077"/>
          </a:xfrm>
          <a:prstGeom prst="rect">
            <a:avLst/>
          </a:prstGeom>
        </p:spPr>
        <p:txBody>
          <a:bodyPr vert="horz" wrap="square" lIns="0" tIns="123825" rIns="0" bIns="0" rtlCol="0">
            <a:spAutoFit/>
          </a:bodyPr>
          <a:lstStyle/>
          <a:p>
            <a:pPr marL="12700">
              <a:lnSpc>
                <a:spcPct val="100000"/>
              </a:lnSpc>
              <a:spcBef>
                <a:spcPts val="975"/>
              </a:spcBef>
            </a:pPr>
            <a:r>
              <a:rPr sz="1400" b="1" spc="50" dirty="0">
                <a:solidFill>
                  <a:srgbClr val="15395F"/>
                </a:solidFill>
                <a:latin typeface="Arial"/>
                <a:cs typeface="Arial"/>
              </a:rPr>
              <a:t>QUÉ</a:t>
            </a:r>
            <a:r>
              <a:rPr sz="1400" b="1" spc="5" dirty="0">
                <a:solidFill>
                  <a:srgbClr val="15395F"/>
                </a:solidFill>
                <a:latin typeface="Arial"/>
                <a:cs typeface="Arial"/>
              </a:rPr>
              <a:t> </a:t>
            </a:r>
            <a:r>
              <a:rPr sz="1400" b="1" spc="25" dirty="0">
                <a:solidFill>
                  <a:srgbClr val="15395F"/>
                </a:solidFill>
                <a:latin typeface="Arial"/>
                <a:cs typeface="Arial"/>
              </a:rPr>
              <a:t>PROBLEMAS</a:t>
            </a:r>
            <a:r>
              <a:rPr sz="1400" b="1" spc="5" dirty="0">
                <a:solidFill>
                  <a:srgbClr val="15395F"/>
                </a:solidFill>
                <a:latin typeface="Arial"/>
                <a:cs typeface="Arial"/>
              </a:rPr>
              <a:t> </a:t>
            </a:r>
            <a:r>
              <a:rPr sz="1400" b="1" spc="-5" dirty="0">
                <a:solidFill>
                  <a:srgbClr val="15395F"/>
                </a:solidFill>
                <a:latin typeface="Arial"/>
                <a:cs typeface="Arial"/>
              </a:rPr>
              <a:t>RESUELVE</a:t>
            </a:r>
            <a:endParaRPr sz="1400" dirty="0">
              <a:latin typeface="Arial"/>
              <a:cs typeface="Arial"/>
            </a:endParaRPr>
          </a:p>
          <a:p>
            <a:pPr marL="12700" marR="5080">
              <a:lnSpc>
                <a:spcPct val="100000"/>
              </a:lnSpc>
              <a:spcBef>
                <a:spcPts val="690"/>
              </a:spcBef>
            </a:pPr>
            <a:r>
              <a:rPr sz="1100" spc="-20" dirty="0">
                <a:solidFill>
                  <a:srgbClr val="15395F"/>
                </a:solidFill>
                <a:latin typeface="Arial MT"/>
                <a:cs typeface="Arial MT"/>
              </a:rPr>
              <a:t>Acercar</a:t>
            </a:r>
            <a:r>
              <a:rPr sz="1100"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25" dirty="0">
                <a:solidFill>
                  <a:srgbClr val="15395F"/>
                </a:solidFill>
                <a:latin typeface="Arial MT"/>
                <a:cs typeface="Arial MT"/>
              </a:rPr>
              <a:t>social</a:t>
            </a:r>
            <a:r>
              <a:rPr sz="1100"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15" dirty="0">
                <a:solidFill>
                  <a:srgbClr val="15395F"/>
                </a:solidFill>
                <a:latin typeface="Arial MT"/>
                <a:cs typeface="Arial MT"/>
              </a:rPr>
              <a:t>futuros</a:t>
            </a:r>
            <a:r>
              <a:rPr sz="1100" dirty="0">
                <a:solidFill>
                  <a:srgbClr val="15395F"/>
                </a:solidFill>
                <a:latin typeface="Arial MT"/>
                <a:cs typeface="Arial MT"/>
              </a:rPr>
              <a:t> </a:t>
            </a:r>
            <a:r>
              <a:rPr sz="1100" spc="-25" dirty="0">
                <a:solidFill>
                  <a:srgbClr val="15395F"/>
                </a:solidFill>
                <a:latin typeface="Arial MT"/>
                <a:cs typeface="Arial MT"/>
              </a:rPr>
              <a:t>profesionales </a:t>
            </a:r>
            <a:r>
              <a:rPr sz="1100" spc="-20"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45" dirty="0">
                <a:solidFill>
                  <a:srgbClr val="15395F"/>
                </a:solidFill>
                <a:latin typeface="Arial MT"/>
                <a:cs typeface="Arial MT"/>
              </a:rPr>
              <a:t>el</a:t>
            </a:r>
            <a:r>
              <a:rPr sz="1100" spc="5" dirty="0">
                <a:solidFill>
                  <a:srgbClr val="15395F"/>
                </a:solidFill>
                <a:latin typeface="Arial MT"/>
                <a:cs typeface="Arial MT"/>
              </a:rPr>
              <a:t> </a:t>
            </a:r>
            <a:r>
              <a:rPr sz="1100" spc="-45" dirty="0" err="1">
                <a:solidFill>
                  <a:srgbClr val="15395F"/>
                </a:solidFill>
                <a:latin typeface="Arial MT"/>
                <a:cs typeface="Arial MT"/>
              </a:rPr>
              <a:t>área</a:t>
            </a:r>
            <a:r>
              <a:rPr sz="1100" dirty="0">
                <a:solidFill>
                  <a:srgbClr val="15395F"/>
                </a:solidFill>
                <a:latin typeface="Arial MT"/>
                <a:cs typeface="Arial MT"/>
              </a:rPr>
              <a:t> </a:t>
            </a:r>
            <a:r>
              <a:rPr lang="es-CL" sz="1100" spc="-25" dirty="0">
                <a:solidFill>
                  <a:srgbClr val="15395F"/>
                </a:solidFill>
                <a:latin typeface="Arial MT"/>
                <a:cs typeface="Arial MT"/>
              </a:rPr>
              <a:t>innovación</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0" dirty="0">
                <a:solidFill>
                  <a:srgbClr val="15395F"/>
                </a:solidFill>
                <a:latin typeface="Arial MT"/>
                <a:cs typeface="Arial MT"/>
              </a:rPr>
              <a:t>salud,</a:t>
            </a:r>
            <a:r>
              <a:rPr sz="1100" dirty="0">
                <a:solidFill>
                  <a:srgbClr val="15395F"/>
                </a:solidFill>
                <a:latin typeface="Arial MT"/>
                <a:cs typeface="Arial MT"/>
              </a:rPr>
              <a:t> </a:t>
            </a:r>
            <a:r>
              <a:rPr sz="1100" spc="-15" dirty="0">
                <a:solidFill>
                  <a:srgbClr val="15395F"/>
                </a:solidFill>
                <a:latin typeface="Arial MT"/>
                <a:cs typeface="Arial MT"/>
              </a:rPr>
              <a:t>profundizando</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35" dirty="0">
                <a:solidFill>
                  <a:srgbClr val="15395F"/>
                </a:solidFill>
                <a:latin typeface="Arial MT"/>
                <a:cs typeface="Arial MT"/>
              </a:rPr>
              <a:t>las</a:t>
            </a:r>
            <a:r>
              <a:rPr sz="1100" dirty="0">
                <a:solidFill>
                  <a:srgbClr val="15395F"/>
                </a:solidFill>
                <a:latin typeface="Arial MT"/>
                <a:cs typeface="Arial MT"/>
              </a:rPr>
              <a:t> </a:t>
            </a:r>
            <a:r>
              <a:rPr sz="1100" spc="-25" dirty="0">
                <a:solidFill>
                  <a:srgbClr val="15395F"/>
                </a:solidFill>
                <a:latin typeface="Arial MT"/>
                <a:cs typeface="Arial MT"/>
              </a:rPr>
              <a:t>habilidades</a:t>
            </a:r>
            <a:endParaRPr sz="1100" dirty="0">
              <a:latin typeface="Arial MT"/>
              <a:cs typeface="Arial MT"/>
            </a:endParaRPr>
          </a:p>
        </p:txBody>
      </p:sp>
      <p:sp>
        <p:nvSpPr>
          <p:cNvPr id="129" name="object 129"/>
          <p:cNvSpPr txBox="1"/>
          <p:nvPr/>
        </p:nvSpPr>
        <p:spPr>
          <a:xfrm>
            <a:off x="6407636" y="2898182"/>
            <a:ext cx="2882900" cy="238760"/>
          </a:xfrm>
          <a:prstGeom prst="rect">
            <a:avLst/>
          </a:prstGeom>
        </p:spPr>
        <p:txBody>
          <a:bodyPr vert="horz" wrap="square" lIns="0" tIns="12700" rIns="0" bIns="0" rtlCol="0">
            <a:spAutoFit/>
          </a:bodyPr>
          <a:lstStyle/>
          <a:p>
            <a:pPr marL="12700">
              <a:lnSpc>
                <a:spcPct val="100000"/>
              </a:lnSpc>
              <a:spcBef>
                <a:spcPts val="100"/>
              </a:spcBef>
            </a:pPr>
            <a:r>
              <a:rPr sz="1400" b="1" spc="95" dirty="0">
                <a:solidFill>
                  <a:srgbClr val="15395F"/>
                </a:solidFill>
                <a:latin typeface="Arial"/>
                <a:cs typeface="Arial"/>
              </a:rPr>
              <a:t>A</a:t>
            </a:r>
            <a:r>
              <a:rPr sz="1400" b="1" spc="10" dirty="0">
                <a:solidFill>
                  <a:srgbClr val="15395F"/>
                </a:solidFill>
                <a:latin typeface="Arial"/>
                <a:cs typeface="Arial"/>
              </a:rPr>
              <a:t> </a:t>
            </a:r>
            <a:r>
              <a:rPr sz="1400" b="1" spc="45" dirty="0">
                <a:solidFill>
                  <a:srgbClr val="15395F"/>
                </a:solidFill>
                <a:latin typeface="Arial"/>
                <a:cs typeface="Arial"/>
              </a:rPr>
              <a:t>CUÁNTAS</a:t>
            </a:r>
            <a:r>
              <a:rPr sz="1400" b="1" spc="15" dirty="0">
                <a:solidFill>
                  <a:srgbClr val="15395F"/>
                </a:solidFill>
                <a:latin typeface="Arial"/>
                <a:cs typeface="Arial"/>
              </a:rPr>
              <a:t> </a:t>
            </a:r>
            <a:r>
              <a:rPr sz="1400" b="1" spc="25" dirty="0">
                <a:solidFill>
                  <a:srgbClr val="15395F"/>
                </a:solidFill>
                <a:latin typeface="Arial"/>
                <a:cs typeface="Arial"/>
              </a:rPr>
              <a:t>PERSONAS</a:t>
            </a:r>
            <a:r>
              <a:rPr sz="1400" b="1" spc="15" dirty="0">
                <a:solidFill>
                  <a:srgbClr val="15395F"/>
                </a:solidFill>
                <a:latin typeface="Arial"/>
                <a:cs typeface="Arial"/>
              </a:rPr>
              <a:t> </a:t>
            </a:r>
            <a:r>
              <a:rPr sz="1400" b="1" spc="25" dirty="0">
                <a:solidFill>
                  <a:srgbClr val="15395F"/>
                </a:solidFill>
                <a:latin typeface="Arial"/>
                <a:cs typeface="Arial"/>
              </a:rPr>
              <a:t>LLEGA</a:t>
            </a:r>
            <a:endParaRPr sz="1400">
              <a:latin typeface="Arial"/>
              <a:cs typeface="Arial"/>
            </a:endParaRPr>
          </a:p>
        </p:txBody>
      </p:sp>
      <p:sp>
        <p:nvSpPr>
          <p:cNvPr id="130" name="object 130"/>
          <p:cNvSpPr txBox="1"/>
          <p:nvPr/>
        </p:nvSpPr>
        <p:spPr>
          <a:xfrm>
            <a:off x="6971084" y="3692414"/>
            <a:ext cx="135890" cy="238760"/>
          </a:xfrm>
          <a:prstGeom prst="rect">
            <a:avLst/>
          </a:prstGeom>
        </p:spPr>
        <p:txBody>
          <a:bodyPr vert="horz" wrap="square" lIns="0" tIns="12700" rIns="0" bIns="0" rtlCol="0">
            <a:spAutoFit/>
          </a:bodyPr>
          <a:lstStyle/>
          <a:p>
            <a:pPr marL="12700">
              <a:lnSpc>
                <a:spcPct val="100000"/>
              </a:lnSpc>
              <a:spcBef>
                <a:spcPts val="100"/>
              </a:spcBef>
            </a:pPr>
            <a:r>
              <a:rPr sz="1400" b="1" spc="90" dirty="0">
                <a:solidFill>
                  <a:srgbClr val="15395F"/>
                </a:solidFill>
                <a:latin typeface="Arial"/>
                <a:cs typeface="Arial"/>
              </a:rPr>
              <a:t>3</a:t>
            </a:r>
            <a:endParaRPr sz="1400">
              <a:latin typeface="Arial"/>
              <a:cs typeface="Arial"/>
            </a:endParaRPr>
          </a:p>
        </p:txBody>
      </p:sp>
      <p:sp>
        <p:nvSpPr>
          <p:cNvPr id="131" name="object 131"/>
          <p:cNvSpPr txBox="1"/>
          <p:nvPr/>
        </p:nvSpPr>
        <p:spPr>
          <a:xfrm>
            <a:off x="7396560" y="4432951"/>
            <a:ext cx="360045" cy="238760"/>
          </a:xfrm>
          <a:prstGeom prst="rect">
            <a:avLst/>
          </a:prstGeom>
        </p:spPr>
        <p:txBody>
          <a:bodyPr vert="horz" wrap="square" lIns="0" tIns="12700" rIns="0" bIns="0" rtlCol="0">
            <a:spAutoFit/>
          </a:bodyPr>
          <a:lstStyle/>
          <a:p>
            <a:pPr marL="12700">
              <a:lnSpc>
                <a:spcPct val="100000"/>
              </a:lnSpc>
              <a:spcBef>
                <a:spcPts val="100"/>
              </a:spcBef>
            </a:pPr>
            <a:r>
              <a:rPr sz="1400" b="1" spc="95" dirty="0">
                <a:solidFill>
                  <a:srgbClr val="15395F"/>
                </a:solidFill>
                <a:latin typeface="Arial"/>
                <a:cs typeface="Arial"/>
              </a:rPr>
              <a:t>100</a:t>
            </a:r>
            <a:endParaRPr sz="1400">
              <a:latin typeface="Arial"/>
              <a:cs typeface="Arial"/>
            </a:endParaRPr>
          </a:p>
        </p:txBody>
      </p:sp>
      <p:sp>
        <p:nvSpPr>
          <p:cNvPr id="132" name="object 132"/>
          <p:cNvSpPr txBox="1"/>
          <p:nvPr/>
        </p:nvSpPr>
        <p:spPr>
          <a:xfrm>
            <a:off x="2374590" y="817464"/>
            <a:ext cx="916940" cy="574040"/>
          </a:xfrm>
          <a:prstGeom prst="rect">
            <a:avLst/>
          </a:prstGeom>
        </p:spPr>
        <p:txBody>
          <a:bodyPr vert="horz" wrap="square" lIns="0" tIns="12700" rIns="0" bIns="0" rtlCol="0">
            <a:spAutoFit/>
          </a:bodyPr>
          <a:lstStyle/>
          <a:p>
            <a:pPr marL="82550" marR="6985" indent="-70485" algn="r">
              <a:lnSpc>
                <a:spcPct val="100000"/>
              </a:lnSpc>
              <a:spcBef>
                <a:spcPts val="100"/>
              </a:spcBef>
            </a:pPr>
            <a:r>
              <a:rPr sz="1200" spc="-10" dirty="0">
                <a:solidFill>
                  <a:srgbClr val="FFFFFF"/>
                </a:solidFill>
                <a:latin typeface="Arial MT"/>
                <a:cs typeface="Arial MT"/>
              </a:rPr>
              <a:t>PROYECTO </a:t>
            </a:r>
            <a:r>
              <a:rPr sz="1200" spc="-320" dirty="0">
                <a:solidFill>
                  <a:srgbClr val="FFFFFF"/>
                </a:solidFill>
                <a:latin typeface="Arial MT"/>
                <a:cs typeface="Arial MT"/>
              </a:rPr>
              <a:t> </a:t>
            </a:r>
            <a:r>
              <a:rPr sz="1200" spc="35" dirty="0">
                <a:solidFill>
                  <a:srgbClr val="FFFFFF"/>
                </a:solidFill>
                <a:latin typeface="Arial MT"/>
                <a:cs typeface="Arial MT"/>
              </a:rPr>
              <a:t>LIDERADO</a:t>
            </a:r>
            <a:endParaRPr sz="1200">
              <a:latin typeface="Arial MT"/>
              <a:cs typeface="Arial MT"/>
            </a:endParaRPr>
          </a:p>
          <a:p>
            <a:pPr marR="5080" algn="r">
              <a:lnSpc>
                <a:spcPct val="100000"/>
              </a:lnSpc>
            </a:pPr>
            <a:r>
              <a:rPr sz="1200" spc="25" dirty="0">
                <a:solidFill>
                  <a:srgbClr val="FFFFFF"/>
                </a:solidFill>
                <a:latin typeface="Arial MT"/>
                <a:cs typeface="Arial MT"/>
              </a:rPr>
              <a:t>POR</a:t>
            </a:r>
            <a:endParaRPr sz="1200">
              <a:latin typeface="Arial MT"/>
              <a:cs typeface="Arial MT"/>
            </a:endParaRPr>
          </a:p>
        </p:txBody>
      </p:sp>
      <p:sp>
        <p:nvSpPr>
          <p:cNvPr id="133" name="object 133"/>
          <p:cNvSpPr txBox="1"/>
          <p:nvPr/>
        </p:nvSpPr>
        <p:spPr>
          <a:xfrm>
            <a:off x="4645807" y="817464"/>
            <a:ext cx="724535" cy="574040"/>
          </a:xfrm>
          <a:prstGeom prst="rect">
            <a:avLst/>
          </a:prstGeom>
        </p:spPr>
        <p:txBody>
          <a:bodyPr vert="horz" wrap="square" lIns="0" tIns="12700" rIns="0" bIns="0" rtlCol="0">
            <a:spAutoFit/>
          </a:bodyPr>
          <a:lstStyle/>
          <a:p>
            <a:pPr marL="12700" marR="5080" indent="479425" algn="r">
              <a:lnSpc>
                <a:spcPct val="100000"/>
              </a:lnSpc>
              <a:spcBef>
                <a:spcPts val="100"/>
              </a:spcBef>
            </a:pPr>
            <a:r>
              <a:rPr sz="1200" spc="20" dirty="0">
                <a:solidFill>
                  <a:srgbClr val="FFFFFF"/>
                </a:solidFill>
                <a:latin typeface="Arial MT"/>
                <a:cs typeface="Arial MT"/>
              </a:rPr>
              <a:t>EN  </a:t>
            </a:r>
            <a:r>
              <a:rPr sz="1200" spc="70" dirty="0">
                <a:solidFill>
                  <a:srgbClr val="FFFFFF"/>
                </a:solidFill>
                <a:latin typeface="Arial MT"/>
                <a:cs typeface="Arial MT"/>
              </a:rPr>
              <a:t>ALIANZA</a:t>
            </a:r>
            <a:endParaRPr sz="1200">
              <a:latin typeface="Arial MT"/>
              <a:cs typeface="Arial MT"/>
            </a:endParaRPr>
          </a:p>
          <a:p>
            <a:pPr marR="5080" algn="r">
              <a:lnSpc>
                <a:spcPct val="100000"/>
              </a:lnSpc>
            </a:pPr>
            <a:r>
              <a:rPr sz="1200" spc="50" dirty="0">
                <a:solidFill>
                  <a:srgbClr val="FFFFFF"/>
                </a:solidFill>
                <a:latin typeface="Arial MT"/>
                <a:cs typeface="Arial MT"/>
              </a:rPr>
              <a:t>CON</a:t>
            </a:r>
            <a:endParaRPr sz="1200">
              <a:latin typeface="Arial MT"/>
              <a:cs typeface="Arial MT"/>
            </a:endParaRPr>
          </a:p>
        </p:txBody>
      </p:sp>
      <p:sp>
        <p:nvSpPr>
          <p:cNvPr id="134" name="object 134"/>
          <p:cNvSpPr txBox="1"/>
          <p:nvPr/>
        </p:nvSpPr>
        <p:spPr>
          <a:xfrm>
            <a:off x="8920627" y="908904"/>
            <a:ext cx="829310" cy="391160"/>
          </a:xfrm>
          <a:prstGeom prst="rect">
            <a:avLst/>
          </a:prstGeom>
        </p:spPr>
        <p:txBody>
          <a:bodyPr vert="horz" wrap="square" lIns="0" tIns="12700" rIns="0" bIns="0" rtlCol="0">
            <a:spAutoFit/>
          </a:bodyPr>
          <a:lstStyle/>
          <a:p>
            <a:pPr marR="6985" algn="r">
              <a:lnSpc>
                <a:spcPct val="100000"/>
              </a:lnSpc>
              <a:spcBef>
                <a:spcPts val="100"/>
              </a:spcBef>
            </a:pPr>
            <a:r>
              <a:rPr sz="1200" spc="50" dirty="0">
                <a:solidFill>
                  <a:srgbClr val="FFFFFF"/>
                </a:solidFill>
                <a:latin typeface="Arial MT"/>
                <a:cs typeface="Arial MT"/>
              </a:rPr>
              <a:t>APOYADO</a:t>
            </a:r>
            <a:endParaRPr sz="1200">
              <a:latin typeface="Arial MT"/>
              <a:cs typeface="Arial MT"/>
            </a:endParaRPr>
          </a:p>
          <a:p>
            <a:pPr marR="5080" algn="r">
              <a:lnSpc>
                <a:spcPct val="100000"/>
              </a:lnSpc>
            </a:pPr>
            <a:r>
              <a:rPr sz="1200" spc="25" dirty="0">
                <a:solidFill>
                  <a:srgbClr val="FFFFFF"/>
                </a:solidFill>
                <a:latin typeface="Arial MT"/>
                <a:cs typeface="Arial MT"/>
              </a:rPr>
              <a:t>POR</a:t>
            </a:r>
            <a:endParaRPr sz="1200">
              <a:latin typeface="Arial MT"/>
              <a:cs typeface="Arial MT"/>
            </a:endParaRPr>
          </a:p>
        </p:txBody>
      </p:sp>
      <p:sp>
        <p:nvSpPr>
          <p:cNvPr id="135" name="object 135"/>
          <p:cNvSpPr txBox="1"/>
          <p:nvPr/>
        </p:nvSpPr>
        <p:spPr>
          <a:xfrm>
            <a:off x="398802" y="6431195"/>
            <a:ext cx="1993900" cy="665480"/>
          </a:xfrm>
          <a:prstGeom prst="rect">
            <a:avLst/>
          </a:prstGeom>
        </p:spPr>
        <p:txBody>
          <a:bodyPr vert="horz" wrap="square" lIns="0" tIns="12700" rIns="0" bIns="0" rtlCol="0">
            <a:spAutoFit/>
          </a:bodyPr>
          <a:lstStyle/>
          <a:p>
            <a:pPr marL="12700" marR="5080">
              <a:lnSpc>
                <a:spcPct val="100000"/>
              </a:lnSpc>
              <a:spcBef>
                <a:spcPts val="100"/>
              </a:spcBef>
            </a:pPr>
            <a:r>
              <a:rPr sz="1400" b="1" spc="65" dirty="0">
                <a:solidFill>
                  <a:srgbClr val="15395F"/>
                </a:solidFill>
                <a:latin typeface="Arial"/>
                <a:cs typeface="Arial"/>
              </a:rPr>
              <a:t>CÓMO </a:t>
            </a:r>
            <a:r>
              <a:rPr sz="1400" b="1" spc="-20" dirty="0">
                <a:solidFill>
                  <a:srgbClr val="15395F"/>
                </a:solidFill>
                <a:latin typeface="Arial"/>
                <a:cs typeface="Arial"/>
              </a:rPr>
              <a:t>SE </a:t>
            </a:r>
            <a:r>
              <a:rPr sz="1400" b="1" spc="-15" dirty="0">
                <a:solidFill>
                  <a:srgbClr val="15395F"/>
                </a:solidFill>
                <a:latin typeface="Arial"/>
                <a:cs typeface="Arial"/>
              </a:rPr>
              <a:t> </a:t>
            </a:r>
            <a:r>
              <a:rPr sz="1400" b="1" spc="50" dirty="0">
                <a:solidFill>
                  <a:srgbClr val="15395F"/>
                </a:solidFill>
                <a:latin typeface="Arial"/>
                <a:cs typeface="Arial"/>
              </a:rPr>
              <a:t>INTERCONECTA</a:t>
            </a:r>
            <a:r>
              <a:rPr sz="1400" b="1" spc="-35" dirty="0">
                <a:solidFill>
                  <a:srgbClr val="15395F"/>
                </a:solidFill>
                <a:latin typeface="Arial"/>
                <a:cs typeface="Arial"/>
              </a:rPr>
              <a:t> </a:t>
            </a:r>
            <a:r>
              <a:rPr sz="1400" b="1" spc="70" dirty="0">
                <a:solidFill>
                  <a:srgbClr val="15395F"/>
                </a:solidFill>
                <a:latin typeface="Arial"/>
                <a:cs typeface="Arial"/>
              </a:rPr>
              <a:t>CON </a:t>
            </a:r>
            <a:r>
              <a:rPr sz="1400" b="1" spc="-380" dirty="0">
                <a:solidFill>
                  <a:srgbClr val="15395F"/>
                </a:solidFill>
                <a:latin typeface="Arial"/>
                <a:cs typeface="Arial"/>
              </a:rPr>
              <a:t> </a:t>
            </a:r>
            <a:r>
              <a:rPr sz="1400" b="1" spc="30" dirty="0">
                <a:solidFill>
                  <a:srgbClr val="15395F"/>
                </a:solidFill>
                <a:latin typeface="Arial"/>
                <a:cs typeface="Arial"/>
              </a:rPr>
              <a:t>NUESTRA</a:t>
            </a:r>
            <a:r>
              <a:rPr sz="1400" b="1" spc="10" dirty="0">
                <a:solidFill>
                  <a:srgbClr val="15395F"/>
                </a:solidFill>
                <a:latin typeface="Arial"/>
                <a:cs typeface="Arial"/>
              </a:rPr>
              <a:t> </a:t>
            </a:r>
            <a:r>
              <a:rPr sz="1400" b="1" spc="70" dirty="0">
                <a:solidFill>
                  <a:srgbClr val="15395F"/>
                </a:solidFill>
                <a:latin typeface="Arial"/>
                <a:cs typeface="Arial"/>
              </a:rPr>
              <a:t>VISIÓN</a:t>
            </a:r>
            <a:endParaRPr sz="1400">
              <a:latin typeface="Arial"/>
              <a:cs typeface="Arial"/>
            </a:endParaRPr>
          </a:p>
        </p:txBody>
      </p:sp>
      <p:sp>
        <p:nvSpPr>
          <p:cNvPr id="136" name="object 136"/>
          <p:cNvSpPr txBox="1"/>
          <p:nvPr/>
        </p:nvSpPr>
        <p:spPr>
          <a:xfrm>
            <a:off x="6842639" y="7307934"/>
            <a:ext cx="558165" cy="177800"/>
          </a:xfrm>
          <a:prstGeom prst="rect">
            <a:avLst/>
          </a:prstGeom>
        </p:spPr>
        <p:txBody>
          <a:bodyPr vert="horz" wrap="square" lIns="0" tIns="12700" rIns="0" bIns="0" rtlCol="0">
            <a:spAutoFit/>
          </a:bodyPr>
          <a:lstStyle/>
          <a:p>
            <a:pPr marL="12700">
              <a:lnSpc>
                <a:spcPct val="100000"/>
              </a:lnSpc>
              <a:spcBef>
                <a:spcPts val="100"/>
              </a:spcBef>
            </a:pPr>
            <a:r>
              <a:rPr sz="1000" b="1" spc="40" dirty="0">
                <a:solidFill>
                  <a:srgbClr val="15395F"/>
                </a:solidFill>
                <a:latin typeface="Arial"/>
                <a:cs typeface="Arial"/>
              </a:rPr>
              <a:t>MÉXICO</a:t>
            </a:r>
            <a:endParaRPr sz="1000">
              <a:latin typeface="Arial"/>
              <a:cs typeface="Arial"/>
            </a:endParaRPr>
          </a:p>
        </p:txBody>
      </p:sp>
      <p:sp>
        <p:nvSpPr>
          <p:cNvPr id="137" name="object 137"/>
          <p:cNvSpPr txBox="1"/>
          <p:nvPr/>
        </p:nvSpPr>
        <p:spPr>
          <a:xfrm>
            <a:off x="2739396" y="7860384"/>
            <a:ext cx="911225" cy="330200"/>
          </a:xfrm>
          <a:prstGeom prst="rect">
            <a:avLst/>
          </a:prstGeom>
        </p:spPr>
        <p:txBody>
          <a:bodyPr vert="horz" wrap="square" lIns="0" tIns="12700" rIns="0" bIns="0" rtlCol="0">
            <a:spAutoFit/>
          </a:bodyPr>
          <a:lstStyle/>
          <a:p>
            <a:pPr marL="205740" marR="5080" indent="-193675">
              <a:lnSpc>
                <a:spcPct val="100000"/>
              </a:lnSpc>
              <a:spcBef>
                <a:spcPts val="100"/>
              </a:spcBef>
            </a:pPr>
            <a:r>
              <a:rPr sz="1000" b="1" spc="60" dirty="0">
                <a:solidFill>
                  <a:srgbClr val="15395F"/>
                </a:solidFill>
                <a:latin typeface="Arial"/>
                <a:cs typeface="Arial"/>
              </a:rPr>
              <a:t>INN</a:t>
            </a:r>
            <a:r>
              <a:rPr sz="1000" b="1" spc="35" dirty="0">
                <a:solidFill>
                  <a:srgbClr val="15395F"/>
                </a:solidFill>
                <a:latin typeface="Arial"/>
                <a:cs typeface="Arial"/>
              </a:rPr>
              <a:t>O</a:t>
            </a:r>
            <a:r>
              <a:rPr sz="1000" b="1" spc="50" dirty="0">
                <a:solidFill>
                  <a:srgbClr val="15395F"/>
                </a:solidFill>
                <a:latin typeface="Arial"/>
                <a:cs typeface="Arial"/>
              </a:rPr>
              <a:t>VACIÓN  </a:t>
            </a:r>
            <a:r>
              <a:rPr sz="1000" b="1" spc="30" dirty="0">
                <a:solidFill>
                  <a:srgbClr val="15395F"/>
                </a:solidFill>
                <a:latin typeface="Arial"/>
                <a:cs typeface="Arial"/>
              </a:rPr>
              <a:t>SOCIAL</a:t>
            </a:r>
            <a:endParaRPr sz="1000">
              <a:latin typeface="Arial"/>
              <a:cs typeface="Arial"/>
            </a:endParaRPr>
          </a:p>
        </p:txBody>
      </p:sp>
      <p:sp>
        <p:nvSpPr>
          <p:cNvPr id="138" name="object 138"/>
          <p:cNvSpPr txBox="1"/>
          <p:nvPr/>
        </p:nvSpPr>
        <p:spPr>
          <a:xfrm rot="1320000">
            <a:off x="6704073" y="7944698"/>
            <a:ext cx="740585" cy="127000"/>
          </a:xfrm>
          <a:prstGeom prst="rect">
            <a:avLst/>
          </a:prstGeom>
        </p:spPr>
        <p:txBody>
          <a:bodyPr vert="horz" wrap="square" lIns="0" tIns="0" rIns="0" bIns="0" rtlCol="0">
            <a:spAutoFit/>
          </a:bodyPr>
          <a:lstStyle/>
          <a:p>
            <a:pPr>
              <a:lnSpc>
                <a:spcPts val="990"/>
              </a:lnSpc>
            </a:pPr>
            <a:r>
              <a:rPr sz="1500" b="1" spc="44" baseline="2777" dirty="0">
                <a:solidFill>
                  <a:srgbClr val="15395F"/>
                </a:solidFill>
                <a:latin typeface="Arial"/>
                <a:cs typeface="Arial"/>
              </a:rPr>
              <a:t>CO</a:t>
            </a:r>
            <a:r>
              <a:rPr sz="1500" b="1" spc="-44" baseline="2777" dirty="0">
                <a:solidFill>
                  <a:srgbClr val="15395F"/>
                </a:solidFill>
                <a:latin typeface="Arial"/>
                <a:cs typeface="Arial"/>
              </a:rPr>
              <a:t>L</a:t>
            </a:r>
            <a:r>
              <a:rPr sz="1000" b="1" spc="45" dirty="0">
                <a:solidFill>
                  <a:srgbClr val="15395F"/>
                </a:solidFill>
                <a:latin typeface="Arial"/>
                <a:cs typeface="Arial"/>
              </a:rPr>
              <a:t>OMBIA</a:t>
            </a:r>
            <a:endParaRPr sz="1000">
              <a:latin typeface="Arial"/>
              <a:cs typeface="Arial"/>
            </a:endParaRPr>
          </a:p>
        </p:txBody>
      </p:sp>
      <p:sp>
        <p:nvSpPr>
          <p:cNvPr id="139" name="object 139"/>
          <p:cNvSpPr txBox="1"/>
          <p:nvPr/>
        </p:nvSpPr>
        <p:spPr>
          <a:xfrm rot="19980000">
            <a:off x="3955045" y="9158924"/>
            <a:ext cx="1307930"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DEJAR</a:t>
            </a:r>
            <a:r>
              <a:rPr sz="1000" b="1" spc="-50" dirty="0">
                <a:solidFill>
                  <a:srgbClr val="15395F"/>
                </a:solidFill>
                <a:latin typeface="Arial"/>
                <a:cs typeface="Arial"/>
              </a:rPr>
              <a:t> </a:t>
            </a:r>
            <a:r>
              <a:rPr sz="1000" b="1" spc="45" dirty="0">
                <a:solidFill>
                  <a:srgbClr val="15395F"/>
                </a:solidFill>
                <a:latin typeface="Arial"/>
                <a:cs typeface="Arial"/>
              </a:rPr>
              <a:t>CAPACIDAD</a:t>
            </a:r>
            <a:endParaRPr sz="1000">
              <a:latin typeface="Arial"/>
              <a:cs typeface="Arial"/>
            </a:endParaRPr>
          </a:p>
        </p:txBody>
      </p:sp>
      <p:sp>
        <p:nvSpPr>
          <p:cNvPr id="140" name="object 140"/>
          <p:cNvSpPr txBox="1"/>
          <p:nvPr/>
        </p:nvSpPr>
        <p:spPr>
          <a:xfrm rot="19980000">
            <a:off x="4051311" y="9412707"/>
            <a:ext cx="794441"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IN</a:t>
            </a:r>
            <a:r>
              <a:rPr sz="1000" b="1" spc="15" dirty="0">
                <a:solidFill>
                  <a:srgbClr val="15395F"/>
                </a:solidFill>
                <a:latin typeface="Arial"/>
                <a:cs typeface="Arial"/>
              </a:rPr>
              <a:t>S</a:t>
            </a:r>
            <a:r>
              <a:rPr sz="1000" b="1" spc="50" dirty="0">
                <a:solidFill>
                  <a:srgbClr val="15395F"/>
                </a:solidFill>
                <a:latin typeface="Arial"/>
                <a:cs typeface="Arial"/>
              </a:rPr>
              <a:t>TALADA</a:t>
            </a:r>
            <a:endParaRPr sz="1000">
              <a:latin typeface="Arial"/>
              <a:cs typeface="Arial"/>
            </a:endParaRPr>
          </a:p>
        </p:txBody>
      </p:sp>
      <p:sp>
        <p:nvSpPr>
          <p:cNvPr id="141" name="object 141"/>
          <p:cNvSpPr txBox="1"/>
          <p:nvPr/>
        </p:nvSpPr>
        <p:spPr>
          <a:xfrm rot="19980000">
            <a:off x="5623870" y="9499305"/>
            <a:ext cx="1129209"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CHANGEMAKING</a:t>
            </a:r>
            <a:endParaRPr sz="1000">
              <a:latin typeface="Arial"/>
              <a:cs typeface="Arial"/>
            </a:endParaRPr>
          </a:p>
        </p:txBody>
      </p:sp>
      <p:sp>
        <p:nvSpPr>
          <p:cNvPr id="142" name="object 142"/>
          <p:cNvSpPr txBox="1"/>
          <p:nvPr/>
        </p:nvSpPr>
        <p:spPr>
          <a:xfrm>
            <a:off x="3195321" y="10118568"/>
            <a:ext cx="3801745" cy="744855"/>
          </a:xfrm>
          <a:prstGeom prst="rect">
            <a:avLst/>
          </a:prstGeom>
        </p:spPr>
        <p:txBody>
          <a:bodyPr vert="horz" wrap="square" lIns="0" tIns="107950" rIns="0" bIns="0" rtlCol="0">
            <a:spAutoFit/>
          </a:bodyPr>
          <a:lstStyle/>
          <a:p>
            <a:pPr marL="1084580">
              <a:lnSpc>
                <a:spcPct val="100000"/>
              </a:lnSpc>
              <a:spcBef>
                <a:spcPts val="850"/>
              </a:spcBef>
            </a:pPr>
            <a:r>
              <a:rPr sz="1400" b="1" spc="35" dirty="0">
                <a:solidFill>
                  <a:srgbClr val="15395F"/>
                </a:solidFill>
                <a:latin typeface="Arial"/>
                <a:cs typeface="Arial"/>
              </a:rPr>
              <a:t>GRANDES</a:t>
            </a:r>
            <a:r>
              <a:rPr sz="1400" b="1" spc="-5" dirty="0">
                <a:solidFill>
                  <a:srgbClr val="15395F"/>
                </a:solidFill>
                <a:latin typeface="Arial"/>
                <a:cs typeface="Arial"/>
              </a:rPr>
              <a:t> </a:t>
            </a:r>
            <a:r>
              <a:rPr sz="1400" b="1" spc="40" dirty="0">
                <a:solidFill>
                  <a:srgbClr val="15395F"/>
                </a:solidFill>
                <a:latin typeface="Arial"/>
                <a:cs typeface="Arial"/>
              </a:rPr>
              <a:t>DESAFÍOS</a:t>
            </a:r>
            <a:endParaRPr sz="1400">
              <a:latin typeface="Arial"/>
              <a:cs typeface="Arial"/>
            </a:endParaRPr>
          </a:p>
          <a:p>
            <a:pPr marL="12700" marR="5080">
              <a:lnSpc>
                <a:spcPct val="100000"/>
              </a:lnSpc>
              <a:spcBef>
                <a:spcPts val="590"/>
              </a:spcBef>
            </a:pPr>
            <a:r>
              <a:rPr sz="1100" spc="-40" dirty="0">
                <a:solidFill>
                  <a:srgbClr val="15395F"/>
                </a:solidFill>
                <a:latin typeface="Arial MT"/>
                <a:cs typeface="Arial MT"/>
              </a:rPr>
              <a:t>Dejar</a:t>
            </a:r>
            <a:r>
              <a:rPr sz="1100" dirty="0">
                <a:solidFill>
                  <a:srgbClr val="15395F"/>
                </a:solidFill>
                <a:latin typeface="Arial MT"/>
                <a:cs typeface="Arial MT"/>
              </a:rPr>
              <a:t> </a:t>
            </a:r>
            <a:r>
              <a:rPr sz="1100" spc="-10" dirty="0">
                <a:solidFill>
                  <a:srgbClr val="15395F"/>
                </a:solidFill>
                <a:latin typeface="Arial MT"/>
                <a:cs typeface="Arial MT"/>
              </a:rPr>
              <a:t>capacidad</a:t>
            </a:r>
            <a:r>
              <a:rPr sz="1100" spc="5" dirty="0">
                <a:solidFill>
                  <a:srgbClr val="15395F"/>
                </a:solidFill>
                <a:latin typeface="Arial MT"/>
                <a:cs typeface="Arial MT"/>
              </a:rPr>
              <a:t> </a:t>
            </a:r>
            <a:r>
              <a:rPr sz="1100" spc="-25" dirty="0">
                <a:solidFill>
                  <a:srgbClr val="15395F"/>
                </a:solidFill>
                <a:latin typeface="Arial MT"/>
                <a:cs typeface="Arial MT"/>
              </a:rPr>
              <a:t>instalada</a:t>
            </a:r>
            <a:r>
              <a:rPr sz="1100" spc="5" dirty="0">
                <a:solidFill>
                  <a:srgbClr val="15395F"/>
                </a:solidFill>
                <a:latin typeface="Arial MT"/>
                <a:cs typeface="Arial MT"/>
              </a:rPr>
              <a:t> </a:t>
            </a:r>
            <a:r>
              <a:rPr sz="1100" spc="-25" dirty="0">
                <a:solidFill>
                  <a:srgbClr val="15395F"/>
                </a:solidFill>
                <a:latin typeface="Arial MT"/>
                <a:cs typeface="Arial MT"/>
              </a:rPr>
              <a:t>para</a:t>
            </a:r>
            <a:r>
              <a:rPr sz="1100" spc="5" dirty="0">
                <a:solidFill>
                  <a:srgbClr val="15395F"/>
                </a:solidFill>
                <a:latin typeface="Arial MT"/>
                <a:cs typeface="Arial MT"/>
              </a:rPr>
              <a:t> </a:t>
            </a:r>
            <a:r>
              <a:rPr sz="1100" spc="-15" dirty="0">
                <a:solidFill>
                  <a:srgbClr val="15395F"/>
                </a:solidFill>
                <a:latin typeface="Arial MT"/>
                <a:cs typeface="Arial MT"/>
              </a:rPr>
              <a:t>que</a:t>
            </a:r>
            <a:r>
              <a:rPr sz="1100" spc="5" dirty="0">
                <a:solidFill>
                  <a:srgbClr val="15395F"/>
                </a:solidFill>
                <a:latin typeface="Arial MT"/>
                <a:cs typeface="Arial MT"/>
              </a:rPr>
              <a:t> </a:t>
            </a:r>
            <a:r>
              <a:rPr sz="1100" spc="-35" dirty="0">
                <a:solidFill>
                  <a:srgbClr val="15395F"/>
                </a:solidFill>
                <a:latin typeface="Arial MT"/>
                <a:cs typeface="Arial MT"/>
              </a:rPr>
              <a:t>se</a:t>
            </a:r>
            <a:r>
              <a:rPr sz="1100" spc="5" dirty="0">
                <a:solidFill>
                  <a:srgbClr val="15395F"/>
                </a:solidFill>
                <a:latin typeface="Arial MT"/>
                <a:cs typeface="Arial MT"/>
              </a:rPr>
              <a:t> </a:t>
            </a:r>
            <a:r>
              <a:rPr sz="1100" spc="-30" dirty="0">
                <a:solidFill>
                  <a:srgbClr val="15395F"/>
                </a:solidFill>
                <a:latin typeface="Arial MT"/>
                <a:cs typeface="Arial MT"/>
              </a:rPr>
              <a:t>haga</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0" dirty="0">
                <a:solidFill>
                  <a:srgbClr val="15395F"/>
                </a:solidFill>
                <a:latin typeface="Arial MT"/>
                <a:cs typeface="Arial MT"/>
              </a:rPr>
              <a:t>forma</a:t>
            </a:r>
            <a:r>
              <a:rPr sz="1100" spc="5" dirty="0">
                <a:solidFill>
                  <a:srgbClr val="15395F"/>
                </a:solidFill>
                <a:latin typeface="Arial MT"/>
                <a:cs typeface="Arial MT"/>
              </a:rPr>
              <a:t> </a:t>
            </a:r>
            <a:r>
              <a:rPr sz="1100" spc="-30" dirty="0">
                <a:solidFill>
                  <a:srgbClr val="15395F"/>
                </a:solidFill>
                <a:latin typeface="Arial MT"/>
                <a:cs typeface="Arial MT"/>
              </a:rPr>
              <a:t>regular</a:t>
            </a:r>
            <a:r>
              <a:rPr sz="1100" spc="5" dirty="0">
                <a:solidFill>
                  <a:srgbClr val="15395F"/>
                </a:solidFill>
                <a:latin typeface="Arial MT"/>
                <a:cs typeface="Arial MT"/>
              </a:rPr>
              <a:t> </a:t>
            </a:r>
            <a:r>
              <a:rPr sz="1100" spc="-45" dirty="0">
                <a:solidFill>
                  <a:srgbClr val="15395F"/>
                </a:solidFill>
                <a:latin typeface="Arial MT"/>
                <a:cs typeface="Arial MT"/>
              </a:rPr>
              <a:t>a </a:t>
            </a:r>
            <a:r>
              <a:rPr sz="1100" spc="-295" dirty="0">
                <a:solidFill>
                  <a:srgbClr val="15395F"/>
                </a:solidFill>
                <a:latin typeface="Arial MT"/>
                <a:cs typeface="Arial MT"/>
              </a:rPr>
              <a:t> </a:t>
            </a:r>
            <a:r>
              <a:rPr sz="1100" spc="-25" dirty="0">
                <a:solidFill>
                  <a:srgbClr val="15395F"/>
                </a:solidFill>
                <a:latin typeface="Arial MT"/>
                <a:cs typeface="Arial MT"/>
              </a:rPr>
              <a:t>través</a:t>
            </a:r>
            <a:r>
              <a:rPr sz="1100" spc="-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los</a:t>
            </a:r>
            <a:r>
              <a:rPr sz="1100" dirty="0">
                <a:solidFill>
                  <a:srgbClr val="15395F"/>
                </a:solidFill>
                <a:latin typeface="Arial MT"/>
                <a:cs typeface="Arial MT"/>
              </a:rPr>
              <a:t> </a:t>
            </a:r>
            <a:r>
              <a:rPr sz="1100" spc="-20" dirty="0">
                <a:solidFill>
                  <a:srgbClr val="15395F"/>
                </a:solidFill>
                <a:latin typeface="Arial MT"/>
                <a:cs typeface="Arial MT"/>
              </a:rPr>
              <a:t>años.</a:t>
            </a:r>
            <a:endParaRPr sz="1100">
              <a:latin typeface="Arial MT"/>
              <a:cs typeface="Arial MT"/>
            </a:endParaRPr>
          </a:p>
        </p:txBody>
      </p:sp>
      <p:sp>
        <p:nvSpPr>
          <p:cNvPr id="143" name="object 143"/>
          <p:cNvSpPr txBox="1"/>
          <p:nvPr/>
        </p:nvSpPr>
        <p:spPr>
          <a:xfrm>
            <a:off x="3195321" y="11005066"/>
            <a:ext cx="3692525" cy="36068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15395F"/>
                </a:solidFill>
                <a:latin typeface="Arial MT"/>
                <a:cs typeface="Arial MT"/>
              </a:rPr>
              <a:t>Motivar</a:t>
            </a:r>
            <a:r>
              <a:rPr sz="1100" spc="5" dirty="0">
                <a:solidFill>
                  <a:srgbClr val="15395F"/>
                </a:solidFill>
                <a:latin typeface="Arial MT"/>
                <a:cs typeface="Arial MT"/>
              </a:rPr>
              <a:t> </a:t>
            </a:r>
            <a:r>
              <a:rPr sz="1100" spc="-45" dirty="0">
                <a:solidFill>
                  <a:srgbClr val="15395F"/>
                </a:solidFill>
                <a:latin typeface="Arial MT"/>
                <a:cs typeface="Arial MT"/>
              </a:rPr>
              <a:t>a</a:t>
            </a:r>
            <a:r>
              <a:rPr sz="1100" spc="10" dirty="0">
                <a:solidFill>
                  <a:srgbClr val="15395F"/>
                </a:solidFill>
                <a:latin typeface="Arial MT"/>
                <a:cs typeface="Arial MT"/>
              </a:rPr>
              <a:t> </a:t>
            </a:r>
            <a:r>
              <a:rPr sz="1100" spc="-25" dirty="0">
                <a:solidFill>
                  <a:srgbClr val="15395F"/>
                </a:solidFill>
                <a:latin typeface="Arial MT"/>
                <a:cs typeface="Arial MT"/>
              </a:rPr>
              <a:t>los</a:t>
            </a:r>
            <a:r>
              <a:rPr sz="1100" spc="10" dirty="0">
                <a:solidFill>
                  <a:srgbClr val="15395F"/>
                </a:solidFill>
                <a:latin typeface="Arial MT"/>
                <a:cs typeface="Arial MT"/>
              </a:rPr>
              <a:t> </a:t>
            </a:r>
            <a:r>
              <a:rPr sz="1100" spc="-20" dirty="0">
                <a:solidFill>
                  <a:srgbClr val="15395F"/>
                </a:solidFill>
                <a:latin typeface="Arial MT"/>
                <a:cs typeface="Arial MT"/>
              </a:rPr>
              <a:t>estudiantes</a:t>
            </a:r>
            <a:r>
              <a:rPr sz="1100" spc="5" dirty="0">
                <a:solidFill>
                  <a:srgbClr val="15395F"/>
                </a:solidFill>
                <a:latin typeface="Arial MT"/>
                <a:cs typeface="Arial MT"/>
              </a:rPr>
              <a:t> </a:t>
            </a:r>
            <a:r>
              <a:rPr sz="1100" spc="-45" dirty="0">
                <a:solidFill>
                  <a:srgbClr val="15395F"/>
                </a:solidFill>
                <a:latin typeface="Arial MT"/>
                <a:cs typeface="Arial MT"/>
              </a:rPr>
              <a:t>a</a:t>
            </a:r>
            <a:r>
              <a:rPr sz="1100" spc="10" dirty="0">
                <a:solidFill>
                  <a:srgbClr val="15395F"/>
                </a:solidFill>
                <a:latin typeface="Arial MT"/>
                <a:cs typeface="Arial MT"/>
              </a:rPr>
              <a:t> </a:t>
            </a:r>
            <a:r>
              <a:rPr sz="1100" spc="-25" dirty="0">
                <a:solidFill>
                  <a:srgbClr val="15395F"/>
                </a:solidFill>
                <a:latin typeface="Arial MT"/>
                <a:cs typeface="Arial MT"/>
              </a:rPr>
              <a:t>seguir</a:t>
            </a:r>
            <a:r>
              <a:rPr sz="1100" spc="10" dirty="0">
                <a:solidFill>
                  <a:srgbClr val="15395F"/>
                </a:solidFill>
                <a:latin typeface="Arial MT"/>
                <a:cs typeface="Arial MT"/>
              </a:rPr>
              <a:t> </a:t>
            </a:r>
            <a:r>
              <a:rPr sz="1100" spc="-25" dirty="0">
                <a:solidFill>
                  <a:srgbClr val="15395F"/>
                </a:solidFill>
                <a:latin typeface="Arial MT"/>
                <a:cs typeface="Arial MT"/>
              </a:rPr>
              <a:t>utilizando</a:t>
            </a:r>
            <a:r>
              <a:rPr sz="1100" spc="5" dirty="0">
                <a:solidFill>
                  <a:srgbClr val="15395F"/>
                </a:solidFill>
                <a:latin typeface="Arial MT"/>
                <a:cs typeface="Arial MT"/>
              </a:rPr>
              <a:t> </a:t>
            </a:r>
            <a:r>
              <a:rPr sz="1100" spc="-45" dirty="0">
                <a:solidFill>
                  <a:srgbClr val="15395F"/>
                </a:solidFill>
                <a:latin typeface="Arial MT"/>
                <a:cs typeface="Arial MT"/>
              </a:rPr>
              <a:t>la</a:t>
            </a:r>
            <a:r>
              <a:rPr sz="1100" spc="10" dirty="0">
                <a:solidFill>
                  <a:srgbClr val="15395F"/>
                </a:solidFill>
                <a:latin typeface="Arial MT"/>
                <a:cs typeface="Arial MT"/>
              </a:rPr>
              <a:t> </a:t>
            </a:r>
            <a:r>
              <a:rPr sz="1100" spc="-25" dirty="0">
                <a:solidFill>
                  <a:srgbClr val="15395F"/>
                </a:solidFill>
                <a:latin typeface="Arial MT"/>
                <a:cs typeface="Arial MT"/>
              </a:rPr>
              <a:t>innovación</a:t>
            </a:r>
            <a:r>
              <a:rPr sz="1100" spc="10"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45" dirty="0">
                <a:solidFill>
                  <a:srgbClr val="15395F"/>
                </a:solidFill>
                <a:latin typeface="Arial MT"/>
                <a:cs typeface="Arial MT"/>
              </a:rPr>
              <a:t>el </a:t>
            </a:r>
            <a:r>
              <a:rPr sz="1100" spc="-290" dirty="0">
                <a:solidFill>
                  <a:srgbClr val="15395F"/>
                </a:solidFill>
                <a:latin typeface="Arial MT"/>
                <a:cs typeface="Arial MT"/>
              </a:rPr>
              <a:t> </a:t>
            </a:r>
            <a:r>
              <a:rPr sz="1100" spc="-20" dirty="0">
                <a:solidFill>
                  <a:srgbClr val="15395F"/>
                </a:solidFill>
                <a:latin typeface="Arial MT"/>
                <a:cs typeface="Arial MT"/>
              </a:rPr>
              <a:t>changemaking</a:t>
            </a:r>
            <a:r>
              <a:rPr sz="1100"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25" dirty="0">
                <a:solidFill>
                  <a:srgbClr val="15395F"/>
                </a:solidFill>
                <a:latin typeface="Arial MT"/>
                <a:cs typeface="Arial MT"/>
              </a:rPr>
              <a:t>través</a:t>
            </a:r>
            <a:r>
              <a:rPr sz="1100" spc="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sus</a:t>
            </a:r>
            <a:r>
              <a:rPr sz="1100" dirty="0">
                <a:solidFill>
                  <a:srgbClr val="15395F"/>
                </a:solidFill>
                <a:latin typeface="Arial MT"/>
                <a:cs typeface="Arial MT"/>
              </a:rPr>
              <a:t> </a:t>
            </a:r>
            <a:r>
              <a:rPr sz="1100" spc="-25" dirty="0">
                <a:solidFill>
                  <a:srgbClr val="15395F"/>
                </a:solidFill>
                <a:latin typeface="Arial MT"/>
                <a:cs typeface="Arial MT"/>
              </a:rPr>
              <a:t>años</a:t>
            </a:r>
            <a:r>
              <a:rPr sz="1100" spc="5" dirty="0">
                <a:solidFill>
                  <a:srgbClr val="15395F"/>
                </a:solidFill>
                <a:latin typeface="Arial MT"/>
                <a:cs typeface="Arial MT"/>
              </a:rPr>
              <a:t> como</a:t>
            </a:r>
            <a:r>
              <a:rPr sz="1100" dirty="0">
                <a:solidFill>
                  <a:srgbClr val="15395F"/>
                </a:solidFill>
                <a:latin typeface="Arial MT"/>
                <a:cs typeface="Arial MT"/>
              </a:rPr>
              <a:t> </a:t>
            </a:r>
            <a:r>
              <a:rPr sz="1100" spc="-25" dirty="0">
                <a:solidFill>
                  <a:srgbClr val="15395F"/>
                </a:solidFill>
                <a:latin typeface="Arial MT"/>
                <a:cs typeface="Arial MT"/>
              </a:rPr>
              <a:t>profesionales.</a:t>
            </a:r>
            <a:endParaRPr sz="1100">
              <a:latin typeface="Arial MT"/>
              <a:cs typeface="Arial MT"/>
            </a:endParaRPr>
          </a:p>
        </p:txBody>
      </p:sp>
      <p:sp>
        <p:nvSpPr>
          <p:cNvPr id="144" name="object 144"/>
          <p:cNvSpPr txBox="1"/>
          <p:nvPr/>
        </p:nvSpPr>
        <p:spPr>
          <a:xfrm>
            <a:off x="398865" y="7216294"/>
            <a:ext cx="2072639" cy="528320"/>
          </a:xfrm>
          <a:prstGeom prst="rect">
            <a:avLst/>
          </a:prstGeom>
        </p:spPr>
        <p:txBody>
          <a:bodyPr vert="horz" wrap="square" lIns="0" tIns="12700" rIns="0" bIns="0" rtlCol="0">
            <a:spAutoFit/>
          </a:bodyPr>
          <a:lstStyle/>
          <a:p>
            <a:pPr marL="12700" marR="5080">
              <a:lnSpc>
                <a:spcPct val="100000"/>
              </a:lnSpc>
              <a:spcBef>
                <a:spcPts val="100"/>
              </a:spcBef>
            </a:pPr>
            <a:r>
              <a:rPr sz="1100" spc="-25" dirty="0">
                <a:solidFill>
                  <a:srgbClr val="15395F"/>
                </a:solidFill>
                <a:latin typeface="Arial MT"/>
                <a:cs typeface="Arial MT"/>
              </a:rPr>
              <a:t>Instalando</a:t>
            </a:r>
            <a:r>
              <a:rPr sz="1100" spc="-5" dirty="0">
                <a:solidFill>
                  <a:srgbClr val="15395F"/>
                </a:solidFill>
                <a:latin typeface="Arial MT"/>
                <a:cs typeface="Arial MT"/>
              </a:rPr>
              <a:t> </a:t>
            </a:r>
            <a:r>
              <a:rPr sz="1100" spc="-15" dirty="0">
                <a:solidFill>
                  <a:srgbClr val="15395F"/>
                </a:solidFill>
                <a:latin typeface="Arial MT"/>
                <a:cs typeface="Arial MT"/>
              </a:rPr>
              <a:t>capacidades</a:t>
            </a:r>
            <a:r>
              <a:rPr sz="1100" dirty="0">
                <a:solidFill>
                  <a:srgbClr val="15395F"/>
                </a:solidFill>
                <a:latin typeface="Arial MT"/>
                <a:cs typeface="Arial MT"/>
              </a:rPr>
              <a:t> </a:t>
            </a:r>
            <a:r>
              <a:rPr sz="1100" spc="-15" dirty="0">
                <a:solidFill>
                  <a:srgbClr val="15395F"/>
                </a:solidFill>
                <a:latin typeface="Arial MT"/>
                <a:cs typeface="Arial MT"/>
              </a:rPr>
              <a:t>de </a:t>
            </a:r>
            <a:r>
              <a:rPr sz="1100" spc="-10" dirty="0">
                <a:solidFill>
                  <a:srgbClr val="15395F"/>
                </a:solidFill>
                <a:latin typeface="Arial MT"/>
                <a:cs typeface="Arial MT"/>
              </a:rPr>
              <a:t> </a:t>
            </a:r>
            <a:r>
              <a:rPr sz="1100" spc="-25" dirty="0">
                <a:solidFill>
                  <a:srgbClr val="15395F"/>
                </a:solidFill>
                <a:latin typeface="Arial MT"/>
                <a:cs typeface="Arial MT"/>
              </a:rPr>
              <a:t>innovación</a:t>
            </a:r>
            <a:r>
              <a:rPr sz="1100" dirty="0">
                <a:solidFill>
                  <a:srgbClr val="15395F"/>
                </a:solidFill>
                <a:latin typeface="Arial MT"/>
                <a:cs typeface="Arial MT"/>
              </a:rPr>
              <a:t> </a:t>
            </a:r>
            <a:r>
              <a:rPr sz="1100" spc="-25" dirty="0">
                <a:solidFill>
                  <a:srgbClr val="15395F"/>
                </a:solidFill>
                <a:latin typeface="Arial MT"/>
                <a:cs typeface="Arial MT"/>
              </a:rPr>
              <a:t>social</a:t>
            </a:r>
            <a:r>
              <a:rPr sz="1100" spc="5"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20" dirty="0">
                <a:solidFill>
                  <a:srgbClr val="15395F"/>
                </a:solidFill>
                <a:latin typeface="Arial MT"/>
                <a:cs typeface="Arial MT"/>
              </a:rPr>
              <a:t>changemaking </a:t>
            </a:r>
            <a:r>
              <a:rPr sz="1100" spc="-29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30" dirty="0">
                <a:solidFill>
                  <a:srgbClr val="15395F"/>
                </a:solidFill>
                <a:latin typeface="Arial MT"/>
                <a:cs typeface="Arial MT"/>
              </a:rPr>
              <a:t>jóvenes</a:t>
            </a:r>
            <a:r>
              <a:rPr sz="1100" spc="-5"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15" dirty="0">
                <a:solidFill>
                  <a:srgbClr val="15395F"/>
                </a:solidFill>
                <a:latin typeface="Arial MT"/>
                <a:cs typeface="Arial MT"/>
              </a:rPr>
              <a:t>creando.</a:t>
            </a:r>
            <a:endParaRPr sz="1100">
              <a:latin typeface="Arial MT"/>
              <a:cs typeface="Arial MT"/>
            </a:endParaRPr>
          </a:p>
        </p:txBody>
      </p:sp>
      <p:sp>
        <p:nvSpPr>
          <p:cNvPr id="145" name="object 145"/>
          <p:cNvSpPr txBox="1"/>
          <p:nvPr/>
        </p:nvSpPr>
        <p:spPr>
          <a:xfrm>
            <a:off x="398865" y="7886853"/>
            <a:ext cx="2054225" cy="52832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15395F"/>
                </a:solidFill>
                <a:latin typeface="Arial MT"/>
                <a:cs typeface="Arial MT"/>
              </a:rPr>
              <a:t>Equipos</a:t>
            </a:r>
            <a:r>
              <a:rPr sz="1100" spc="-5" dirty="0">
                <a:solidFill>
                  <a:srgbClr val="15395F"/>
                </a:solidFill>
                <a:latin typeface="Arial MT"/>
                <a:cs typeface="Arial MT"/>
              </a:rPr>
              <a:t> </a:t>
            </a:r>
            <a:r>
              <a:rPr sz="1100" spc="-25" dirty="0">
                <a:solidFill>
                  <a:srgbClr val="15395F"/>
                </a:solidFill>
                <a:latin typeface="Arial MT"/>
                <a:cs typeface="Arial MT"/>
              </a:rPr>
              <a:t>Agentes</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15" dirty="0">
                <a:solidFill>
                  <a:srgbClr val="15395F"/>
                </a:solidFill>
                <a:latin typeface="Arial MT"/>
                <a:cs typeface="Arial MT"/>
              </a:rPr>
              <a:t>Cambio</a:t>
            </a:r>
            <a:r>
              <a:rPr sz="1100" dirty="0">
                <a:solidFill>
                  <a:srgbClr val="15395F"/>
                </a:solidFill>
                <a:latin typeface="Arial MT"/>
                <a:cs typeface="Arial MT"/>
              </a:rPr>
              <a:t> </a:t>
            </a:r>
            <a:r>
              <a:rPr sz="1100" spc="-45" dirty="0">
                <a:solidFill>
                  <a:srgbClr val="15395F"/>
                </a:solidFill>
                <a:latin typeface="Arial MT"/>
                <a:cs typeface="Arial MT"/>
              </a:rPr>
              <a:t>al </a:t>
            </a:r>
            <a:r>
              <a:rPr sz="1100" spc="-40" dirty="0">
                <a:solidFill>
                  <a:srgbClr val="15395F"/>
                </a:solidFill>
                <a:latin typeface="Arial MT"/>
                <a:cs typeface="Arial MT"/>
              </a:rPr>
              <a:t> </a:t>
            </a:r>
            <a:r>
              <a:rPr sz="1100" spc="-25" dirty="0">
                <a:solidFill>
                  <a:srgbClr val="15395F"/>
                </a:solidFill>
                <a:latin typeface="Arial MT"/>
                <a:cs typeface="Arial MT"/>
              </a:rPr>
              <a:t>interior</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15" dirty="0">
                <a:solidFill>
                  <a:srgbClr val="15395F"/>
                </a:solidFill>
                <a:latin typeface="Arial MT"/>
                <a:cs typeface="Arial MT"/>
              </a:rPr>
              <a:t>institutos</a:t>
            </a:r>
            <a:r>
              <a:rPr sz="1100" spc="1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15" dirty="0">
                <a:solidFill>
                  <a:srgbClr val="15395F"/>
                </a:solidFill>
                <a:latin typeface="Arial MT"/>
                <a:cs typeface="Arial MT"/>
              </a:rPr>
              <a:t>educación </a:t>
            </a:r>
            <a:r>
              <a:rPr sz="1100" spc="-295" dirty="0">
                <a:solidFill>
                  <a:srgbClr val="15395F"/>
                </a:solidFill>
                <a:latin typeface="Arial MT"/>
                <a:cs typeface="Arial MT"/>
              </a:rPr>
              <a:t> </a:t>
            </a:r>
            <a:r>
              <a:rPr sz="1100" spc="-30" dirty="0">
                <a:solidFill>
                  <a:srgbClr val="15395F"/>
                </a:solidFill>
                <a:latin typeface="Arial MT"/>
                <a:cs typeface="Arial MT"/>
              </a:rPr>
              <a:t>superior.</a:t>
            </a:r>
            <a:endParaRPr sz="1100">
              <a:latin typeface="Arial MT"/>
              <a:cs typeface="Arial MT"/>
            </a:endParaRPr>
          </a:p>
        </p:txBody>
      </p:sp>
      <p:grpSp>
        <p:nvGrpSpPr>
          <p:cNvPr id="146" name="object 146"/>
          <p:cNvGrpSpPr/>
          <p:nvPr/>
        </p:nvGrpSpPr>
        <p:grpSpPr>
          <a:xfrm>
            <a:off x="72058" y="9405039"/>
            <a:ext cx="653415" cy="2372360"/>
            <a:chOff x="72058" y="9405039"/>
            <a:chExt cx="653415" cy="2372360"/>
          </a:xfrm>
        </p:grpSpPr>
        <p:sp>
          <p:nvSpPr>
            <p:cNvPr id="147" name="object 147"/>
            <p:cNvSpPr/>
            <p:nvPr/>
          </p:nvSpPr>
          <p:spPr>
            <a:xfrm>
              <a:off x="72058" y="9477532"/>
              <a:ext cx="653415" cy="2299970"/>
            </a:xfrm>
            <a:custGeom>
              <a:avLst/>
              <a:gdLst/>
              <a:ahLst/>
              <a:cxnLst/>
              <a:rect l="l" t="t" r="r" b="b"/>
              <a:pathLst>
                <a:path w="653415" h="2299970">
                  <a:moveTo>
                    <a:pt x="476063" y="0"/>
                  </a:moveTo>
                  <a:lnTo>
                    <a:pt x="427060" y="28340"/>
                  </a:lnTo>
                  <a:lnTo>
                    <a:pt x="385789" y="57863"/>
                  </a:lnTo>
                  <a:lnTo>
                    <a:pt x="346176" y="89366"/>
                  </a:lnTo>
                  <a:lnTo>
                    <a:pt x="308318" y="122800"/>
                  </a:lnTo>
                  <a:lnTo>
                    <a:pt x="272311" y="158115"/>
                  </a:lnTo>
                  <a:lnTo>
                    <a:pt x="238252" y="195260"/>
                  </a:lnTo>
                  <a:lnTo>
                    <a:pt x="206237" y="234187"/>
                  </a:lnTo>
                  <a:lnTo>
                    <a:pt x="176362" y="274845"/>
                  </a:lnTo>
                  <a:lnTo>
                    <a:pt x="148723" y="317185"/>
                  </a:lnTo>
                  <a:lnTo>
                    <a:pt x="123417" y="361158"/>
                  </a:lnTo>
                  <a:lnTo>
                    <a:pt x="100540" y="406713"/>
                  </a:lnTo>
                  <a:lnTo>
                    <a:pt x="80824" y="451924"/>
                  </a:lnTo>
                  <a:lnTo>
                    <a:pt x="63438" y="497966"/>
                  </a:lnTo>
                  <a:lnTo>
                    <a:pt x="48312" y="544743"/>
                  </a:lnTo>
                  <a:lnTo>
                    <a:pt x="35379" y="592157"/>
                  </a:lnTo>
                  <a:lnTo>
                    <a:pt x="24570" y="640113"/>
                  </a:lnTo>
                  <a:lnTo>
                    <a:pt x="15817" y="688514"/>
                  </a:lnTo>
                  <a:lnTo>
                    <a:pt x="9052" y="737264"/>
                  </a:lnTo>
                  <a:lnTo>
                    <a:pt x="4206" y="786267"/>
                  </a:lnTo>
                  <a:lnTo>
                    <a:pt x="1211" y="835425"/>
                  </a:lnTo>
                  <a:lnTo>
                    <a:pt x="0" y="884644"/>
                  </a:lnTo>
                  <a:lnTo>
                    <a:pt x="502" y="933826"/>
                  </a:lnTo>
                  <a:lnTo>
                    <a:pt x="2813" y="986153"/>
                  </a:lnTo>
                  <a:lnTo>
                    <a:pt x="6853" y="1038369"/>
                  </a:lnTo>
                  <a:lnTo>
                    <a:pt x="12564" y="1090435"/>
                  </a:lnTo>
                  <a:lnTo>
                    <a:pt x="19889" y="1142313"/>
                  </a:lnTo>
                  <a:lnTo>
                    <a:pt x="28768" y="1193965"/>
                  </a:lnTo>
                  <a:lnTo>
                    <a:pt x="39144" y="1245351"/>
                  </a:lnTo>
                  <a:lnTo>
                    <a:pt x="50960" y="1296435"/>
                  </a:lnTo>
                  <a:lnTo>
                    <a:pt x="64156" y="1347177"/>
                  </a:lnTo>
                  <a:lnTo>
                    <a:pt x="78675" y="1397539"/>
                  </a:lnTo>
                  <a:lnTo>
                    <a:pt x="94459" y="1447482"/>
                  </a:lnTo>
                  <a:lnTo>
                    <a:pt x="111449" y="1496970"/>
                  </a:lnTo>
                  <a:lnTo>
                    <a:pt x="129606" y="1546008"/>
                  </a:lnTo>
                  <a:lnTo>
                    <a:pt x="148921" y="1594627"/>
                  </a:lnTo>
                  <a:lnTo>
                    <a:pt x="169387" y="1642793"/>
                  </a:lnTo>
                  <a:lnTo>
                    <a:pt x="190996" y="1690469"/>
                  </a:lnTo>
                  <a:lnTo>
                    <a:pt x="213742" y="1737620"/>
                  </a:lnTo>
                  <a:lnTo>
                    <a:pt x="237615" y="1784209"/>
                  </a:lnTo>
                  <a:lnTo>
                    <a:pt x="262610" y="1830202"/>
                  </a:lnTo>
                  <a:lnTo>
                    <a:pt x="288717" y="1875563"/>
                  </a:lnTo>
                  <a:lnTo>
                    <a:pt x="315930" y="1920256"/>
                  </a:lnTo>
                  <a:lnTo>
                    <a:pt x="344240" y="1964246"/>
                  </a:lnTo>
                  <a:lnTo>
                    <a:pt x="373641" y="2007497"/>
                  </a:lnTo>
                  <a:lnTo>
                    <a:pt x="403392" y="2049000"/>
                  </a:lnTo>
                  <a:lnTo>
                    <a:pt x="434258" y="2089814"/>
                  </a:lnTo>
                  <a:lnTo>
                    <a:pt x="466266" y="2129815"/>
                  </a:lnTo>
                  <a:lnTo>
                    <a:pt x="499446" y="2168880"/>
                  </a:lnTo>
                  <a:lnTo>
                    <a:pt x="533826" y="2206885"/>
                  </a:lnTo>
                  <a:lnTo>
                    <a:pt x="569434" y="2243707"/>
                  </a:lnTo>
                  <a:lnTo>
                    <a:pt x="606299" y="2279223"/>
                  </a:lnTo>
                  <a:lnTo>
                    <a:pt x="629201" y="2299686"/>
                  </a:lnTo>
                  <a:lnTo>
                    <a:pt x="652910" y="2299686"/>
                  </a:lnTo>
                  <a:lnTo>
                    <a:pt x="622819" y="2273099"/>
                  </a:lnTo>
                  <a:lnTo>
                    <a:pt x="586756" y="2238719"/>
                  </a:lnTo>
                  <a:lnTo>
                    <a:pt x="551911" y="2203065"/>
                  </a:lnTo>
                  <a:lnTo>
                    <a:pt x="518262" y="2166276"/>
                  </a:lnTo>
                  <a:lnTo>
                    <a:pt x="485784" y="2128495"/>
                  </a:lnTo>
                  <a:lnTo>
                    <a:pt x="454454" y="2089864"/>
                  </a:lnTo>
                  <a:lnTo>
                    <a:pt x="424250" y="2050524"/>
                  </a:lnTo>
                  <a:lnTo>
                    <a:pt x="394098" y="2009111"/>
                  </a:lnTo>
                  <a:lnTo>
                    <a:pt x="365001" y="1966927"/>
                  </a:lnTo>
                  <a:lnTo>
                    <a:pt x="336965" y="1924011"/>
                  </a:lnTo>
                  <a:lnTo>
                    <a:pt x="309996" y="1880401"/>
                  </a:lnTo>
                  <a:lnTo>
                    <a:pt x="284099" y="1836133"/>
                  </a:lnTo>
                  <a:lnTo>
                    <a:pt x="259281" y="1791246"/>
                  </a:lnTo>
                  <a:lnTo>
                    <a:pt x="235547" y="1745777"/>
                  </a:lnTo>
                  <a:lnTo>
                    <a:pt x="212902" y="1699763"/>
                  </a:lnTo>
                  <a:lnTo>
                    <a:pt x="191354" y="1653243"/>
                  </a:lnTo>
                  <a:lnTo>
                    <a:pt x="170908" y="1606253"/>
                  </a:lnTo>
                  <a:lnTo>
                    <a:pt x="151568" y="1558831"/>
                  </a:lnTo>
                  <a:lnTo>
                    <a:pt x="133161" y="1510515"/>
                  </a:lnTo>
                  <a:lnTo>
                    <a:pt x="115888" y="1461730"/>
                  </a:lnTo>
                  <a:lnTo>
                    <a:pt x="99802" y="1412509"/>
                  </a:lnTo>
                  <a:lnTo>
                    <a:pt x="84954" y="1362886"/>
                  </a:lnTo>
                  <a:lnTo>
                    <a:pt x="71398" y="1312891"/>
                  </a:lnTo>
                  <a:lnTo>
                    <a:pt x="59187" y="1262559"/>
                  </a:lnTo>
                  <a:lnTo>
                    <a:pt x="48372" y="1211922"/>
                  </a:lnTo>
                  <a:lnTo>
                    <a:pt x="39007" y="1161011"/>
                  </a:lnTo>
                  <a:lnTo>
                    <a:pt x="31145" y="1109859"/>
                  </a:lnTo>
                  <a:lnTo>
                    <a:pt x="24837" y="1058500"/>
                  </a:lnTo>
                  <a:lnTo>
                    <a:pt x="20136" y="1006965"/>
                  </a:lnTo>
                  <a:lnTo>
                    <a:pt x="17244" y="958242"/>
                  </a:lnTo>
                  <a:lnTo>
                    <a:pt x="15927" y="909395"/>
                  </a:lnTo>
                  <a:lnTo>
                    <a:pt x="16260" y="860509"/>
                  </a:lnTo>
                  <a:lnTo>
                    <a:pt x="18319" y="811668"/>
                  </a:lnTo>
                  <a:lnTo>
                    <a:pt x="22181" y="762956"/>
                  </a:lnTo>
                  <a:lnTo>
                    <a:pt x="27921" y="714458"/>
                  </a:lnTo>
                  <a:lnTo>
                    <a:pt x="35615" y="666259"/>
                  </a:lnTo>
                  <a:lnTo>
                    <a:pt x="45338" y="618443"/>
                  </a:lnTo>
                  <a:lnTo>
                    <a:pt x="57167" y="571094"/>
                  </a:lnTo>
                  <a:lnTo>
                    <a:pt x="71178" y="524297"/>
                  </a:lnTo>
                  <a:lnTo>
                    <a:pt x="87446" y="478137"/>
                  </a:lnTo>
                  <a:lnTo>
                    <a:pt x="106410" y="432099"/>
                  </a:lnTo>
                  <a:lnTo>
                    <a:pt x="127782" y="387315"/>
                  </a:lnTo>
                  <a:lnTo>
                    <a:pt x="151491" y="343867"/>
                  </a:lnTo>
                  <a:lnTo>
                    <a:pt x="177468" y="301840"/>
                  </a:lnTo>
                  <a:lnTo>
                    <a:pt x="205644" y="261315"/>
                  </a:lnTo>
                  <a:lnTo>
                    <a:pt x="235948" y="222375"/>
                  </a:lnTo>
                  <a:lnTo>
                    <a:pt x="268313" y="185103"/>
                  </a:lnTo>
                  <a:lnTo>
                    <a:pt x="302667" y="149582"/>
                  </a:lnTo>
                  <a:lnTo>
                    <a:pt x="338941" y="115894"/>
                  </a:lnTo>
                  <a:lnTo>
                    <a:pt x="377067" y="84123"/>
                  </a:lnTo>
                  <a:lnTo>
                    <a:pt x="416973" y="54351"/>
                  </a:lnTo>
                  <a:lnTo>
                    <a:pt x="462416" y="24122"/>
                  </a:lnTo>
                  <a:lnTo>
                    <a:pt x="477895" y="14562"/>
                  </a:lnTo>
                  <a:lnTo>
                    <a:pt x="481556" y="9436"/>
                  </a:lnTo>
                  <a:lnTo>
                    <a:pt x="480448" y="3723"/>
                  </a:lnTo>
                  <a:lnTo>
                    <a:pt x="476063" y="0"/>
                  </a:lnTo>
                  <a:close/>
                </a:path>
              </a:pathLst>
            </a:custGeom>
            <a:solidFill>
              <a:srgbClr val="15395F"/>
            </a:solidFill>
          </p:spPr>
          <p:txBody>
            <a:bodyPr wrap="square" lIns="0" tIns="0" rIns="0" bIns="0" rtlCol="0"/>
            <a:lstStyle/>
            <a:p>
              <a:endParaRPr/>
            </a:p>
          </p:txBody>
        </p:sp>
        <p:pic>
          <p:nvPicPr>
            <p:cNvPr id="148" name="object 148"/>
            <p:cNvPicPr/>
            <p:nvPr/>
          </p:nvPicPr>
          <p:blipFill>
            <a:blip r:embed="rId13" cstate="print"/>
            <a:stretch>
              <a:fillRect/>
            </a:stretch>
          </p:blipFill>
          <p:spPr>
            <a:xfrm>
              <a:off x="465760" y="9405039"/>
              <a:ext cx="160380" cy="160389"/>
            </a:xfrm>
            <a:prstGeom prst="rect">
              <a:avLst/>
            </a:prstGeom>
          </p:spPr>
        </p:pic>
      </p:grpSp>
      <p:pic>
        <p:nvPicPr>
          <p:cNvPr id="149" name="object 149"/>
          <p:cNvPicPr/>
          <p:nvPr/>
        </p:nvPicPr>
        <p:blipFill>
          <a:blip r:embed="rId14" cstate="print"/>
          <a:stretch>
            <a:fillRect/>
          </a:stretch>
        </p:blipFill>
        <p:spPr>
          <a:xfrm>
            <a:off x="1033629" y="8679316"/>
            <a:ext cx="161491" cy="161484"/>
          </a:xfrm>
          <a:prstGeom prst="rect">
            <a:avLst/>
          </a:prstGeom>
        </p:spPr>
      </p:pic>
      <p:pic>
        <p:nvPicPr>
          <p:cNvPr id="150" name="object 150"/>
          <p:cNvPicPr/>
          <p:nvPr/>
        </p:nvPicPr>
        <p:blipFill>
          <a:blip r:embed="rId15" cstate="print"/>
          <a:stretch>
            <a:fillRect/>
          </a:stretch>
        </p:blipFill>
        <p:spPr>
          <a:xfrm>
            <a:off x="1033629" y="8982560"/>
            <a:ext cx="161491" cy="161486"/>
          </a:xfrm>
          <a:prstGeom prst="rect">
            <a:avLst/>
          </a:prstGeom>
        </p:spPr>
      </p:pic>
      <p:pic>
        <p:nvPicPr>
          <p:cNvPr id="151" name="object 151"/>
          <p:cNvPicPr/>
          <p:nvPr/>
        </p:nvPicPr>
        <p:blipFill>
          <a:blip r:embed="rId16" cstate="print"/>
          <a:stretch>
            <a:fillRect/>
          </a:stretch>
        </p:blipFill>
        <p:spPr>
          <a:xfrm>
            <a:off x="1033629" y="9259003"/>
            <a:ext cx="161491" cy="161484"/>
          </a:xfrm>
          <a:prstGeom prst="rect">
            <a:avLst/>
          </a:prstGeom>
        </p:spPr>
      </p:pic>
      <p:pic>
        <p:nvPicPr>
          <p:cNvPr id="152" name="object 152"/>
          <p:cNvPicPr/>
          <p:nvPr/>
        </p:nvPicPr>
        <p:blipFill>
          <a:blip r:embed="rId15" cstate="print"/>
          <a:stretch>
            <a:fillRect/>
          </a:stretch>
        </p:blipFill>
        <p:spPr>
          <a:xfrm>
            <a:off x="1033629" y="9562245"/>
            <a:ext cx="161491" cy="161486"/>
          </a:xfrm>
          <a:prstGeom prst="rect">
            <a:avLst/>
          </a:prstGeom>
        </p:spPr>
      </p:pic>
      <p:pic>
        <p:nvPicPr>
          <p:cNvPr id="153" name="object 153"/>
          <p:cNvPicPr/>
          <p:nvPr/>
        </p:nvPicPr>
        <p:blipFill>
          <a:blip r:embed="rId17" cstate="print"/>
          <a:stretch>
            <a:fillRect/>
          </a:stretch>
        </p:blipFill>
        <p:spPr>
          <a:xfrm>
            <a:off x="1033629" y="9790976"/>
            <a:ext cx="161491" cy="161484"/>
          </a:xfrm>
          <a:prstGeom prst="rect">
            <a:avLst/>
          </a:prstGeom>
        </p:spPr>
      </p:pic>
      <p:pic>
        <p:nvPicPr>
          <p:cNvPr id="154" name="object 154"/>
          <p:cNvPicPr/>
          <p:nvPr/>
        </p:nvPicPr>
        <p:blipFill>
          <a:blip r:embed="rId18" cstate="print"/>
          <a:stretch>
            <a:fillRect/>
          </a:stretch>
        </p:blipFill>
        <p:spPr>
          <a:xfrm>
            <a:off x="1033629" y="10094214"/>
            <a:ext cx="161491" cy="161491"/>
          </a:xfrm>
          <a:prstGeom prst="rect">
            <a:avLst/>
          </a:prstGeom>
        </p:spPr>
      </p:pic>
      <p:sp>
        <p:nvSpPr>
          <p:cNvPr id="155" name="object 155"/>
          <p:cNvSpPr txBox="1"/>
          <p:nvPr/>
        </p:nvSpPr>
        <p:spPr>
          <a:xfrm>
            <a:off x="3414030" y="1795334"/>
            <a:ext cx="3972560" cy="254000"/>
          </a:xfrm>
          <a:prstGeom prst="rect">
            <a:avLst/>
          </a:prstGeom>
        </p:spPr>
        <p:txBody>
          <a:bodyPr vert="horz" wrap="square" lIns="0" tIns="12700" rIns="0" bIns="0" rtlCol="0">
            <a:spAutoFit/>
          </a:bodyPr>
          <a:lstStyle/>
          <a:p>
            <a:pPr marL="12700">
              <a:lnSpc>
                <a:spcPct val="100000"/>
              </a:lnSpc>
              <a:spcBef>
                <a:spcPts val="100"/>
              </a:spcBef>
            </a:pPr>
            <a:r>
              <a:rPr sz="1500" spc="25" dirty="0">
                <a:solidFill>
                  <a:srgbClr val="FFFFFF"/>
                </a:solidFill>
                <a:latin typeface="Arial MT"/>
                <a:cs typeface="Arial MT"/>
              </a:rPr>
              <a:t>CURSO</a:t>
            </a:r>
            <a:r>
              <a:rPr sz="1500" spc="20" dirty="0">
                <a:solidFill>
                  <a:srgbClr val="FFFFFF"/>
                </a:solidFill>
                <a:latin typeface="Arial MT"/>
                <a:cs typeface="Arial MT"/>
              </a:rPr>
              <a:t> </a:t>
            </a:r>
            <a:r>
              <a:rPr sz="1500" spc="80" dirty="0">
                <a:solidFill>
                  <a:srgbClr val="FFFFFF"/>
                </a:solidFill>
                <a:latin typeface="Arial MT"/>
                <a:cs typeface="Arial MT"/>
              </a:rPr>
              <a:t>INNOVACIÓN</a:t>
            </a:r>
            <a:r>
              <a:rPr sz="1500" spc="20" dirty="0">
                <a:solidFill>
                  <a:srgbClr val="FFFFFF"/>
                </a:solidFill>
                <a:latin typeface="Arial MT"/>
                <a:cs typeface="Arial MT"/>
              </a:rPr>
              <a:t> </a:t>
            </a:r>
            <a:r>
              <a:rPr sz="1500" spc="65" dirty="0">
                <a:solidFill>
                  <a:srgbClr val="FFFFFF"/>
                </a:solidFill>
                <a:latin typeface="Arial MT"/>
                <a:cs typeface="Arial MT"/>
              </a:rPr>
              <a:t>SOCIAL</a:t>
            </a:r>
            <a:r>
              <a:rPr sz="1500" spc="-40" dirty="0">
                <a:solidFill>
                  <a:srgbClr val="FFFFFF"/>
                </a:solidFill>
                <a:latin typeface="Arial MT"/>
                <a:cs typeface="Arial MT"/>
              </a:rPr>
              <a:t> </a:t>
            </a:r>
            <a:r>
              <a:rPr sz="1500" spc="50" dirty="0">
                <a:solidFill>
                  <a:srgbClr val="FFFFFF"/>
                </a:solidFill>
                <a:latin typeface="Arial MT"/>
                <a:cs typeface="Arial MT"/>
              </a:rPr>
              <a:t>EN</a:t>
            </a:r>
            <a:r>
              <a:rPr sz="1500" spc="20" dirty="0">
                <a:solidFill>
                  <a:srgbClr val="FFFFFF"/>
                </a:solidFill>
                <a:latin typeface="Arial MT"/>
                <a:cs typeface="Arial MT"/>
              </a:rPr>
              <a:t> </a:t>
            </a:r>
            <a:r>
              <a:rPr sz="1500" spc="70" dirty="0">
                <a:solidFill>
                  <a:srgbClr val="FFFFFF"/>
                </a:solidFill>
                <a:latin typeface="Arial MT"/>
                <a:cs typeface="Arial MT"/>
              </a:rPr>
              <a:t>SALUD</a:t>
            </a:r>
            <a:endParaRPr sz="1500">
              <a:latin typeface="Arial MT"/>
              <a:cs typeface="Arial MT"/>
            </a:endParaRPr>
          </a:p>
        </p:txBody>
      </p:sp>
      <p:grpSp>
        <p:nvGrpSpPr>
          <p:cNvPr id="156" name="object 156"/>
          <p:cNvGrpSpPr/>
          <p:nvPr/>
        </p:nvGrpSpPr>
        <p:grpSpPr>
          <a:xfrm>
            <a:off x="4779949" y="2122957"/>
            <a:ext cx="1240155" cy="2324735"/>
            <a:chOff x="4779949" y="2122957"/>
            <a:chExt cx="1240155" cy="2324735"/>
          </a:xfrm>
        </p:grpSpPr>
        <p:pic>
          <p:nvPicPr>
            <p:cNvPr id="157" name="object 157"/>
            <p:cNvPicPr/>
            <p:nvPr/>
          </p:nvPicPr>
          <p:blipFill>
            <a:blip r:embed="rId19" cstate="print"/>
            <a:stretch>
              <a:fillRect/>
            </a:stretch>
          </p:blipFill>
          <p:spPr>
            <a:xfrm>
              <a:off x="4779949" y="2122957"/>
              <a:ext cx="1240104" cy="1240104"/>
            </a:xfrm>
            <a:prstGeom prst="rect">
              <a:avLst/>
            </a:prstGeom>
          </p:spPr>
        </p:pic>
        <p:sp>
          <p:nvSpPr>
            <p:cNvPr id="158" name="object 158"/>
            <p:cNvSpPr/>
            <p:nvPr/>
          </p:nvSpPr>
          <p:spPr>
            <a:xfrm>
              <a:off x="4951031" y="3431946"/>
              <a:ext cx="910590" cy="1016000"/>
            </a:xfrm>
            <a:custGeom>
              <a:avLst/>
              <a:gdLst/>
              <a:ahLst/>
              <a:cxnLst/>
              <a:rect l="l" t="t" r="r" b="b"/>
              <a:pathLst>
                <a:path w="910589" h="1016000">
                  <a:moveTo>
                    <a:pt x="686028" y="233286"/>
                  </a:moveTo>
                  <a:lnTo>
                    <a:pt x="680554" y="193548"/>
                  </a:lnTo>
                  <a:lnTo>
                    <a:pt x="659765" y="130098"/>
                  </a:lnTo>
                  <a:lnTo>
                    <a:pt x="633310" y="88150"/>
                  </a:lnTo>
                  <a:lnTo>
                    <a:pt x="599376" y="52832"/>
                  </a:lnTo>
                  <a:lnTo>
                    <a:pt x="559600" y="25488"/>
                  </a:lnTo>
                  <a:lnTo>
                    <a:pt x="515569" y="7429"/>
                  </a:lnTo>
                  <a:lnTo>
                    <a:pt x="468896" y="0"/>
                  </a:lnTo>
                  <a:lnTo>
                    <a:pt x="417207" y="3581"/>
                  </a:lnTo>
                  <a:lnTo>
                    <a:pt x="369379" y="17589"/>
                  </a:lnTo>
                  <a:lnTo>
                    <a:pt x="326466" y="41224"/>
                  </a:lnTo>
                  <a:lnTo>
                    <a:pt x="289560" y="73685"/>
                  </a:lnTo>
                  <a:lnTo>
                    <a:pt x="259727" y="114160"/>
                  </a:lnTo>
                  <a:lnTo>
                    <a:pt x="238036" y="161861"/>
                  </a:lnTo>
                  <a:lnTo>
                    <a:pt x="228447" y="201574"/>
                  </a:lnTo>
                  <a:lnTo>
                    <a:pt x="225475" y="241376"/>
                  </a:lnTo>
                  <a:lnTo>
                    <a:pt x="227520" y="281241"/>
                  </a:lnTo>
                  <a:lnTo>
                    <a:pt x="233032" y="321132"/>
                  </a:lnTo>
                  <a:lnTo>
                    <a:pt x="242760" y="366598"/>
                  </a:lnTo>
                  <a:lnTo>
                    <a:pt x="256844" y="410032"/>
                  </a:lnTo>
                  <a:lnTo>
                    <a:pt x="275996" y="451002"/>
                  </a:lnTo>
                  <a:lnTo>
                    <a:pt x="300939" y="489089"/>
                  </a:lnTo>
                  <a:lnTo>
                    <a:pt x="332384" y="523849"/>
                  </a:lnTo>
                  <a:lnTo>
                    <a:pt x="365188" y="549744"/>
                  </a:lnTo>
                  <a:lnTo>
                    <a:pt x="400964" y="567461"/>
                  </a:lnTo>
                  <a:lnTo>
                    <a:pt x="439928" y="575868"/>
                  </a:lnTo>
                  <a:lnTo>
                    <a:pt x="482269" y="573811"/>
                  </a:lnTo>
                  <a:lnTo>
                    <a:pt x="521042" y="562495"/>
                  </a:lnTo>
                  <a:lnTo>
                    <a:pt x="554863" y="543712"/>
                  </a:lnTo>
                  <a:lnTo>
                    <a:pt x="584377" y="518528"/>
                  </a:lnTo>
                  <a:lnTo>
                    <a:pt x="610209" y="488073"/>
                  </a:lnTo>
                  <a:lnTo>
                    <a:pt x="638263" y="443204"/>
                  </a:lnTo>
                  <a:lnTo>
                    <a:pt x="658825" y="395465"/>
                  </a:lnTo>
                  <a:lnTo>
                    <a:pt x="672947" y="344665"/>
                  </a:lnTo>
                  <a:lnTo>
                    <a:pt x="681659" y="290664"/>
                  </a:lnTo>
                  <a:lnTo>
                    <a:pt x="686028" y="233286"/>
                  </a:lnTo>
                  <a:close/>
                </a:path>
                <a:path w="910589" h="1016000">
                  <a:moveTo>
                    <a:pt x="910564" y="844969"/>
                  </a:moveTo>
                  <a:lnTo>
                    <a:pt x="906678" y="796594"/>
                  </a:lnTo>
                  <a:lnTo>
                    <a:pt x="894969" y="750849"/>
                  </a:lnTo>
                  <a:lnTo>
                    <a:pt x="875588" y="707745"/>
                  </a:lnTo>
                  <a:lnTo>
                    <a:pt x="848690" y="667245"/>
                  </a:lnTo>
                  <a:lnTo>
                    <a:pt x="814438" y="629373"/>
                  </a:lnTo>
                  <a:lnTo>
                    <a:pt x="775500" y="598335"/>
                  </a:lnTo>
                  <a:lnTo>
                    <a:pt x="729767" y="574446"/>
                  </a:lnTo>
                  <a:lnTo>
                    <a:pt x="735228" y="591083"/>
                  </a:lnTo>
                  <a:lnTo>
                    <a:pt x="741032" y="606437"/>
                  </a:lnTo>
                  <a:lnTo>
                    <a:pt x="749884" y="620001"/>
                  </a:lnTo>
                  <a:lnTo>
                    <a:pt x="764540" y="631190"/>
                  </a:lnTo>
                  <a:lnTo>
                    <a:pt x="782078" y="647369"/>
                  </a:lnTo>
                  <a:lnTo>
                    <a:pt x="790562" y="669836"/>
                  </a:lnTo>
                  <a:lnTo>
                    <a:pt x="790155" y="694842"/>
                  </a:lnTo>
                  <a:lnTo>
                    <a:pt x="781024" y="718654"/>
                  </a:lnTo>
                  <a:lnTo>
                    <a:pt x="764667" y="736841"/>
                  </a:lnTo>
                  <a:lnTo>
                    <a:pt x="743521" y="747814"/>
                  </a:lnTo>
                  <a:lnTo>
                    <a:pt x="719912" y="750824"/>
                  </a:lnTo>
                  <a:lnTo>
                    <a:pt x="696201" y="745159"/>
                  </a:lnTo>
                  <a:lnTo>
                    <a:pt x="675652" y="730986"/>
                  </a:lnTo>
                  <a:lnTo>
                    <a:pt x="661962" y="711085"/>
                  </a:lnTo>
                  <a:lnTo>
                    <a:pt x="656132" y="687717"/>
                  </a:lnTo>
                  <a:lnTo>
                    <a:pt x="659168" y="663130"/>
                  </a:lnTo>
                  <a:lnTo>
                    <a:pt x="667029" y="646379"/>
                  </a:lnTo>
                  <a:lnTo>
                    <a:pt x="678307" y="633285"/>
                  </a:lnTo>
                  <a:lnTo>
                    <a:pt x="692531" y="623404"/>
                  </a:lnTo>
                  <a:lnTo>
                    <a:pt x="709180" y="616292"/>
                  </a:lnTo>
                  <a:lnTo>
                    <a:pt x="698436" y="583780"/>
                  </a:lnTo>
                  <a:lnTo>
                    <a:pt x="684123" y="563270"/>
                  </a:lnTo>
                  <a:lnTo>
                    <a:pt x="664591" y="553491"/>
                  </a:lnTo>
                  <a:lnTo>
                    <a:pt x="638187" y="553173"/>
                  </a:lnTo>
                  <a:lnTo>
                    <a:pt x="630796" y="577037"/>
                  </a:lnTo>
                  <a:lnTo>
                    <a:pt x="617651" y="596138"/>
                  </a:lnTo>
                  <a:lnTo>
                    <a:pt x="599948" y="611136"/>
                  </a:lnTo>
                  <a:lnTo>
                    <a:pt x="578878" y="622668"/>
                  </a:lnTo>
                  <a:lnTo>
                    <a:pt x="528955" y="640549"/>
                  </a:lnTo>
                  <a:lnTo>
                    <a:pt x="478929" y="649414"/>
                  </a:lnTo>
                  <a:lnTo>
                    <a:pt x="428904" y="649198"/>
                  </a:lnTo>
                  <a:lnTo>
                    <a:pt x="378955" y="639838"/>
                  </a:lnTo>
                  <a:lnTo>
                    <a:pt x="329209" y="621309"/>
                  </a:lnTo>
                  <a:lnTo>
                    <a:pt x="291655" y="594512"/>
                  </a:lnTo>
                  <a:lnTo>
                    <a:pt x="272224" y="552284"/>
                  </a:lnTo>
                  <a:lnTo>
                    <a:pt x="249847" y="556450"/>
                  </a:lnTo>
                  <a:lnTo>
                    <a:pt x="228955" y="569493"/>
                  </a:lnTo>
                  <a:lnTo>
                    <a:pt x="213182" y="588187"/>
                  </a:lnTo>
                  <a:lnTo>
                    <a:pt x="206146" y="609358"/>
                  </a:lnTo>
                  <a:lnTo>
                    <a:pt x="205994" y="611606"/>
                  </a:lnTo>
                  <a:lnTo>
                    <a:pt x="206768" y="614680"/>
                  </a:lnTo>
                  <a:lnTo>
                    <a:pt x="235343" y="641172"/>
                  </a:lnTo>
                  <a:lnTo>
                    <a:pt x="255727" y="658787"/>
                  </a:lnTo>
                  <a:lnTo>
                    <a:pt x="262051" y="665073"/>
                  </a:lnTo>
                  <a:lnTo>
                    <a:pt x="287261" y="704329"/>
                  </a:lnTo>
                  <a:lnTo>
                    <a:pt x="301066" y="749604"/>
                  </a:lnTo>
                  <a:lnTo>
                    <a:pt x="310311" y="803579"/>
                  </a:lnTo>
                  <a:lnTo>
                    <a:pt x="312064" y="830656"/>
                  </a:lnTo>
                  <a:lnTo>
                    <a:pt x="310997" y="858012"/>
                  </a:lnTo>
                  <a:lnTo>
                    <a:pt x="288988" y="895451"/>
                  </a:lnTo>
                  <a:lnTo>
                    <a:pt x="247688" y="906170"/>
                  </a:lnTo>
                  <a:lnTo>
                    <a:pt x="233146" y="905573"/>
                  </a:lnTo>
                  <a:lnTo>
                    <a:pt x="225742" y="903782"/>
                  </a:lnTo>
                  <a:lnTo>
                    <a:pt x="220078" y="900176"/>
                  </a:lnTo>
                  <a:lnTo>
                    <a:pt x="216395" y="894791"/>
                  </a:lnTo>
                  <a:lnTo>
                    <a:pt x="214947" y="887628"/>
                  </a:lnTo>
                  <a:lnTo>
                    <a:pt x="216090" y="879830"/>
                  </a:lnTo>
                  <a:lnTo>
                    <a:pt x="254622" y="867841"/>
                  </a:lnTo>
                  <a:lnTo>
                    <a:pt x="261569" y="868616"/>
                  </a:lnTo>
                  <a:lnTo>
                    <a:pt x="269862" y="868895"/>
                  </a:lnTo>
                  <a:lnTo>
                    <a:pt x="275386" y="866432"/>
                  </a:lnTo>
                  <a:lnTo>
                    <a:pt x="278765" y="861212"/>
                  </a:lnTo>
                  <a:lnTo>
                    <a:pt x="280631" y="853236"/>
                  </a:lnTo>
                  <a:lnTo>
                    <a:pt x="281673" y="807885"/>
                  </a:lnTo>
                  <a:lnTo>
                    <a:pt x="272211" y="766064"/>
                  </a:lnTo>
                  <a:lnTo>
                    <a:pt x="253517" y="727417"/>
                  </a:lnTo>
                  <a:lnTo>
                    <a:pt x="226847" y="691565"/>
                  </a:lnTo>
                  <a:lnTo>
                    <a:pt x="207911" y="675398"/>
                  </a:lnTo>
                  <a:lnTo>
                    <a:pt x="188963" y="670064"/>
                  </a:lnTo>
                  <a:lnTo>
                    <a:pt x="170091" y="675576"/>
                  </a:lnTo>
                  <a:lnTo>
                    <a:pt x="139458" y="706247"/>
                  </a:lnTo>
                  <a:lnTo>
                    <a:pt x="108877" y="752716"/>
                  </a:lnTo>
                  <a:lnTo>
                    <a:pt x="95097" y="803643"/>
                  </a:lnTo>
                  <a:lnTo>
                    <a:pt x="94221" y="830186"/>
                  </a:lnTo>
                  <a:lnTo>
                    <a:pt x="96659" y="857021"/>
                  </a:lnTo>
                  <a:lnTo>
                    <a:pt x="98107" y="867029"/>
                  </a:lnTo>
                  <a:lnTo>
                    <a:pt x="103225" y="870889"/>
                  </a:lnTo>
                  <a:lnTo>
                    <a:pt x="114160" y="868895"/>
                  </a:lnTo>
                  <a:lnTo>
                    <a:pt x="121462" y="868032"/>
                  </a:lnTo>
                  <a:lnTo>
                    <a:pt x="162001" y="878408"/>
                  </a:lnTo>
                  <a:lnTo>
                    <a:pt x="163626" y="886104"/>
                  </a:lnTo>
                  <a:lnTo>
                    <a:pt x="162445" y="894321"/>
                  </a:lnTo>
                  <a:lnTo>
                    <a:pt x="158610" y="900353"/>
                  </a:lnTo>
                  <a:lnTo>
                    <a:pt x="152374" y="904125"/>
                  </a:lnTo>
                  <a:lnTo>
                    <a:pt x="143992" y="905586"/>
                  </a:lnTo>
                  <a:lnTo>
                    <a:pt x="135636" y="905840"/>
                  </a:lnTo>
                  <a:lnTo>
                    <a:pt x="126860" y="907300"/>
                  </a:lnTo>
                  <a:lnTo>
                    <a:pt x="82588" y="891794"/>
                  </a:lnTo>
                  <a:lnTo>
                    <a:pt x="65265" y="856589"/>
                  </a:lnTo>
                  <a:lnTo>
                    <a:pt x="63449" y="819924"/>
                  </a:lnTo>
                  <a:lnTo>
                    <a:pt x="67665" y="784161"/>
                  </a:lnTo>
                  <a:lnTo>
                    <a:pt x="85445" y="714324"/>
                  </a:lnTo>
                  <a:lnTo>
                    <a:pt x="104178" y="676732"/>
                  </a:lnTo>
                  <a:lnTo>
                    <a:pt x="153670" y="632650"/>
                  </a:lnTo>
                  <a:lnTo>
                    <a:pt x="168084" y="615264"/>
                  </a:lnTo>
                  <a:lnTo>
                    <a:pt x="178790" y="595249"/>
                  </a:lnTo>
                  <a:lnTo>
                    <a:pt x="186118" y="572452"/>
                  </a:lnTo>
                  <a:lnTo>
                    <a:pt x="179984" y="574509"/>
                  </a:lnTo>
                  <a:lnTo>
                    <a:pt x="135509" y="598360"/>
                  </a:lnTo>
                  <a:lnTo>
                    <a:pt x="98399" y="627075"/>
                  </a:lnTo>
                  <a:lnTo>
                    <a:pt x="66433" y="661022"/>
                  </a:lnTo>
                  <a:lnTo>
                    <a:pt x="40132" y="699363"/>
                  </a:lnTo>
                  <a:lnTo>
                    <a:pt x="19964" y="741260"/>
                  </a:lnTo>
                  <a:lnTo>
                    <a:pt x="6426" y="785876"/>
                  </a:lnTo>
                  <a:lnTo>
                    <a:pt x="0" y="832408"/>
                  </a:lnTo>
                  <a:lnTo>
                    <a:pt x="1181" y="879995"/>
                  </a:lnTo>
                  <a:lnTo>
                    <a:pt x="10807" y="921956"/>
                  </a:lnTo>
                  <a:lnTo>
                    <a:pt x="30099" y="956246"/>
                  </a:lnTo>
                  <a:lnTo>
                    <a:pt x="59347" y="981976"/>
                  </a:lnTo>
                  <a:lnTo>
                    <a:pt x="98856" y="998296"/>
                  </a:lnTo>
                  <a:lnTo>
                    <a:pt x="157086" y="1009802"/>
                  </a:lnTo>
                  <a:lnTo>
                    <a:pt x="216179" y="1014412"/>
                  </a:lnTo>
                  <a:lnTo>
                    <a:pt x="322707" y="1015263"/>
                  </a:lnTo>
                  <a:lnTo>
                    <a:pt x="482498" y="1015530"/>
                  </a:lnTo>
                  <a:lnTo>
                    <a:pt x="695566" y="1014818"/>
                  </a:lnTo>
                  <a:lnTo>
                    <a:pt x="757885" y="1010881"/>
                  </a:lnTo>
                  <a:lnTo>
                    <a:pt x="818896" y="996645"/>
                  </a:lnTo>
                  <a:lnTo>
                    <a:pt x="877900" y="959167"/>
                  </a:lnTo>
                  <a:lnTo>
                    <a:pt x="906487" y="895997"/>
                  </a:lnTo>
                  <a:lnTo>
                    <a:pt x="910564" y="844969"/>
                  </a:lnTo>
                  <a:close/>
                </a:path>
              </a:pathLst>
            </a:custGeom>
            <a:solidFill>
              <a:srgbClr val="15395F"/>
            </a:solidFill>
          </p:spPr>
          <p:txBody>
            <a:bodyPr wrap="square" lIns="0" tIns="0" rIns="0" bIns="0" rtlCol="0"/>
            <a:lstStyle/>
            <a:p>
              <a:endParaRPr/>
            </a:p>
          </p:txBody>
        </p:sp>
        <p:pic>
          <p:nvPicPr>
            <p:cNvPr id="159" name="object 159"/>
            <p:cNvPicPr/>
            <p:nvPr/>
          </p:nvPicPr>
          <p:blipFill>
            <a:blip r:embed="rId20" cstate="print"/>
            <a:stretch>
              <a:fillRect/>
            </a:stretch>
          </p:blipFill>
          <p:spPr>
            <a:xfrm>
              <a:off x="5641007" y="4080989"/>
              <a:ext cx="67386" cy="68300"/>
            </a:xfrm>
            <a:prstGeom prst="rect">
              <a:avLst/>
            </a:prstGeom>
          </p:spPr>
        </p:pic>
        <p:sp>
          <p:nvSpPr>
            <p:cNvPr id="160" name="object 160"/>
            <p:cNvSpPr/>
            <p:nvPr/>
          </p:nvSpPr>
          <p:spPr>
            <a:xfrm>
              <a:off x="5531421" y="4225493"/>
              <a:ext cx="121920" cy="120650"/>
            </a:xfrm>
            <a:custGeom>
              <a:avLst/>
              <a:gdLst/>
              <a:ahLst/>
              <a:cxnLst/>
              <a:rect l="l" t="t" r="r" b="b"/>
              <a:pathLst>
                <a:path w="121920" h="120650">
                  <a:moveTo>
                    <a:pt x="121704" y="38100"/>
                  </a:moveTo>
                  <a:lnTo>
                    <a:pt x="82118" y="38100"/>
                  </a:lnTo>
                  <a:lnTo>
                    <a:pt x="82118" y="0"/>
                  </a:lnTo>
                  <a:lnTo>
                    <a:pt x="38061" y="0"/>
                  </a:lnTo>
                  <a:lnTo>
                    <a:pt x="38061" y="38100"/>
                  </a:lnTo>
                  <a:lnTo>
                    <a:pt x="0" y="38100"/>
                  </a:lnTo>
                  <a:lnTo>
                    <a:pt x="0" y="82550"/>
                  </a:lnTo>
                  <a:lnTo>
                    <a:pt x="38798" y="82550"/>
                  </a:lnTo>
                  <a:lnTo>
                    <a:pt x="38798" y="120650"/>
                  </a:lnTo>
                  <a:lnTo>
                    <a:pt x="82308" y="120650"/>
                  </a:lnTo>
                  <a:lnTo>
                    <a:pt x="82308" y="82550"/>
                  </a:lnTo>
                  <a:lnTo>
                    <a:pt x="121704" y="82550"/>
                  </a:lnTo>
                  <a:lnTo>
                    <a:pt x="121704" y="38100"/>
                  </a:lnTo>
                  <a:close/>
                </a:path>
              </a:pathLst>
            </a:custGeom>
            <a:solidFill>
              <a:srgbClr val="E5596D"/>
            </a:solidFill>
          </p:spPr>
          <p:txBody>
            <a:bodyPr wrap="square" lIns="0" tIns="0" rIns="0" bIns="0" rtlCol="0"/>
            <a:lstStyle/>
            <a:p>
              <a:endParaRPr/>
            </a:p>
          </p:txBody>
        </p:sp>
        <p:sp>
          <p:nvSpPr>
            <p:cNvPr id="161" name="object 161"/>
            <p:cNvSpPr/>
            <p:nvPr/>
          </p:nvSpPr>
          <p:spPr>
            <a:xfrm>
              <a:off x="5207246" y="3582512"/>
              <a:ext cx="400050" cy="389255"/>
            </a:xfrm>
            <a:custGeom>
              <a:avLst/>
              <a:gdLst/>
              <a:ahLst/>
              <a:cxnLst/>
              <a:rect l="l" t="t" r="r" b="b"/>
              <a:pathLst>
                <a:path w="400050" h="389254">
                  <a:moveTo>
                    <a:pt x="338128" y="52"/>
                  </a:moveTo>
                  <a:lnTo>
                    <a:pt x="274920" y="21318"/>
                  </a:lnTo>
                  <a:lnTo>
                    <a:pt x="223497" y="29884"/>
                  </a:lnTo>
                  <a:lnTo>
                    <a:pt x="172131" y="29635"/>
                  </a:lnTo>
                  <a:lnTo>
                    <a:pt x="120848" y="20586"/>
                  </a:lnTo>
                  <a:lnTo>
                    <a:pt x="69672" y="2753"/>
                  </a:lnTo>
                  <a:lnTo>
                    <a:pt x="59729" y="0"/>
                  </a:lnTo>
                  <a:lnTo>
                    <a:pt x="31499" y="53495"/>
                  </a:lnTo>
                  <a:lnTo>
                    <a:pt x="29212" y="97041"/>
                  </a:lnTo>
                  <a:lnTo>
                    <a:pt x="28397" y="118831"/>
                  </a:lnTo>
                  <a:lnTo>
                    <a:pt x="28531" y="126274"/>
                  </a:lnTo>
                  <a:lnTo>
                    <a:pt x="31026" y="149299"/>
                  </a:lnTo>
                  <a:lnTo>
                    <a:pt x="0" y="136294"/>
                  </a:lnTo>
                  <a:lnTo>
                    <a:pt x="16693" y="219653"/>
                  </a:lnTo>
                  <a:lnTo>
                    <a:pt x="34104" y="264734"/>
                  </a:lnTo>
                  <a:lnTo>
                    <a:pt x="58399" y="306364"/>
                  </a:lnTo>
                  <a:lnTo>
                    <a:pt x="90754" y="343914"/>
                  </a:lnTo>
                  <a:lnTo>
                    <a:pt x="130894" y="373214"/>
                  </a:lnTo>
                  <a:lnTo>
                    <a:pt x="174166" y="388261"/>
                  </a:lnTo>
                  <a:lnTo>
                    <a:pt x="218640" y="389020"/>
                  </a:lnTo>
                  <a:lnTo>
                    <a:pt x="262387" y="375455"/>
                  </a:lnTo>
                  <a:lnTo>
                    <a:pt x="303479" y="347533"/>
                  </a:lnTo>
                  <a:lnTo>
                    <a:pt x="333173" y="315682"/>
                  </a:lnTo>
                  <a:lnTo>
                    <a:pt x="356427" y="280093"/>
                  </a:lnTo>
                  <a:lnTo>
                    <a:pt x="374082" y="241327"/>
                  </a:lnTo>
                  <a:lnTo>
                    <a:pt x="386981" y="199946"/>
                  </a:lnTo>
                  <a:lnTo>
                    <a:pt x="399465" y="135418"/>
                  </a:lnTo>
                  <a:lnTo>
                    <a:pt x="371246" y="147610"/>
                  </a:lnTo>
                  <a:lnTo>
                    <a:pt x="371698" y="107955"/>
                  </a:lnTo>
                  <a:lnTo>
                    <a:pt x="370751" y="67739"/>
                  </a:lnTo>
                  <a:lnTo>
                    <a:pt x="363457" y="28817"/>
                  </a:lnTo>
                  <a:lnTo>
                    <a:pt x="346883" y="394"/>
                  </a:lnTo>
                  <a:lnTo>
                    <a:pt x="338128" y="52"/>
                  </a:lnTo>
                  <a:close/>
                </a:path>
              </a:pathLst>
            </a:custGeom>
            <a:solidFill>
              <a:srgbClr val="15395F"/>
            </a:solidFill>
          </p:spPr>
          <p:txBody>
            <a:bodyPr wrap="square" lIns="0" tIns="0" rIns="0" bIns="0" rtlCol="0"/>
            <a:lstStyle/>
            <a:p>
              <a:endParaRPr/>
            </a:p>
          </p:txBody>
        </p:sp>
      </p:grpSp>
      <p:sp>
        <p:nvSpPr>
          <p:cNvPr id="162" name="object 162"/>
          <p:cNvSpPr txBox="1"/>
          <p:nvPr/>
        </p:nvSpPr>
        <p:spPr>
          <a:xfrm>
            <a:off x="8366428" y="6431249"/>
            <a:ext cx="1976755" cy="665480"/>
          </a:xfrm>
          <a:prstGeom prst="rect">
            <a:avLst/>
          </a:prstGeom>
        </p:spPr>
        <p:txBody>
          <a:bodyPr vert="horz" wrap="square" lIns="0" tIns="12700" rIns="0" bIns="0" rtlCol="0">
            <a:spAutoFit/>
          </a:bodyPr>
          <a:lstStyle/>
          <a:p>
            <a:pPr marL="12700" marR="154305">
              <a:lnSpc>
                <a:spcPct val="100000"/>
              </a:lnSpc>
              <a:spcBef>
                <a:spcPts val="100"/>
              </a:spcBef>
            </a:pPr>
            <a:r>
              <a:rPr sz="1400" b="1" spc="50" dirty="0">
                <a:solidFill>
                  <a:srgbClr val="15395F"/>
                </a:solidFill>
                <a:latin typeface="Arial"/>
                <a:cs typeface="Arial"/>
              </a:rPr>
              <a:t>QUÉ</a:t>
            </a:r>
            <a:r>
              <a:rPr sz="1400" b="1" spc="100" dirty="0">
                <a:solidFill>
                  <a:srgbClr val="15395F"/>
                </a:solidFill>
                <a:latin typeface="Arial"/>
                <a:cs typeface="Arial"/>
              </a:rPr>
              <a:t> </a:t>
            </a:r>
            <a:r>
              <a:rPr sz="1400" b="1" spc="45" dirty="0">
                <a:solidFill>
                  <a:srgbClr val="15395F"/>
                </a:solidFill>
                <a:latin typeface="Arial"/>
                <a:cs typeface="Arial"/>
              </a:rPr>
              <a:t>POTENCIAL </a:t>
            </a:r>
            <a:r>
              <a:rPr sz="1400" b="1" spc="50" dirty="0">
                <a:solidFill>
                  <a:srgbClr val="15395F"/>
                </a:solidFill>
                <a:latin typeface="Arial"/>
                <a:cs typeface="Arial"/>
              </a:rPr>
              <a:t> </a:t>
            </a:r>
            <a:r>
              <a:rPr sz="1400" b="1" spc="40" dirty="0">
                <a:solidFill>
                  <a:srgbClr val="15395F"/>
                </a:solidFill>
                <a:latin typeface="Arial"/>
                <a:cs typeface="Arial"/>
              </a:rPr>
              <a:t>DE</a:t>
            </a:r>
            <a:r>
              <a:rPr sz="1400" b="1" spc="-15" dirty="0">
                <a:solidFill>
                  <a:srgbClr val="15395F"/>
                </a:solidFill>
                <a:latin typeface="Arial"/>
                <a:cs typeface="Arial"/>
              </a:rPr>
              <a:t> </a:t>
            </a:r>
            <a:r>
              <a:rPr sz="1400" b="1" spc="40" dirty="0">
                <a:solidFill>
                  <a:srgbClr val="15395F"/>
                </a:solidFill>
                <a:latin typeface="Arial"/>
                <a:cs typeface="Arial"/>
              </a:rPr>
              <a:t>ESCALAMIENTO</a:t>
            </a:r>
            <a:endParaRPr sz="1400">
              <a:latin typeface="Arial"/>
              <a:cs typeface="Arial"/>
            </a:endParaRPr>
          </a:p>
          <a:p>
            <a:pPr marL="12700">
              <a:lnSpc>
                <a:spcPct val="100000"/>
              </a:lnSpc>
            </a:pPr>
            <a:r>
              <a:rPr sz="1400" b="1" spc="45" dirty="0">
                <a:solidFill>
                  <a:srgbClr val="15395F"/>
                </a:solidFill>
                <a:latin typeface="Arial"/>
                <a:cs typeface="Arial"/>
              </a:rPr>
              <a:t>TIENE</a:t>
            </a:r>
            <a:r>
              <a:rPr sz="1400" b="1" spc="-10" dirty="0">
                <a:solidFill>
                  <a:srgbClr val="15395F"/>
                </a:solidFill>
                <a:latin typeface="Arial"/>
                <a:cs typeface="Arial"/>
              </a:rPr>
              <a:t> </a:t>
            </a:r>
            <a:r>
              <a:rPr sz="1400" b="1" spc="50" dirty="0">
                <a:solidFill>
                  <a:srgbClr val="15395F"/>
                </a:solidFill>
                <a:latin typeface="Arial"/>
                <a:cs typeface="Arial"/>
              </a:rPr>
              <a:t>LA</a:t>
            </a:r>
            <a:r>
              <a:rPr sz="1400" b="1" spc="-5" dirty="0">
                <a:solidFill>
                  <a:srgbClr val="15395F"/>
                </a:solidFill>
                <a:latin typeface="Arial"/>
                <a:cs typeface="Arial"/>
              </a:rPr>
              <a:t> </a:t>
            </a:r>
            <a:r>
              <a:rPr sz="1400" b="1" spc="80" dirty="0">
                <a:solidFill>
                  <a:srgbClr val="15395F"/>
                </a:solidFill>
                <a:latin typeface="Arial"/>
                <a:cs typeface="Arial"/>
              </a:rPr>
              <a:t>INICIATIVA</a:t>
            </a:r>
            <a:endParaRPr sz="1400">
              <a:latin typeface="Arial"/>
              <a:cs typeface="Arial"/>
            </a:endParaRPr>
          </a:p>
        </p:txBody>
      </p:sp>
      <p:sp>
        <p:nvSpPr>
          <p:cNvPr id="163" name="object 163"/>
          <p:cNvSpPr txBox="1"/>
          <p:nvPr/>
        </p:nvSpPr>
        <p:spPr>
          <a:xfrm>
            <a:off x="1226158" y="8580673"/>
            <a:ext cx="1032510" cy="1701800"/>
          </a:xfrm>
          <a:prstGeom prst="rect">
            <a:avLst/>
          </a:prstGeom>
        </p:spPr>
        <p:txBody>
          <a:bodyPr vert="horz" wrap="square" lIns="0" tIns="12700" rIns="0" bIns="0" rtlCol="0">
            <a:spAutoFit/>
          </a:bodyPr>
          <a:lstStyle/>
          <a:p>
            <a:pPr marL="12700" marR="5080">
              <a:lnSpc>
                <a:spcPct val="130900"/>
              </a:lnSpc>
              <a:spcBef>
                <a:spcPts val="100"/>
              </a:spcBef>
            </a:pPr>
            <a:r>
              <a:rPr sz="1400" b="1" spc="55" dirty="0">
                <a:solidFill>
                  <a:srgbClr val="15395F"/>
                </a:solidFill>
                <a:latin typeface="Arial"/>
                <a:cs typeface="Arial"/>
              </a:rPr>
              <a:t>AGING </a:t>
            </a:r>
            <a:r>
              <a:rPr sz="1400" b="1" spc="60" dirty="0">
                <a:solidFill>
                  <a:srgbClr val="15395F"/>
                </a:solidFill>
                <a:latin typeface="Arial"/>
                <a:cs typeface="Arial"/>
              </a:rPr>
              <a:t> </a:t>
            </a:r>
            <a:r>
              <a:rPr sz="1400" b="1" spc="30" dirty="0">
                <a:solidFill>
                  <a:srgbClr val="15395F"/>
                </a:solidFill>
                <a:latin typeface="Arial"/>
                <a:cs typeface="Arial"/>
              </a:rPr>
              <a:t>GENDER </a:t>
            </a:r>
            <a:r>
              <a:rPr sz="1400" b="1" spc="35" dirty="0">
                <a:solidFill>
                  <a:srgbClr val="15395F"/>
                </a:solidFill>
                <a:latin typeface="Arial"/>
                <a:cs typeface="Arial"/>
              </a:rPr>
              <a:t> </a:t>
            </a:r>
            <a:r>
              <a:rPr sz="1400" b="1" spc="40" dirty="0">
                <a:solidFill>
                  <a:srgbClr val="15395F"/>
                </a:solidFill>
                <a:latin typeface="Arial"/>
                <a:cs typeface="Arial"/>
              </a:rPr>
              <a:t>PLANET </a:t>
            </a:r>
            <a:r>
              <a:rPr sz="1400" b="1" spc="45" dirty="0">
                <a:solidFill>
                  <a:srgbClr val="15395F"/>
                </a:solidFill>
                <a:latin typeface="Arial"/>
                <a:cs typeface="Arial"/>
              </a:rPr>
              <a:t> </a:t>
            </a:r>
            <a:r>
              <a:rPr sz="1400" b="1" spc="40" dirty="0">
                <a:solidFill>
                  <a:srgbClr val="15395F"/>
                </a:solidFill>
                <a:latin typeface="Arial"/>
                <a:cs typeface="Arial"/>
              </a:rPr>
              <a:t>CLIMATE, </a:t>
            </a:r>
            <a:r>
              <a:rPr sz="1400" b="1" spc="45" dirty="0">
                <a:solidFill>
                  <a:srgbClr val="15395F"/>
                </a:solidFill>
                <a:latin typeface="Arial"/>
                <a:cs typeface="Arial"/>
              </a:rPr>
              <a:t> </a:t>
            </a:r>
            <a:r>
              <a:rPr sz="1400" b="1" spc="30" dirty="0">
                <a:solidFill>
                  <a:srgbClr val="15395F"/>
                </a:solidFill>
                <a:latin typeface="Arial"/>
                <a:cs typeface="Arial"/>
              </a:rPr>
              <a:t>TECH </a:t>
            </a:r>
            <a:r>
              <a:rPr sz="1400" b="1" spc="35" dirty="0">
                <a:solidFill>
                  <a:srgbClr val="15395F"/>
                </a:solidFill>
                <a:latin typeface="Arial"/>
                <a:cs typeface="Arial"/>
              </a:rPr>
              <a:t> </a:t>
            </a:r>
            <a:r>
              <a:rPr sz="1400" b="1" spc="65" dirty="0">
                <a:solidFill>
                  <a:srgbClr val="15395F"/>
                </a:solidFill>
                <a:latin typeface="Arial"/>
                <a:cs typeface="Arial"/>
              </a:rPr>
              <a:t>HUMANITY</a:t>
            </a:r>
            <a:endParaRPr sz="1400">
              <a:latin typeface="Arial"/>
              <a:cs typeface="Arial"/>
            </a:endParaRPr>
          </a:p>
        </p:txBody>
      </p:sp>
      <p:grpSp>
        <p:nvGrpSpPr>
          <p:cNvPr id="164" name="object 164"/>
          <p:cNvGrpSpPr/>
          <p:nvPr/>
        </p:nvGrpSpPr>
        <p:grpSpPr>
          <a:xfrm>
            <a:off x="9976167" y="753478"/>
            <a:ext cx="706120" cy="706120"/>
            <a:chOff x="9976167" y="753478"/>
            <a:chExt cx="706120" cy="706120"/>
          </a:xfrm>
        </p:grpSpPr>
        <p:sp>
          <p:nvSpPr>
            <p:cNvPr id="165" name="object 165"/>
            <p:cNvSpPr/>
            <p:nvPr/>
          </p:nvSpPr>
          <p:spPr>
            <a:xfrm>
              <a:off x="9976167" y="753478"/>
              <a:ext cx="706120" cy="706120"/>
            </a:xfrm>
            <a:custGeom>
              <a:avLst/>
              <a:gdLst/>
              <a:ahLst/>
              <a:cxnLst/>
              <a:rect l="l" t="t" r="r" b="b"/>
              <a:pathLst>
                <a:path w="706120" h="706119">
                  <a:moveTo>
                    <a:pt x="705802" y="0"/>
                  </a:moveTo>
                  <a:lnTo>
                    <a:pt x="0" y="0"/>
                  </a:lnTo>
                  <a:lnTo>
                    <a:pt x="0" y="705802"/>
                  </a:lnTo>
                  <a:lnTo>
                    <a:pt x="705802" y="705802"/>
                  </a:lnTo>
                  <a:lnTo>
                    <a:pt x="705802" y="0"/>
                  </a:lnTo>
                  <a:close/>
                </a:path>
              </a:pathLst>
            </a:custGeom>
            <a:solidFill>
              <a:srgbClr val="FFFFFF"/>
            </a:solidFill>
          </p:spPr>
          <p:txBody>
            <a:bodyPr wrap="square" lIns="0" tIns="0" rIns="0" bIns="0" rtlCol="0"/>
            <a:lstStyle/>
            <a:p>
              <a:endParaRPr/>
            </a:p>
          </p:txBody>
        </p:sp>
        <p:pic>
          <p:nvPicPr>
            <p:cNvPr id="166" name="object 166"/>
            <p:cNvPicPr/>
            <p:nvPr/>
          </p:nvPicPr>
          <p:blipFill>
            <a:blip r:embed="rId21" cstate="print"/>
            <a:stretch>
              <a:fillRect/>
            </a:stretch>
          </p:blipFill>
          <p:spPr>
            <a:xfrm>
              <a:off x="10002570" y="993859"/>
              <a:ext cx="644998" cy="192259"/>
            </a:xfrm>
            <a:prstGeom prst="rect">
              <a:avLst/>
            </a:prstGeom>
          </p:spPr>
        </p:pic>
      </p:grpSp>
      <p:grpSp>
        <p:nvGrpSpPr>
          <p:cNvPr id="167" name="object 167"/>
          <p:cNvGrpSpPr/>
          <p:nvPr/>
        </p:nvGrpSpPr>
        <p:grpSpPr>
          <a:xfrm>
            <a:off x="6426022" y="753478"/>
            <a:ext cx="706120" cy="706120"/>
            <a:chOff x="6426022" y="753478"/>
            <a:chExt cx="706120" cy="706120"/>
          </a:xfrm>
        </p:grpSpPr>
        <p:sp>
          <p:nvSpPr>
            <p:cNvPr id="168" name="object 168"/>
            <p:cNvSpPr/>
            <p:nvPr/>
          </p:nvSpPr>
          <p:spPr>
            <a:xfrm>
              <a:off x="6426022" y="753478"/>
              <a:ext cx="706120" cy="706120"/>
            </a:xfrm>
            <a:custGeom>
              <a:avLst/>
              <a:gdLst/>
              <a:ahLst/>
              <a:cxnLst/>
              <a:rect l="l" t="t" r="r" b="b"/>
              <a:pathLst>
                <a:path w="706120" h="706119">
                  <a:moveTo>
                    <a:pt x="705802" y="0"/>
                  </a:moveTo>
                  <a:lnTo>
                    <a:pt x="0" y="0"/>
                  </a:lnTo>
                  <a:lnTo>
                    <a:pt x="0" y="705802"/>
                  </a:lnTo>
                  <a:lnTo>
                    <a:pt x="705802" y="705802"/>
                  </a:lnTo>
                  <a:lnTo>
                    <a:pt x="705802" y="0"/>
                  </a:lnTo>
                  <a:close/>
                </a:path>
              </a:pathLst>
            </a:custGeom>
            <a:solidFill>
              <a:srgbClr val="FFFFFF"/>
            </a:solidFill>
          </p:spPr>
          <p:txBody>
            <a:bodyPr wrap="square" lIns="0" tIns="0" rIns="0" bIns="0" rtlCol="0"/>
            <a:lstStyle/>
            <a:p>
              <a:endParaRPr/>
            </a:p>
          </p:txBody>
        </p:sp>
        <p:pic>
          <p:nvPicPr>
            <p:cNvPr id="169" name="object 169"/>
            <p:cNvPicPr/>
            <p:nvPr/>
          </p:nvPicPr>
          <p:blipFill>
            <a:blip r:embed="rId22" cstate="print"/>
            <a:stretch>
              <a:fillRect/>
            </a:stretch>
          </p:blipFill>
          <p:spPr>
            <a:xfrm>
              <a:off x="6435712" y="967892"/>
              <a:ext cx="677122" cy="382193"/>
            </a:xfrm>
            <a:prstGeom prst="rect">
              <a:avLst/>
            </a:prstGeom>
          </p:spPr>
        </p:pic>
      </p:grpSp>
      <p:grpSp>
        <p:nvGrpSpPr>
          <p:cNvPr id="170" name="object 170"/>
          <p:cNvGrpSpPr/>
          <p:nvPr/>
        </p:nvGrpSpPr>
        <p:grpSpPr>
          <a:xfrm>
            <a:off x="8050466" y="753478"/>
            <a:ext cx="706120" cy="706120"/>
            <a:chOff x="8050466" y="753478"/>
            <a:chExt cx="706120" cy="706120"/>
          </a:xfrm>
        </p:grpSpPr>
        <p:sp>
          <p:nvSpPr>
            <p:cNvPr id="171" name="object 171"/>
            <p:cNvSpPr/>
            <p:nvPr/>
          </p:nvSpPr>
          <p:spPr>
            <a:xfrm>
              <a:off x="8050466" y="753478"/>
              <a:ext cx="706120" cy="706120"/>
            </a:xfrm>
            <a:custGeom>
              <a:avLst/>
              <a:gdLst/>
              <a:ahLst/>
              <a:cxnLst/>
              <a:rect l="l" t="t" r="r" b="b"/>
              <a:pathLst>
                <a:path w="706120" h="706119">
                  <a:moveTo>
                    <a:pt x="705789" y="0"/>
                  </a:moveTo>
                  <a:lnTo>
                    <a:pt x="0" y="0"/>
                  </a:lnTo>
                  <a:lnTo>
                    <a:pt x="0" y="705802"/>
                  </a:lnTo>
                  <a:lnTo>
                    <a:pt x="705789" y="705802"/>
                  </a:lnTo>
                  <a:lnTo>
                    <a:pt x="705789" y="0"/>
                  </a:lnTo>
                  <a:close/>
                </a:path>
              </a:pathLst>
            </a:custGeom>
            <a:solidFill>
              <a:srgbClr val="FFFFFF"/>
            </a:solidFill>
          </p:spPr>
          <p:txBody>
            <a:bodyPr wrap="square" lIns="0" tIns="0" rIns="0" bIns="0" rtlCol="0"/>
            <a:lstStyle/>
            <a:p>
              <a:endParaRPr/>
            </a:p>
          </p:txBody>
        </p:sp>
        <p:pic>
          <p:nvPicPr>
            <p:cNvPr id="172" name="object 172"/>
            <p:cNvPicPr/>
            <p:nvPr/>
          </p:nvPicPr>
          <p:blipFill>
            <a:blip r:embed="rId23" cstate="print"/>
            <a:stretch>
              <a:fillRect/>
            </a:stretch>
          </p:blipFill>
          <p:spPr>
            <a:xfrm>
              <a:off x="8068830" y="967880"/>
              <a:ext cx="661085" cy="251015"/>
            </a:xfrm>
            <a:prstGeom prst="rect">
              <a:avLst/>
            </a:prstGeom>
          </p:spPr>
        </p:pic>
      </p:grpSp>
      <p:grpSp>
        <p:nvGrpSpPr>
          <p:cNvPr id="173" name="object 173"/>
          <p:cNvGrpSpPr/>
          <p:nvPr/>
        </p:nvGrpSpPr>
        <p:grpSpPr>
          <a:xfrm>
            <a:off x="7238238" y="753478"/>
            <a:ext cx="706120" cy="706120"/>
            <a:chOff x="7238238" y="753478"/>
            <a:chExt cx="706120" cy="706120"/>
          </a:xfrm>
        </p:grpSpPr>
        <p:sp>
          <p:nvSpPr>
            <p:cNvPr id="174" name="object 174"/>
            <p:cNvSpPr/>
            <p:nvPr/>
          </p:nvSpPr>
          <p:spPr>
            <a:xfrm>
              <a:off x="7238238" y="753478"/>
              <a:ext cx="706120" cy="706120"/>
            </a:xfrm>
            <a:custGeom>
              <a:avLst/>
              <a:gdLst/>
              <a:ahLst/>
              <a:cxnLst/>
              <a:rect l="l" t="t" r="r" b="b"/>
              <a:pathLst>
                <a:path w="706120" h="706119">
                  <a:moveTo>
                    <a:pt x="705802" y="0"/>
                  </a:moveTo>
                  <a:lnTo>
                    <a:pt x="0" y="0"/>
                  </a:lnTo>
                  <a:lnTo>
                    <a:pt x="0" y="705802"/>
                  </a:lnTo>
                  <a:lnTo>
                    <a:pt x="705802" y="705802"/>
                  </a:lnTo>
                  <a:lnTo>
                    <a:pt x="705802" y="0"/>
                  </a:lnTo>
                  <a:close/>
                </a:path>
              </a:pathLst>
            </a:custGeom>
            <a:solidFill>
              <a:srgbClr val="FFFFFF"/>
            </a:solidFill>
          </p:spPr>
          <p:txBody>
            <a:bodyPr wrap="square" lIns="0" tIns="0" rIns="0" bIns="0" rtlCol="0"/>
            <a:lstStyle/>
            <a:p>
              <a:endParaRPr/>
            </a:p>
          </p:txBody>
        </p:sp>
        <p:pic>
          <p:nvPicPr>
            <p:cNvPr id="175" name="object 175"/>
            <p:cNvPicPr/>
            <p:nvPr/>
          </p:nvPicPr>
          <p:blipFill>
            <a:blip r:embed="rId24" cstate="print"/>
            <a:stretch>
              <a:fillRect/>
            </a:stretch>
          </p:blipFill>
          <p:spPr>
            <a:xfrm>
              <a:off x="7349827" y="780987"/>
              <a:ext cx="482621" cy="650773"/>
            </a:xfrm>
            <a:prstGeom prst="rect">
              <a:avLst/>
            </a:prstGeom>
          </p:spPr>
        </p:pic>
      </p:grpSp>
      <p:sp>
        <p:nvSpPr>
          <p:cNvPr id="176" name="object 176"/>
          <p:cNvSpPr txBox="1"/>
          <p:nvPr/>
        </p:nvSpPr>
        <p:spPr>
          <a:xfrm rot="17700000">
            <a:off x="5398049" y="5284745"/>
            <a:ext cx="1109651" cy="127000"/>
          </a:xfrm>
          <a:prstGeom prst="rect">
            <a:avLst/>
          </a:prstGeom>
        </p:spPr>
        <p:txBody>
          <a:bodyPr vert="horz" wrap="square" lIns="0" tIns="0" rIns="0" bIns="0" rtlCol="0">
            <a:spAutoFit/>
          </a:bodyPr>
          <a:lstStyle/>
          <a:p>
            <a:pPr>
              <a:lnSpc>
                <a:spcPts val="1000"/>
              </a:lnSpc>
            </a:pPr>
            <a:r>
              <a:rPr sz="1000" b="1" spc="30" dirty="0">
                <a:solidFill>
                  <a:srgbClr val="15395F"/>
                </a:solidFill>
                <a:latin typeface="Arial"/>
                <a:cs typeface="Arial"/>
              </a:rPr>
              <a:t>UNIVERSIDADES</a:t>
            </a:r>
            <a:endParaRPr sz="1000">
              <a:latin typeface="Arial"/>
              <a:cs typeface="Arial"/>
            </a:endParaRPr>
          </a:p>
        </p:txBody>
      </p:sp>
      <p:sp>
        <p:nvSpPr>
          <p:cNvPr id="177" name="object 177"/>
          <p:cNvSpPr txBox="1"/>
          <p:nvPr/>
        </p:nvSpPr>
        <p:spPr>
          <a:xfrm rot="17700000">
            <a:off x="5467710" y="5239229"/>
            <a:ext cx="1345223" cy="127000"/>
          </a:xfrm>
          <a:prstGeom prst="rect">
            <a:avLst/>
          </a:prstGeom>
        </p:spPr>
        <p:txBody>
          <a:bodyPr vert="horz" wrap="square" lIns="0" tIns="0" rIns="0" bIns="0" rtlCol="0">
            <a:spAutoFit/>
          </a:bodyPr>
          <a:lstStyle/>
          <a:p>
            <a:pPr>
              <a:lnSpc>
                <a:spcPts val="1000"/>
              </a:lnSpc>
            </a:pPr>
            <a:r>
              <a:rPr sz="1000" b="1" dirty="0">
                <a:solidFill>
                  <a:srgbClr val="15395F"/>
                </a:solidFill>
                <a:latin typeface="Arial"/>
                <a:cs typeface="Arial"/>
              </a:rPr>
              <a:t>LATINOAMERICANAS</a:t>
            </a:r>
            <a:endParaRPr sz="1000">
              <a:latin typeface="Arial"/>
              <a:cs typeface="Arial"/>
            </a:endParaRPr>
          </a:p>
        </p:txBody>
      </p:sp>
      <p:sp>
        <p:nvSpPr>
          <p:cNvPr id="178" name="object 178"/>
          <p:cNvSpPr txBox="1"/>
          <p:nvPr/>
        </p:nvSpPr>
        <p:spPr>
          <a:xfrm rot="19200000">
            <a:off x="6231920" y="5804754"/>
            <a:ext cx="944566" cy="127000"/>
          </a:xfrm>
          <a:prstGeom prst="rect">
            <a:avLst/>
          </a:prstGeom>
        </p:spPr>
        <p:txBody>
          <a:bodyPr vert="horz" wrap="square" lIns="0" tIns="0" rIns="0" bIns="0" rtlCol="0">
            <a:spAutoFit/>
          </a:bodyPr>
          <a:lstStyle/>
          <a:p>
            <a:pPr>
              <a:lnSpc>
                <a:spcPts val="1000"/>
              </a:lnSpc>
            </a:pPr>
            <a:r>
              <a:rPr sz="1000" b="1" spc="-15" dirty="0">
                <a:solidFill>
                  <a:srgbClr val="15395F"/>
                </a:solidFill>
                <a:latin typeface="Arial"/>
                <a:cs typeface="Arial"/>
              </a:rPr>
              <a:t>E</a:t>
            </a:r>
            <a:r>
              <a:rPr sz="1000" b="1" spc="-45" dirty="0">
                <a:solidFill>
                  <a:srgbClr val="15395F"/>
                </a:solidFill>
                <a:latin typeface="Arial"/>
                <a:cs typeface="Arial"/>
              </a:rPr>
              <a:t>S</a:t>
            </a:r>
            <a:r>
              <a:rPr sz="1000" b="1" spc="35" dirty="0">
                <a:solidFill>
                  <a:srgbClr val="15395F"/>
                </a:solidFill>
                <a:latin typeface="Arial"/>
                <a:cs typeface="Arial"/>
              </a:rPr>
              <a:t>TUDIANTES</a:t>
            </a:r>
            <a:endParaRPr sz="1000">
              <a:latin typeface="Arial"/>
              <a:cs typeface="Arial"/>
            </a:endParaRPr>
          </a:p>
        </p:txBody>
      </p:sp>
      <p:sp>
        <p:nvSpPr>
          <p:cNvPr id="179" name="object 179"/>
          <p:cNvSpPr txBox="1"/>
          <p:nvPr/>
        </p:nvSpPr>
        <p:spPr>
          <a:xfrm rot="20100000">
            <a:off x="6583689" y="6353218"/>
            <a:ext cx="575527" cy="127000"/>
          </a:xfrm>
          <a:prstGeom prst="rect">
            <a:avLst/>
          </a:prstGeom>
        </p:spPr>
        <p:txBody>
          <a:bodyPr vert="horz" wrap="square" lIns="0" tIns="0" rIns="0" bIns="0" rtlCol="0">
            <a:spAutoFit/>
          </a:bodyPr>
          <a:lstStyle/>
          <a:p>
            <a:pPr>
              <a:lnSpc>
                <a:spcPts val="1000"/>
              </a:lnSpc>
            </a:pPr>
            <a:r>
              <a:rPr sz="1000" b="1" spc="20" dirty="0">
                <a:solidFill>
                  <a:srgbClr val="15395F"/>
                </a:solidFill>
                <a:latin typeface="Arial"/>
                <a:cs typeface="Arial"/>
              </a:rPr>
              <a:t>CUERPO</a:t>
            </a:r>
            <a:endParaRPr sz="1000">
              <a:latin typeface="Arial"/>
              <a:cs typeface="Arial"/>
            </a:endParaRPr>
          </a:p>
        </p:txBody>
      </p:sp>
      <p:sp>
        <p:nvSpPr>
          <p:cNvPr id="180" name="object 180"/>
          <p:cNvSpPr txBox="1"/>
          <p:nvPr/>
        </p:nvSpPr>
        <p:spPr>
          <a:xfrm rot="20100000">
            <a:off x="6638436" y="6431371"/>
            <a:ext cx="844627" cy="127000"/>
          </a:xfrm>
          <a:prstGeom prst="rect">
            <a:avLst/>
          </a:prstGeom>
        </p:spPr>
        <p:txBody>
          <a:bodyPr vert="horz" wrap="square" lIns="0" tIns="0" rIns="0" bIns="0" rtlCol="0">
            <a:spAutoFit/>
          </a:bodyPr>
          <a:lstStyle/>
          <a:p>
            <a:pPr>
              <a:lnSpc>
                <a:spcPts val="1000"/>
              </a:lnSpc>
            </a:pPr>
            <a:r>
              <a:rPr sz="1000" b="1" spc="40" dirty="0">
                <a:solidFill>
                  <a:srgbClr val="15395F"/>
                </a:solidFill>
                <a:latin typeface="Arial"/>
                <a:cs typeface="Arial"/>
              </a:rPr>
              <a:t>ACADÉMICO</a:t>
            </a:r>
            <a:endParaRPr sz="1000">
              <a:latin typeface="Arial"/>
              <a:cs typeface="Arial"/>
            </a:endParaRPr>
          </a:p>
        </p:txBody>
      </p:sp>
      <p:sp>
        <p:nvSpPr>
          <p:cNvPr id="181" name="object 181"/>
          <p:cNvSpPr/>
          <p:nvPr/>
        </p:nvSpPr>
        <p:spPr>
          <a:xfrm>
            <a:off x="5783250" y="6039294"/>
            <a:ext cx="610870" cy="380365"/>
          </a:xfrm>
          <a:custGeom>
            <a:avLst/>
            <a:gdLst/>
            <a:ahLst/>
            <a:cxnLst/>
            <a:rect l="l" t="t" r="r" b="b"/>
            <a:pathLst>
              <a:path w="610870" h="380364">
                <a:moveTo>
                  <a:pt x="97434" y="53911"/>
                </a:moveTo>
                <a:lnTo>
                  <a:pt x="96850" y="35953"/>
                </a:lnTo>
                <a:lnTo>
                  <a:pt x="88341" y="20154"/>
                </a:lnTo>
                <a:lnTo>
                  <a:pt x="72136" y="6832"/>
                </a:lnTo>
                <a:lnTo>
                  <a:pt x="54127" y="0"/>
                </a:lnTo>
                <a:lnTo>
                  <a:pt x="36410" y="698"/>
                </a:lnTo>
                <a:lnTo>
                  <a:pt x="20091" y="8902"/>
                </a:lnTo>
                <a:lnTo>
                  <a:pt x="6350" y="24574"/>
                </a:lnTo>
                <a:lnTo>
                  <a:pt x="0" y="44475"/>
                </a:lnTo>
                <a:lnTo>
                  <a:pt x="520" y="62471"/>
                </a:lnTo>
                <a:lnTo>
                  <a:pt x="8458" y="78117"/>
                </a:lnTo>
                <a:lnTo>
                  <a:pt x="24333" y="90970"/>
                </a:lnTo>
                <a:lnTo>
                  <a:pt x="44157" y="98234"/>
                </a:lnTo>
                <a:lnTo>
                  <a:pt x="62166" y="97320"/>
                </a:lnTo>
                <a:lnTo>
                  <a:pt x="77635" y="88900"/>
                </a:lnTo>
                <a:lnTo>
                  <a:pt x="89903" y="73672"/>
                </a:lnTo>
                <a:lnTo>
                  <a:pt x="97434" y="53911"/>
                </a:lnTo>
                <a:close/>
              </a:path>
              <a:path w="610870" h="380364">
                <a:moveTo>
                  <a:pt x="170700" y="131749"/>
                </a:moveTo>
                <a:lnTo>
                  <a:pt x="169151" y="112623"/>
                </a:lnTo>
                <a:lnTo>
                  <a:pt x="160655" y="95338"/>
                </a:lnTo>
                <a:lnTo>
                  <a:pt x="146024" y="82410"/>
                </a:lnTo>
                <a:lnTo>
                  <a:pt x="129438" y="77076"/>
                </a:lnTo>
                <a:lnTo>
                  <a:pt x="110477" y="77952"/>
                </a:lnTo>
                <a:lnTo>
                  <a:pt x="92443" y="85966"/>
                </a:lnTo>
                <a:lnTo>
                  <a:pt x="78613" y="102044"/>
                </a:lnTo>
                <a:lnTo>
                  <a:pt x="72923" y="120599"/>
                </a:lnTo>
                <a:lnTo>
                  <a:pt x="74510" y="138798"/>
                </a:lnTo>
                <a:lnTo>
                  <a:pt x="83045" y="154990"/>
                </a:lnTo>
                <a:lnTo>
                  <a:pt x="98171" y="167551"/>
                </a:lnTo>
                <a:lnTo>
                  <a:pt x="116446" y="174282"/>
                </a:lnTo>
                <a:lnTo>
                  <a:pt x="135089" y="172732"/>
                </a:lnTo>
                <a:lnTo>
                  <a:pt x="151866" y="164261"/>
                </a:lnTo>
                <a:lnTo>
                  <a:pt x="164490" y="150215"/>
                </a:lnTo>
                <a:lnTo>
                  <a:pt x="170700" y="131749"/>
                </a:lnTo>
                <a:close/>
              </a:path>
              <a:path w="610870" h="380364">
                <a:moveTo>
                  <a:pt x="186499" y="55626"/>
                </a:moveTo>
                <a:lnTo>
                  <a:pt x="166331" y="22745"/>
                </a:lnTo>
                <a:lnTo>
                  <a:pt x="137858" y="15697"/>
                </a:lnTo>
                <a:lnTo>
                  <a:pt x="123990" y="18669"/>
                </a:lnTo>
                <a:lnTo>
                  <a:pt x="103441" y="54597"/>
                </a:lnTo>
                <a:lnTo>
                  <a:pt x="103047" y="71386"/>
                </a:lnTo>
                <a:lnTo>
                  <a:pt x="122453" y="68694"/>
                </a:lnTo>
                <a:lnTo>
                  <a:pt x="140258" y="71450"/>
                </a:lnTo>
                <a:lnTo>
                  <a:pt x="156260" y="80035"/>
                </a:lnTo>
                <a:lnTo>
                  <a:pt x="170230" y="94869"/>
                </a:lnTo>
                <a:lnTo>
                  <a:pt x="176466" y="89801"/>
                </a:lnTo>
                <a:lnTo>
                  <a:pt x="180848" y="83743"/>
                </a:lnTo>
                <a:lnTo>
                  <a:pt x="183819" y="76898"/>
                </a:lnTo>
                <a:lnTo>
                  <a:pt x="185775" y="69418"/>
                </a:lnTo>
                <a:lnTo>
                  <a:pt x="186499" y="55626"/>
                </a:lnTo>
                <a:close/>
              </a:path>
              <a:path w="610870" h="380364">
                <a:moveTo>
                  <a:pt x="245719" y="51943"/>
                </a:moveTo>
                <a:lnTo>
                  <a:pt x="210439" y="24041"/>
                </a:lnTo>
                <a:lnTo>
                  <a:pt x="201015" y="27152"/>
                </a:lnTo>
                <a:lnTo>
                  <a:pt x="191198" y="32486"/>
                </a:lnTo>
                <a:lnTo>
                  <a:pt x="190271" y="35648"/>
                </a:lnTo>
                <a:lnTo>
                  <a:pt x="191985" y="46405"/>
                </a:lnTo>
                <a:lnTo>
                  <a:pt x="192824" y="52908"/>
                </a:lnTo>
                <a:lnTo>
                  <a:pt x="193319" y="59474"/>
                </a:lnTo>
                <a:lnTo>
                  <a:pt x="193497" y="66052"/>
                </a:lnTo>
                <a:lnTo>
                  <a:pt x="193370" y="72605"/>
                </a:lnTo>
                <a:lnTo>
                  <a:pt x="193052" y="80403"/>
                </a:lnTo>
                <a:lnTo>
                  <a:pt x="195021" y="82499"/>
                </a:lnTo>
                <a:lnTo>
                  <a:pt x="210794" y="79616"/>
                </a:lnTo>
                <a:lnTo>
                  <a:pt x="219316" y="77317"/>
                </a:lnTo>
                <a:lnTo>
                  <a:pt x="235064" y="79794"/>
                </a:lnTo>
                <a:lnTo>
                  <a:pt x="238506" y="76949"/>
                </a:lnTo>
                <a:lnTo>
                  <a:pt x="240690" y="72732"/>
                </a:lnTo>
                <a:lnTo>
                  <a:pt x="244868" y="62382"/>
                </a:lnTo>
                <a:lnTo>
                  <a:pt x="245719" y="51943"/>
                </a:lnTo>
                <a:close/>
              </a:path>
              <a:path w="610870" h="380364">
                <a:moveTo>
                  <a:pt x="248031" y="199326"/>
                </a:moveTo>
                <a:lnTo>
                  <a:pt x="224002" y="155613"/>
                </a:lnTo>
                <a:lnTo>
                  <a:pt x="220218" y="153949"/>
                </a:lnTo>
                <a:lnTo>
                  <a:pt x="216814" y="151815"/>
                </a:lnTo>
                <a:lnTo>
                  <a:pt x="213118" y="150939"/>
                </a:lnTo>
                <a:lnTo>
                  <a:pt x="199275" y="149136"/>
                </a:lnTo>
                <a:lnTo>
                  <a:pt x="186347" y="150749"/>
                </a:lnTo>
                <a:lnTo>
                  <a:pt x="155536" y="177977"/>
                </a:lnTo>
                <a:lnTo>
                  <a:pt x="150837" y="205752"/>
                </a:lnTo>
                <a:lnTo>
                  <a:pt x="155905" y="220548"/>
                </a:lnTo>
                <a:lnTo>
                  <a:pt x="164439" y="232841"/>
                </a:lnTo>
                <a:lnTo>
                  <a:pt x="175234" y="241452"/>
                </a:lnTo>
                <a:lnTo>
                  <a:pt x="188252" y="246341"/>
                </a:lnTo>
                <a:lnTo>
                  <a:pt x="203403" y="247459"/>
                </a:lnTo>
                <a:lnTo>
                  <a:pt x="208749" y="247205"/>
                </a:lnTo>
                <a:lnTo>
                  <a:pt x="211912" y="245440"/>
                </a:lnTo>
                <a:lnTo>
                  <a:pt x="213855" y="240182"/>
                </a:lnTo>
                <a:lnTo>
                  <a:pt x="218909" y="229577"/>
                </a:lnTo>
                <a:lnTo>
                  <a:pt x="225628" y="220421"/>
                </a:lnTo>
                <a:lnTo>
                  <a:pt x="233997" y="212674"/>
                </a:lnTo>
                <a:lnTo>
                  <a:pt x="243954" y="206311"/>
                </a:lnTo>
                <a:lnTo>
                  <a:pt x="246011" y="205219"/>
                </a:lnTo>
                <a:lnTo>
                  <a:pt x="247878" y="201790"/>
                </a:lnTo>
                <a:lnTo>
                  <a:pt x="248031" y="199326"/>
                </a:lnTo>
                <a:close/>
              </a:path>
              <a:path w="610870" h="380364">
                <a:moveTo>
                  <a:pt x="265264" y="133286"/>
                </a:moveTo>
                <a:lnTo>
                  <a:pt x="263994" y="121754"/>
                </a:lnTo>
                <a:lnTo>
                  <a:pt x="256184" y="104724"/>
                </a:lnTo>
                <a:lnTo>
                  <a:pt x="242887" y="92367"/>
                </a:lnTo>
                <a:lnTo>
                  <a:pt x="225463" y="86245"/>
                </a:lnTo>
                <a:lnTo>
                  <a:pt x="205270" y="87884"/>
                </a:lnTo>
                <a:lnTo>
                  <a:pt x="177977" y="115417"/>
                </a:lnTo>
                <a:lnTo>
                  <a:pt x="177888" y="122593"/>
                </a:lnTo>
                <a:lnTo>
                  <a:pt x="177965" y="144830"/>
                </a:lnTo>
                <a:lnTo>
                  <a:pt x="178562" y="144868"/>
                </a:lnTo>
                <a:lnTo>
                  <a:pt x="179451" y="145161"/>
                </a:lnTo>
                <a:lnTo>
                  <a:pt x="198374" y="141389"/>
                </a:lnTo>
                <a:lnTo>
                  <a:pt x="215138" y="142989"/>
                </a:lnTo>
                <a:lnTo>
                  <a:pt x="230441" y="149987"/>
                </a:lnTo>
                <a:lnTo>
                  <a:pt x="244233" y="162610"/>
                </a:lnTo>
                <a:lnTo>
                  <a:pt x="245427" y="164033"/>
                </a:lnTo>
                <a:lnTo>
                  <a:pt x="250964" y="164172"/>
                </a:lnTo>
                <a:lnTo>
                  <a:pt x="252158" y="162852"/>
                </a:lnTo>
                <a:lnTo>
                  <a:pt x="258953" y="153746"/>
                </a:lnTo>
                <a:lnTo>
                  <a:pt x="263448" y="143916"/>
                </a:lnTo>
                <a:lnTo>
                  <a:pt x="265264" y="133286"/>
                </a:lnTo>
                <a:close/>
              </a:path>
              <a:path w="610870" h="380364">
                <a:moveTo>
                  <a:pt x="299770" y="102844"/>
                </a:moveTo>
                <a:lnTo>
                  <a:pt x="297154" y="93116"/>
                </a:lnTo>
                <a:lnTo>
                  <a:pt x="290868" y="84924"/>
                </a:lnTo>
                <a:lnTo>
                  <a:pt x="280898" y="78270"/>
                </a:lnTo>
                <a:lnTo>
                  <a:pt x="271856" y="75399"/>
                </a:lnTo>
                <a:lnTo>
                  <a:pt x="262877" y="75603"/>
                </a:lnTo>
                <a:lnTo>
                  <a:pt x="254584" y="78790"/>
                </a:lnTo>
                <a:lnTo>
                  <a:pt x="247573" y="84924"/>
                </a:lnTo>
                <a:lnTo>
                  <a:pt x="258762" y="95148"/>
                </a:lnTo>
                <a:lnTo>
                  <a:pt x="266801" y="107048"/>
                </a:lnTo>
                <a:lnTo>
                  <a:pt x="271754" y="120548"/>
                </a:lnTo>
                <a:lnTo>
                  <a:pt x="273710" y="135534"/>
                </a:lnTo>
                <a:lnTo>
                  <a:pt x="282244" y="134061"/>
                </a:lnTo>
                <a:lnTo>
                  <a:pt x="289547" y="129717"/>
                </a:lnTo>
                <a:lnTo>
                  <a:pt x="295173" y="122923"/>
                </a:lnTo>
                <a:lnTo>
                  <a:pt x="298716" y="114109"/>
                </a:lnTo>
                <a:lnTo>
                  <a:pt x="299770" y="102844"/>
                </a:lnTo>
                <a:close/>
              </a:path>
              <a:path w="610870" h="380364">
                <a:moveTo>
                  <a:pt x="315683" y="264744"/>
                </a:moveTo>
                <a:lnTo>
                  <a:pt x="314325" y="246214"/>
                </a:lnTo>
                <a:lnTo>
                  <a:pt x="305892" y="229654"/>
                </a:lnTo>
                <a:lnTo>
                  <a:pt x="290906" y="216903"/>
                </a:lnTo>
                <a:lnTo>
                  <a:pt x="272021" y="210439"/>
                </a:lnTo>
                <a:lnTo>
                  <a:pt x="253377" y="211531"/>
                </a:lnTo>
                <a:lnTo>
                  <a:pt x="236804" y="219684"/>
                </a:lnTo>
                <a:lnTo>
                  <a:pt x="224142" y="234429"/>
                </a:lnTo>
                <a:lnTo>
                  <a:pt x="217881" y="253161"/>
                </a:lnTo>
                <a:lnTo>
                  <a:pt x="219316" y="271767"/>
                </a:lnTo>
                <a:lnTo>
                  <a:pt x="227952" y="288493"/>
                </a:lnTo>
                <a:lnTo>
                  <a:pt x="243281" y="301574"/>
                </a:lnTo>
                <a:lnTo>
                  <a:pt x="261505" y="307606"/>
                </a:lnTo>
                <a:lnTo>
                  <a:pt x="280098" y="306171"/>
                </a:lnTo>
                <a:lnTo>
                  <a:pt x="296824" y="297891"/>
                </a:lnTo>
                <a:lnTo>
                  <a:pt x="309448" y="283375"/>
                </a:lnTo>
                <a:lnTo>
                  <a:pt x="315683" y="264744"/>
                </a:lnTo>
                <a:close/>
              </a:path>
              <a:path w="610870" h="380364">
                <a:moveTo>
                  <a:pt x="346773" y="199059"/>
                </a:moveTo>
                <a:lnTo>
                  <a:pt x="344309" y="179120"/>
                </a:lnTo>
                <a:lnTo>
                  <a:pt x="336334" y="165214"/>
                </a:lnTo>
                <a:lnTo>
                  <a:pt x="323151" y="155257"/>
                </a:lnTo>
                <a:lnTo>
                  <a:pt x="306895" y="150355"/>
                </a:lnTo>
                <a:lnTo>
                  <a:pt x="289737" y="151650"/>
                </a:lnTo>
                <a:lnTo>
                  <a:pt x="274053" y="159410"/>
                </a:lnTo>
                <a:lnTo>
                  <a:pt x="262686" y="171678"/>
                </a:lnTo>
                <a:lnTo>
                  <a:pt x="256844" y="186740"/>
                </a:lnTo>
                <a:lnTo>
                  <a:pt x="257708" y="202831"/>
                </a:lnTo>
                <a:lnTo>
                  <a:pt x="277520" y="203352"/>
                </a:lnTo>
                <a:lnTo>
                  <a:pt x="294424" y="209016"/>
                </a:lnTo>
                <a:lnTo>
                  <a:pt x="308292" y="219989"/>
                </a:lnTo>
                <a:lnTo>
                  <a:pt x="318985" y="236461"/>
                </a:lnTo>
                <a:lnTo>
                  <a:pt x="332752" y="228892"/>
                </a:lnTo>
                <a:lnTo>
                  <a:pt x="342468" y="216039"/>
                </a:lnTo>
                <a:lnTo>
                  <a:pt x="346773" y="199059"/>
                </a:lnTo>
                <a:close/>
              </a:path>
              <a:path w="610870" h="380364">
                <a:moveTo>
                  <a:pt x="359829" y="143332"/>
                </a:moveTo>
                <a:lnTo>
                  <a:pt x="323557" y="116509"/>
                </a:lnTo>
                <a:lnTo>
                  <a:pt x="314477" y="119189"/>
                </a:lnTo>
                <a:lnTo>
                  <a:pt x="306997" y="124498"/>
                </a:lnTo>
                <a:lnTo>
                  <a:pt x="301498" y="132207"/>
                </a:lnTo>
                <a:lnTo>
                  <a:pt x="298348" y="142087"/>
                </a:lnTo>
                <a:lnTo>
                  <a:pt x="313575" y="144094"/>
                </a:lnTo>
                <a:lnTo>
                  <a:pt x="327063" y="149517"/>
                </a:lnTo>
                <a:lnTo>
                  <a:pt x="338874" y="158051"/>
                </a:lnTo>
                <a:lnTo>
                  <a:pt x="349059" y="169430"/>
                </a:lnTo>
                <a:lnTo>
                  <a:pt x="355561" y="161328"/>
                </a:lnTo>
                <a:lnTo>
                  <a:pt x="359168" y="152412"/>
                </a:lnTo>
                <a:lnTo>
                  <a:pt x="359829" y="143332"/>
                </a:lnTo>
                <a:close/>
              </a:path>
              <a:path w="610870" h="380364">
                <a:moveTo>
                  <a:pt x="402640" y="290474"/>
                </a:moveTo>
                <a:lnTo>
                  <a:pt x="390563" y="250431"/>
                </a:lnTo>
                <a:lnTo>
                  <a:pt x="353250" y="234175"/>
                </a:lnTo>
                <a:lnTo>
                  <a:pt x="340652" y="236435"/>
                </a:lnTo>
                <a:lnTo>
                  <a:pt x="328117" y="242290"/>
                </a:lnTo>
                <a:lnTo>
                  <a:pt x="325640" y="243801"/>
                </a:lnTo>
                <a:lnTo>
                  <a:pt x="323481" y="248285"/>
                </a:lnTo>
                <a:lnTo>
                  <a:pt x="323634" y="251282"/>
                </a:lnTo>
                <a:lnTo>
                  <a:pt x="323532" y="263245"/>
                </a:lnTo>
                <a:lnTo>
                  <a:pt x="321678" y="274624"/>
                </a:lnTo>
                <a:lnTo>
                  <a:pt x="317588" y="285381"/>
                </a:lnTo>
                <a:lnTo>
                  <a:pt x="310857" y="295427"/>
                </a:lnTo>
                <a:lnTo>
                  <a:pt x="309321" y="297243"/>
                </a:lnTo>
                <a:lnTo>
                  <a:pt x="308724" y="301231"/>
                </a:lnTo>
                <a:lnTo>
                  <a:pt x="340728" y="331114"/>
                </a:lnTo>
                <a:lnTo>
                  <a:pt x="354114" y="332536"/>
                </a:lnTo>
                <a:lnTo>
                  <a:pt x="368452" y="330047"/>
                </a:lnTo>
                <a:lnTo>
                  <a:pt x="381736" y="324231"/>
                </a:lnTo>
                <a:lnTo>
                  <a:pt x="392061" y="315633"/>
                </a:lnTo>
                <a:lnTo>
                  <a:pt x="399135" y="304342"/>
                </a:lnTo>
                <a:lnTo>
                  <a:pt x="402640" y="290474"/>
                </a:lnTo>
                <a:close/>
              </a:path>
              <a:path w="610870" h="380364">
                <a:moveTo>
                  <a:pt x="426237" y="173545"/>
                </a:moveTo>
                <a:lnTo>
                  <a:pt x="391350" y="144830"/>
                </a:lnTo>
                <a:lnTo>
                  <a:pt x="381381" y="147485"/>
                </a:lnTo>
                <a:lnTo>
                  <a:pt x="372313" y="153898"/>
                </a:lnTo>
                <a:lnTo>
                  <a:pt x="366750" y="161467"/>
                </a:lnTo>
                <a:lnTo>
                  <a:pt x="364007" y="170205"/>
                </a:lnTo>
                <a:lnTo>
                  <a:pt x="364223" y="179324"/>
                </a:lnTo>
                <a:lnTo>
                  <a:pt x="367538" y="188010"/>
                </a:lnTo>
                <a:lnTo>
                  <a:pt x="381127" y="181330"/>
                </a:lnTo>
                <a:lnTo>
                  <a:pt x="395122" y="177838"/>
                </a:lnTo>
                <a:lnTo>
                  <a:pt x="409575" y="178117"/>
                </a:lnTo>
                <a:lnTo>
                  <a:pt x="424548" y="182765"/>
                </a:lnTo>
                <a:lnTo>
                  <a:pt x="426237" y="173545"/>
                </a:lnTo>
                <a:close/>
              </a:path>
              <a:path w="610870" h="380364">
                <a:moveTo>
                  <a:pt x="446366" y="229831"/>
                </a:moveTo>
                <a:lnTo>
                  <a:pt x="441896" y="212153"/>
                </a:lnTo>
                <a:lnTo>
                  <a:pt x="430453" y="196964"/>
                </a:lnTo>
                <a:lnTo>
                  <a:pt x="413334" y="187109"/>
                </a:lnTo>
                <a:lnTo>
                  <a:pt x="393369" y="185762"/>
                </a:lnTo>
                <a:lnTo>
                  <a:pt x="375221" y="193154"/>
                </a:lnTo>
                <a:lnTo>
                  <a:pt x="361911" y="207340"/>
                </a:lnTo>
                <a:lnTo>
                  <a:pt x="356489" y="226402"/>
                </a:lnTo>
                <a:lnTo>
                  <a:pt x="366547" y="227533"/>
                </a:lnTo>
                <a:lnTo>
                  <a:pt x="376008" y="229971"/>
                </a:lnTo>
                <a:lnTo>
                  <a:pt x="413092" y="272923"/>
                </a:lnTo>
                <a:lnTo>
                  <a:pt x="418134" y="269316"/>
                </a:lnTo>
                <a:lnTo>
                  <a:pt x="424827" y="265074"/>
                </a:lnTo>
                <a:lnTo>
                  <a:pt x="440042" y="252171"/>
                </a:lnTo>
                <a:lnTo>
                  <a:pt x="442607" y="247180"/>
                </a:lnTo>
                <a:lnTo>
                  <a:pt x="446366" y="229831"/>
                </a:lnTo>
                <a:close/>
              </a:path>
              <a:path w="610870" h="380364">
                <a:moveTo>
                  <a:pt x="497890" y="189547"/>
                </a:moveTo>
                <a:lnTo>
                  <a:pt x="494360" y="179133"/>
                </a:lnTo>
                <a:lnTo>
                  <a:pt x="487641" y="170510"/>
                </a:lnTo>
                <a:lnTo>
                  <a:pt x="478472" y="164884"/>
                </a:lnTo>
                <a:lnTo>
                  <a:pt x="466852" y="162775"/>
                </a:lnTo>
                <a:lnTo>
                  <a:pt x="455752" y="164604"/>
                </a:lnTo>
                <a:lnTo>
                  <a:pt x="446138" y="170027"/>
                </a:lnTo>
                <a:lnTo>
                  <a:pt x="439026" y="178701"/>
                </a:lnTo>
                <a:lnTo>
                  <a:pt x="436105" y="184848"/>
                </a:lnTo>
                <a:lnTo>
                  <a:pt x="434441" y="189877"/>
                </a:lnTo>
                <a:lnTo>
                  <a:pt x="445973" y="202082"/>
                </a:lnTo>
                <a:lnTo>
                  <a:pt x="448818" y="210477"/>
                </a:lnTo>
                <a:lnTo>
                  <a:pt x="454901" y="225132"/>
                </a:lnTo>
                <a:lnTo>
                  <a:pt x="456780" y="225437"/>
                </a:lnTo>
                <a:lnTo>
                  <a:pt x="463092" y="221538"/>
                </a:lnTo>
                <a:lnTo>
                  <a:pt x="469988" y="217627"/>
                </a:lnTo>
                <a:lnTo>
                  <a:pt x="484212" y="210489"/>
                </a:lnTo>
                <a:lnTo>
                  <a:pt x="493801" y="205422"/>
                </a:lnTo>
                <a:lnTo>
                  <a:pt x="496900" y="202996"/>
                </a:lnTo>
                <a:lnTo>
                  <a:pt x="497497" y="200507"/>
                </a:lnTo>
                <a:lnTo>
                  <a:pt x="497890" y="189547"/>
                </a:lnTo>
                <a:close/>
              </a:path>
              <a:path w="610870" h="380364">
                <a:moveTo>
                  <a:pt x="506069" y="315569"/>
                </a:moveTo>
                <a:lnTo>
                  <a:pt x="504710" y="296608"/>
                </a:lnTo>
                <a:lnTo>
                  <a:pt x="496265" y="279717"/>
                </a:lnTo>
                <a:lnTo>
                  <a:pt x="481368" y="267360"/>
                </a:lnTo>
                <a:lnTo>
                  <a:pt x="463550" y="261569"/>
                </a:lnTo>
                <a:lnTo>
                  <a:pt x="445312" y="262305"/>
                </a:lnTo>
                <a:lnTo>
                  <a:pt x="428561" y="270395"/>
                </a:lnTo>
                <a:lnTo>
                  <a:pt x="415201" y="286664"/>
                </a:lnTo>
                <a:lnTo>
                  <a:pt x="408762" y="305841"/>
                </a:lnTo>
                <a:lnTo>
                  <a:pt x="409930" y="323977"/>
                </a:lnTo>
                <a:lnTo>
                  <a:pt x="418439" y="339928"/>
                </a:lnTo>
                <a:lnTo>
                  <a:pt x="434035" y="352564"/>
                </a:lnTo>
                <a:lnTo>
                  <a:pt x="454190" y="359448"/>
                </a:lnTo>
                <a:lnTo>
                  <a:pt x="472719" y="357047"/>
                </a:lnTo>
                <a:lnTo>
                  <a:pt x="488327" y="347802"/>
                </a:lnTo>
                <a:lnTo>
                  <a:pt x="499745" y="334162"/>
                </a:lnTo>
                <a:lnTo>
                  <a:pt x="506069" y="315569"/>
                </a:lnTo>
                <a:close/>
              </a:path>
              <a:path w="610870" h="380364">
                <a:moveTo>
                  <a:pt x="546417" y="255714"/>
                </a:moveTo>
                <a:lnTo>
                  <a:pt x="542239" y="239915"/>
                </a:lnTo>
                <a:lnTo>
                  <a:pt x="532485" y="226364"/>
                </a:lnTo>
                <a:lnTo>
                  <a:pt x="517855" y="216496"/>
                </a:lnTo>
                <a:lnTo>
                  <a:pt x="502894" y="213423"/>
                </a:lnTo>
                <a:lnTo>
                  <a:pt x="487045" y="216077"/>
                </a:lnTo>
                <a:lnTo>
                  <a:pt x="472643" y="223710"/>
                </a:lnTo>
                <a:lnTo>
                  <a:pt x="462013" y="235623"/>
                </a:lnTo>
                <a:lnTo>
                  <a:pt x="459105" y="240665"/>
                </a:lnTo>
                <a:lnTo>
                  <a:pt x="457898" y="246722"/>
                </a:lnTo>
                <a:lnTo>
                  <a:pt x="455815" y="252564"/>
                </a:lnTo>
                <a:lnTo>
                  <a:pt x="476592" y="257098"/>
                </a:lnTo>
                <a:lnTo>
                  <a:pt x="493039" y="265811"/>
                </a:lnTo>
                <a:lnTo>
                  <a:pt x="505028" y="278968"/>
                </a:lnTo>
                <a:lnTo>
                  <a:pt x="512470" y="296887"/>
                </a:lnTo>
                <a:lnTo>
                  <a:pt x="542658" y="276656"/>
                </a:lnTo>
                <a:lnTo>
                  <a:pt x="543687" y="274320"/>
                </a:lnTo>
                <a:lnTo>
                  <a:pt x="544334" y="272326"/>
                </a:lnTo>
                <a:lnTo>
                  <a:pt x="546417" y="255714"/>
                </a:lnTo>
                <a:close/>
              </a:path>
              <a:path w="610870" h="380364">
                <a:moveTo>
                  <a:pt x="610400" y="336715"/>
                </a:moveTo>
                <a:lnTo>
                  <a:pt x="609193" y="318744"/>
                </a:lnTo>
                <a:lnTo>
                  <a:pt x="600862" y="302666"/>
                </a:lnTo>
                <a:lnTo>
                  <a:pt x="585762" y="289471"/>
                </a:lnTo>
                <a:lnTo>
                  <a:pt x="567055" y="282600"/>
                </a:lnTo>
                <a:lnTo>
                  <a:pt x="548233" y="283819"/>
                </a:lnTo>
                <a:lnTo>
                  <a:pt x="531342" y="292366"/>
                </a:lnTo>
                <a:lnTo>
                  <a:pt x="518426" y="307479"/>
                </a:lnTo>
                <a:lnTo>
                  <a:pt x="512368" y="325920"/>
                </a:lnTo>
                <a:lnTo>
                  <a:pt x="513867" y="344449"/>
                </a:lnTo>
                <a:lnTo>
                  <a:pt x="522376" y="361124"/>
                </a:lnTo>
                <a:lnTo>
                  <a:pt x="537337" y="373989"/>
                </a:lnTo>
                <a:lnTo>
                  <a:pt x="555891" y="380174"/>
                </a:lnTo>
                <a:lnTo>
                  <a:pt x="574738" y="378841"/>
                </a:lnTo>
                <a:lnTo>
                  <a:pt x="591566" y="370471"/>
                </a:lnTo>
                <a:lnTo>
                  <a:pt x="604100" y="355587"/>
                </a:lnTo>
                <a:lnTo>
                  <a:pt x="610400" y="336715"/>
                </a:lnTo>
                <a:close/>
              </a:path>
            </a:pathLst>
          </a:custGeom>
          <a:solidFill>
            <a:srgbClr val="E5596D"/>
          </a:solidFill>
        </p:spPr>
        <p:txBody>
          <a:bodyPr wrap="square" lIns="0" tIns="0" rIns="0" bIns="0" rtlCol="0"/>
          <a:lstStyle/>
          <a:p>
            <a:endParaRPr/>
          </a:p>
        </p:txBody>
      </p:sp>
      <p:sp>
        <p:nvSpPr>
          <p:cNvPr id="182" name="object 182"/>
          <p:cNvSpPr/>
          <p:nvPr/>
        </p:nvSpPr>
        <p:spPr>
          <a:xfrm>
            <a:off x="6799586" y="3609108"/>
            <a:ext cx="466725" cy="426720"/>
          </a:xfrm>
          <a:custGeom>
            <a:avLst/>
            <a:gdLst/>
            <a:ahLst/>
            <a:cxnLst/>
            <a:rect l="l" t="t" r="r" b="b"/>
            <a:pathLst>
              <a:path w="466725" h="426720">
                <a:moveTo>
                  <a:pt x="233127" y="67930"/>
                </a:moveTo>
                <a:lnTo>
                  <a:pt x="237814" y="61516"/>
                </a:lnTo>
                <a:lnTo>
                  <a:pt x="242093" y="55090"/>
                </a:lnTo>
                <a:lnTo>
                  <a:pt x="246958" y="49146"/>
                </a:lnTo>
                <a:lnTo>
                  <a:pt x="290622" y="13110"/>
                </a:lnTo>
                <a:lnTo>
                  <a:pt x="341442" y="0"/>
                </a:lnTo>
                <a:lnTo>
                  <a:pt x="372688" y="2250"/>
                </a:lnTo>
                <a:lnTo>
                  <a:pt x="429482" y="32370"/>
                </a:lnTo>
                <a:lnTo>
                  <a:pt x="460141" y="79958"/>
                </a:lnTo>
                <a:lnTo>
                  <a:pt x="466658" y="121057"/>
                </a:lnTo>
                <a:lnTo>
                  <a:pt x="466442" y="132202"/>
                </a:lnTo>
                <a:lnTo>
                  <a:pt x="460961" y="176904"/>
                </a:lnTo>
                <a:lnTo>
                  <a:pt x="444470" y="220350"/>
                </a:lnTo>
                <a:lnTo>
                  <a:pt x="412708" y="263362"/>
                </a:lnTo>
                <a:lnTo>
                  <a:pt x="373234" y="301495"/>
                </a:lnTo>
                <a:lnTo>
                  <a:pt x="331821" y="337738"/>
                </a:lnTo>
                <a:lnTo>
                  <a:pt x="311096" y="355841"/>
                </a:lnTo>
                <a:lnTo>
                  <a:pt x="290455" y="374038"/>
                </a:lnTo>
                <a:lnTo>
                  <a:pt x="276517" y="386571"/>
                </a:lnTo>
                <a:lnTo>
                  <a:pt x="262686" y="399225"/>
                </a:lnTo>
                <a:lnTo>
                  <a:pt x="248903" y="411932"/>
                </a:lnTo>
                <a:lnTo>
                  <a:pt x="235108" y="424622"/>
                </a:lnTo>
                <a:lnTo>
                  <a:pt x="234575" y="425117"/>
                </a:lnTo>
                <a:lnTo>
                  <a:pt x="234067" y="425625"/>
                </a:lnTo>
                <a:lnTo>
                  <a:pt x="233432" y="426209"/>
                </a:lnTo>
                <a:lnTo>
                  <a:pt x="232949" y="425828"/>
                </a:lnTo>
                <a:lnTo>
                  <a:pt x="232492" y="425511"/>
                </a:lnTo>
                <a:lnTo>
                  <a:pt x="232086" y="425130"/>
                </a:lnTo>
                <a:lnTo>
                  <a:pt x="180544" y="377818"/>
                </a:lnTo>
                <a:lnTo>
                  <a:pt x="127908" y="331734"/>
                </a:lnTo>
                <a:lnTo>
                  <a:pt x="111674" y="317685"/>
                </a:lnTo>
                <a:lnTo>
                  <a:pt x="95556" y="303507"/>
                </a:lnTo>
                <a:lnTo>
                  <a:pt x="64281" y="274089"/>
                </a:lnTo>
                <a:lnTo>
                  <a:pt x="33241" y="237963"/>
                </a:lnTo>
                <a:lnTo>
                  <a:pt x="10939" y="195095"/>
                </a:lnTo>
                <a:lnTo>
                  <a:pt x="1495" y="151390"/>
                </a:lnTo>
                <a:lnTo>
                  <a:pt x="0" y="126960"/>
                </a:lnTo>
                <a:lnTo>
                  <a:pt x="171" y="114704"/>
                </a:lnTo>
                <a:lnTo>
                  <a:pt x="21225" y="50315"/>
                </a:lnTo>
                <a:lnTo>
                  <a:pt x="74149" y="8900"/>
                </a:lnTo>
                <a:lnTo>
                  <a:pt x="111399" y="108"/>
                </a:lnTo>
                <a:lnTo>
                  <a:pt x="146474" y="2293"/>
                </a:lnTo>
                <a:lnTo>
                  <a:pt x="209874" y="38262"/>
                </a:lnTo>
                <a:lnTo>
                  <a:pt x="232353" y="66837"/>
                </a:lnTo>
                <a:lnTo>
                  <a:pt x="232772" y="67396"/>
                </a:lnTo>
                <a:lnTo>
                  <a:pt x="233127" y="67930"/>
                </a:lnTo>
                <a:close/>
              </a:path>
            </a:pathLst>
          </a:custGeom>
          <a:ln w="25400">
            <a:solidFill>
              <a:srgbClr val="15395F"/>
            </a:solidFill>
          </a:ln>
        </p:spPr>
        <p:txBody>
          <a:bodyPr wrap="square" lIns="0" tIns="0" rIns="0" bIns="0" rtlCol="0"/>
          <a:lstStyle/>
          <a:p>
            <a:endParaRPr/>
          </a:p>
        </p:txBody>
      </p:sp>
      <p:sp>
        <p:nvSpPr>
          <p:cNvPr id="183" name="object 183"/>
          <p:cNvSpPr/>
          <p:nvPr/>
        </p:nvSpPr>
        <p:spPr>
          <a:xfrm>
            <a:off x="7331485" y="4365024"/>
            <a:ext cx="466725" cy="426720"/>
          </a:xfrm>
          <a:custGeom>
            <a:avLst/>
            <a:gdLst/>
            <a:ahLst/>
            <a:cxnLst/>
            <a:rect l="l" t="t" r="r" b="b"/>
            <a:pathLst>
              <a:path w="466725" h="426720">
                <a:moveTo>
                  <a:pt x="233127" y="67924"/>
                </a:moveTo>
                <a:lnTo>
                  <a:pt x="237814" y="61523"/>
                </a:lnTo>
                <a:lnTo>
                  <a:pt x="242081" y="55097"/>
                </a:lnTo>
                <a:lnTo>
                  <a:pt x="246945" y="49154"/>
                </a:lnTo>
                <a:lnTo>
                  <a:pt x="290622" y="13112"/>
                </a:lnTo>
                <a:lnTo>
                  <a:pt x="341441" y="0"/>
                </a:lnTo>
                <a:lnTo>
                  <a:pt x="372683" y="2246"/>
                </a:lnTo>
                <a:lnTo>
                  <a:pt x="429482" y="32364"/>
                </a:lnTo>
                <a:lnTo>
                  <a:pt x="460140" y="79952"/>
                </a:lnTo>
                <a:lnTo>
                  <a:pt x="466658" y="121056"/>
                </a:lnTo>
                <a:lnTo>
                  <a:pt x="466442" y="132202"/>
                </a:lnTo>
                <a:lnTo>
                  <a:pt x="460956" y="176909"/>
                </a:lnTo>
                <a:lnTo>
                  <a:pt x="444462" y="220351"/>
                </a:lnTo>
                <a:lnTo>
                  <a:pt x="412698" y="263362"/>
                </a:lnTo>
                <a:lnTo>
                  <a:pt x="373221" y="301490"/>
                </a:lnTo>
                <a:lnTo>
                  <a:pt x="331814" y="337737"/>
                </a:lnTo>
                <a:lnTo>
                  <a:pt x="311094" y="355838"/>
                </a:lnTo>
                <a:lnTo>
                  <a:pt x="290455" y="374032"/>
                </a:lnTo>
                <a:lnTo>
                  <a:pt x="276512" y="386565"/>
                </a:lnTo>
                <a:lnTo>
                  <a:pt x="262682" y="399221"/>
                </a:lnTo>
                <a:lnTo>
                  <a:pt x="248902" y="411932"/>
                </a:lnTo>
                <a:lnTo>
                  <a:pt x="235109" y="424629"/>
                </a:lnTo>
                <a:lnTo>
                  <a:pt x="234575" y="425112"/>
                </a:lnTo>
                <a:lnTo>
                  <a:pt x="234055" y="425620"/>
                </a:lnTo>
                <a:lnTo>
                  <a:pt x="233432" y="426204"/>
                </a:lnTo>
                <a:lnTo>
                  <a:pt x="232950" y="425836"/>
                </a:lnTo>
                <a:lnTo>
                  <a:pt x="232480" y="425518"/>
                </a:lnTo>
                <a:lnTo>
                  <a:pt x="232086" y="425124"/>
                </a:lnTo>
                <a:lnTo>
                  <a:pt x="180538" y="377823"/>
                </a:lnTo>
                <a:lnTo>
                  <a:pt x="127895" y="331741"/>
                </a:lnTo>
                <a:lnTo>
                  <a:pt x="111669" y="317685"/>
                </a:lnTo>
                <a:lnTo>
                  <a:pt x="95553" y="303503"/>
                </a:lnTo>
                <a:lnTo>
                  <a:pt x="64268" y="274083"/>
                </a:lnTo>
                <a:lnTo>
                  <a:pt x="33234" y="237963"/>
                </a:lnTo>
                <a:lnTo>
                  <a:pt x="10938" y="195096"/>
                </a:lnTo>
                <a:lnTo>
                  <a:pt x="1489" y="151390"/>
                </a:lnTo>
                <a:lnTo>
                  <a:pt x="0" y="126956"/>
                </a:lnTo>
                <a:lnTo>
                  <a:pt x="171" y="114698"/>
                </a:lnTo>
                <a:lnTo>
                  <a:pt x="21225" y="50316"/>
                </a:lnTo>
                <a:lnTo>
                  <a:pt x="74149" y="8907"/>
                </a:lnTo>
                <a:lnTo>
                  <a:pt x="111399" y="115"/>
                </a:lnTo>
                <a:lnTo>
                  <a:pt x="146474" y="2300"/>
                </a:lnTo>
                <a:lnTo>
                  <a:pt x="209874" y="38270"/>
                </a:lnTo>
                <a:lnTo>
                  <a:pt x="232353" y="66832"/>
                </a:lnTo>
                <a:lnTo>
                  <a:pt x="232772" y="67391"/>
                </a:lnTo>
                <a:lnTo>
                  <a:pt x="233127" y="67924"/>
                </a:lnTo>
                <a:close/>
              </a:path>
            </a:pathLst>
          </a:custGeom>
          <a:ln w="25400">
            <a:solidFill>
              <a:srgbClr val="15395F"/>
            </a:solidFill>
          </a:ln>
        </p:spPr>
        <p:txBody>
          <a:bodyPr wrap="square" lIns="0" tIns="0" rIns="0" bIns="0" rtlCol="0"/>
          <a:lstStyle/>
          <a:p>
            <a:endParaRPr/>
          </a:p>
        </p:txBody>
      </p:sp>
      <p:sp>
        <p:nvSpPr>
          <p:cNvPr id="184" name="object 184"/>
          <p:cNvSpPr txBox="1"/>
          <p:nvPr/>
        </p:nvSpPr>
        <p:spPr>
          <a:xfrm>
            <a:off x="8519541" y="5203473"/>
            <a:ext cx="1428115" cy="193040"/>
          </a:xfrm>
          <a:prstGeom prst="rect">
            <a:avLst/>
          </a:prstGeom>
        </p:spPr>
        <p:txBody>
          <a:bodyPr vert="horz" wrap="square" lIns="0" tIns="12700" rIns="0" bIns="0" rtlCol="0">
            <a:spAutoFit/>
          </a:bodyPr>
          <a:lstStyle/>
          <a:p>
            <a:pPr marL="12700">
              <a:lnSpc>
                <a:spcPct val="100000"/>
              </a:lnSpc>
              <a:spcBef>
                <a:spcPts val="100"/>
              </a:spcBef>
            </a:pPr>
            <a:r>
              <a:rPr sz="1100" spc="-50" dirty="0">
                <a:solidFill>
                  <a:srgbClr val="15395F"/>
                </a:solidFill>
                <a:latin typeface="Arial MT"/>
                <a:cs typeface="Arial MT"/>
              </a:rPr>
              <a:t>CUERPO </a:t>
            </a:r>
            <a:r>
              <a:rPr sz="1100" spc="-40" dirty="0">
                <a:solidFill>
                  <a:srgbClr val="15395F"/>
                </a:solidFill>
                <a:latin typeface="Arial MT"/>
                <a:cs typeface="Arial MT"/>
              </a:rPr>
              <a:t>ACADÉMICO</a:t>
            </a:r>
            <a:endParaRPr sz="1100">
              <a:latin typeface="Arial MT"/>
              <a:cs typeface="Arial MT"/>
            </a:endParaRPr>
          </a:p>
        </p:txBody>
      </p:sp>
      <p:sp>
        <p:nvSpPr>
          <p:cNvPr id="185" name="object 185"/>
          <p:cNvSpPr txBox="1"/>
          <p:nvPr/>
        </p:nvSpPr>
        <p:spPr>
          <a:xfrm>
            <a:off x="7981930" y="5210896"/>
            <a:ext cx="230504" cy="238760"/>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15395F"/>
                </a:solidFill>
                <a:latin typeface="Arial"/>
                <a:cs typeface="Arial"/>
              </a:rPr>
              <a:t>10</a:t>
            </a:r>
            <a:endParaRPr sz="1400">
              <a:latin typeface="Arial"/>
              <a:cs typeface="Arial"/>
            </a:endParaRPr>
          </a:p>
        </p:txBody>
      </p:sp>
      <p:sp>
        <p:nvSpPr>
          <p:cNvPr id="186" name="object 186"/>
          <p:cNvSpPr/>
          <p:nvPr/>
        </p:nvSpPr>
        <p:spPr>
          <a:xfrm>
            <a:off x="7856997" y="5142956"/>
            <a:ext cx="466725" cy="426720"/>
          </a:xfrm>
          <a:custGeom>
            <a:avLst/>
            <a:gdLst/>
            <a:ahLst/>
            <a:cxnLst/>
            <a:rect l="l" t="t" r="r" b="b"/>
            <a:pathLst>
              <a:path w="466725" h="426720">
                <a:moveTo>
                  <a:pt x="233127" y="67930"/>
                </a:moveTo>
                <a:lnTo>
                  <a:pt x="237814" y="61529"/>
                </a:lnTo>
                <a:lnTo>
                  <a:pt x="242081" y="55103"/>
                </a:lnTo>
                <a:lnTo>
                  <a:pt x="246945" y="49159"/>
                </a:lnTo>
                <a:lnTo>
                  <a:pt x="290622" y="13110"/>
                </a:lnTo>
                <a:lnTo>
                  <a:pt x="341441" y="0"/>
                </a:lnTo>
                <a:lnTo>
                  <a:pt x="372683" y="2250"/>
                </a:lnTo>
                <a:lnTo>
                  <a:pt x="429482" y="32370"/>
                </a:lnTo>
                <a:lnTo>
                  <a:pt x="460140" y="79958"/>
                </a:lnTo>
                <a:lnTo>
                  <a:pt x="466658" y="121057"/>
                </a:lnTo>
                <a:lnTo>
                  <a:pt x="466442" y="132202"/>
                </a:lnTo>
                <a:lnTo>
                  <a:pt x="460956" y="176914"/>
                </a:lnTo>
                <a:lnTo>
                  <a:pt x="444462" y="220357"/>
                </a:lnTo>
                <a:lnTo>
                  <a:pt x="412698" y="263367"/>
                </a:lnTo>
                <a:lnTo>
                  <a:pt x="373221" y="301495"/>
                </a:lnTo>
                <a:lnTo>
                  <a:pt x="331814" y="337743"/>
                </a:lnTo>
                <a:lnTo>
                  <a:pt x="311094" y="355843"/>
                </a:lnTo>
                <a:lnTo>
                  <a:pt x="290455" y="374038"/>
                </a:lnTo>
                <a:lnTo>
                  <a:pt x="276512" y="386573"/>
                </a:lnTo>
                <a:lnTo>
                  <a:pt x="262682" y="399231"/>
                </a:lnTo>
                <a:lnTo>
                  <a:pt x="248902" y="411942"/>
                </a:lnTo>
                <a:lnTo>
                  <a:pt x="235109" y="424635"/>
                </a:lnTo>
                <a:lnTo>
                  <a:pt x="234575" y="425117"/>
                </a:lnTo>
                <a:lnTo>
                  <a:pt x="234055" y="425625"/>
                </a:lnTo>
                <a:lnTo>
                  <a:pt x="233432" y="426209"/>
                </a:lnTo>
                <a:lnTo>
                  <a:pt x="232950" y="425841"/>
                </a:lnTo>
                <a:lnTo>
                  <a:pt x="232480" y="425511"/>
                </a:lnTo>
                <a:lnTo>
                  <a:pt x="232086" y="425130"/>
                </a:lnTo>
                <a:lnTo>
                  <a:pt x="180538" y="377827"/>
                </a:lnTo>
                <a:lnTo>
                  <a:pt x="127895" y="331734"/>
                </a:lnTo>
                <a:lnTo>
                  <a:pt x="111669" y="317685"/>
                </a:lnTo>
                <a:lnTo>
                  <a:pt x="95553" y="303507"/>
                </a:lnTo>
                <a:lnTo>
                  <a:pt x="64268" y="274089"/>
                </a:lnTo>
                <a:lnTo>
                  <a:pt x="33234" y="237968"/>
                </a:lnTo>
                <a:lnTo>
                  <a:pt x="10938" y="195096"/>
                </a:lnTo>
                <a:lnTo>
                  <a:pt x="1489" y="151396"/>
                </a:lnTo>
                <a:lnTo>
                  <a:pt x="0" y="126961"/>
                </a:lnTo>
                <a:lnTo>
                  <a:pt x="171" y="114704"/>
                </a:lnTo>
                <a:lnTo>
                  <a:pt x="21225" y="50321"/>
                </a:lnTo>
                <a:lnTo>
                  <a:pt x="74149" y="8913"/>
                </a:lnTo>
                <a:lnTo>
                  <a:pt x="111399" y="113"/>
                </a:lnTo>
                <a:lnTo>
                  <a:pt x="146474" y="2294"/>
                </a:lnTo>
                <a:lnTo>
                  <a:pt x="209874" y="38262"/>
                </a:lnTo>
                <a:lnTo>
                  <a:pt x="232353" y="66837"/>
                </a:lnTo>
                <a:lnTo>
                  <a:pt x="232772" y="67396"/>
                </a:lnTo>
                <a:lnTo>
                  <a:pt x="233127" y="67930"/>
                </a:lnTo>
                <a:close/>
              </a:path>
            </a:pathLst>
          </a:custGeom>
          <a:ln w="25400">
            <a:solidFill>
              <a:srgbClr val="15395F"/>
            </a:solidFill>
          </a:ln>
        </p:spPr>
        <p:txBody>
          <a:bodyPr wrap="square" lIns="0" tIns="0" rIns="0" bIns="0" rtlCol="0"/>
          <a:lstStyle/>
          <a:p>
            <a:endParaRPr/>
          </a:p>
        </p:txBody>
      </p:sp>
      <p:grpSp>
        <p:nvGrpSpPr>
          <p:cNvPr id="187" name="object 187"/>
          <p:cNvGrpSpPr/>
          <p:nvPr/>
        </p:nvGrpSpPr>
        <p:grpSpPr>
          <a:xfrm>
            <a:off x="2179177" y="3887700"/>
            <a:ext cx="1247775" cy="1471930"/>
            <a:chOff x="2179177" y="3887700"/>
            <a:chExt cx="1247775" cy="1471930"/>
          </a:xfrm>
        </p:grpSpPr>
        <p:sp>
          <p:nvSpPr>
            <p:cNvPr id="188" name="object 188"/>
            <p:cNvSpPr/>
            <p:nvPr/>
          </p:nvSpPr>
          <p:spPr>
            <a:xfrm>
              <a:off x="2179167" y="3887711"/>
              <a:ext cx="1247775" cy="1471930"/>
            </a:xfrm>
            <a:custGeom>
              <a:avLst/>
              <a:gdLst/>
              <a:ahLst/>
              <a:cxnLst/>
              <a:rect l="l" t="t" r="r" b="b"/>
              <a:pathLst>
                <a:path w="1247775" h="1471929">
                  <a:moveTo>
                    <a:pt x="298005" y="876274"/>
                  </a:moveTo>
                  <a:lnTo>
                    <a:pt x="236626" y="798106"/>
                  </a:lnTo>
                  <a:lnTo>
                    <a:pt x="174231" y="822528"/>
                  </a:lnTo>
                  <a:lnTo>
                    <a:pt x="202984" y="859218"/>
                  </a:lnTo>
                  <a:lnTo>
                    <a:pt x="217004" y="876947"/>
                  </a:lnTo>
                  <a:lnTo>
                    <a:pt x="231025" y="894422"/>
                  </a:lnTo>
                  <a:lnTo>
                    <a:pt x="233159" y="897039"/>
                  </a:lnTo>
                  <a:lnTo>
                    <a:pt x="239039" y="899236"/>
                  </a:lnTo>
                  <a:lnTo>
                    <a:pt x="241935" y="898194"/>
                  </a:lnTo>
                  <a:lnTo>
                    <a:pt x="255765" y="893064"/>
                  </a:lnTo>
                  <a:lnTo>
                    <a:pt x="298005" y="876274"/>
                  </a:lnTo>
                  <a:close/>
                </a:path>
                <a:path w="1247775" h="1471929">
                  <a:moveTo>
                    <a:pt x="323989" y="51117"/>
                  </a:moveTo>
                  <a:lnTo>
                    <a:pt x="295541" y="14884"/>
                  </a:lnTo>
                  <a:lnTo>
                    <a:pt x="283857" y="0"/>
                  </a:lnTo>
                  <a:lnTo>
                    <a:pt x="209003" y="34798"/>
                  </a:lnTo>
                  <a:lnTo>
                    <a:pt x="168668" y="53276"/>
                  </a:lnTo>
                  <a:lnTo>
                    <a:pt x="129603" y="73545"/>
                  </a:lnTo>
                  <a:lnTo>
                    <a:pt x="94805" y="99822"/>
                  </a:lnTo>
                  <a:lnTo>
                    <a:pt x="67310" y="136309"/>
                  </a:lnTo>
                  <a:lnTo>
                    <a:pt x="65024" y="140614"/>
                  </a:lnTo>
                  <a:lnTo>
                    <a:pt x="61175" y="144068"/>
                  </a:lnTo>
                  <a:lnTo>
                    <a:pt x="58064" y="147929"/>
                  </a:lnTo>
                  <a:lnTo>
                    <a:pt x="0" y="220573"/>
                  </a:lnTo>
                  <a:lnTo>
                    <a:pt x="2044" y="222973"/>
                  </a:lnTo>
                  <a:lnTo>
                    <a:pt x="4330" y="222084"/>
                  </a:lnTo>
                  <a:lnTo>
                    <a:pt x="6680" y="221297"/>
                  </a:lnTo>
                  <a:lnTo>
                    <a:pt x="146151" y="154787"/>
                  </a:lnTo>
                  <a:lnTo>
                    <a:pt x="183603" y="123786"/>
                  </a:lnTo>
                  <a:lnTo>
                    <a:pt x="204216" y="97929"/>
                  </a:lnTo>
                  <a:lnTo>
                    <a:pt x="214541" y="85026"/>
                  </a:lnTo>
                  <a:lnTo>
                    <a:pt x="272542" y="14884"/>
                  </a:lnTo>
                  <a:lnTo>
                    <a:pt x="309753" y="62293"/>
                  </a:lnTo>
                  <a:lnTo>
                    <a:pt x="323989" y="51117"/>
                  </a:lnTo>
                  <a:close/>
                </a:path>
                <a:path w="1247775" h="1471929">
                  <a:moveTo>
                    <a:pt x="329793" y="770928"/>
                  </a:moveTo>
                  <a:lnTo>
                    <a:pt x="327990" y="761631"/>
                  </a:lnTo>
                  <a:lnTo>
                    <a:pt x="328345" y="753910"/>
                  </a:lnTo>
                  <a:lnTo>
                    <a:pt x="321157" y="742480"/>
                  </a:lnTo>
                  <a:lnTo>
                    <a:pt x="313372" y="734072"/>
                  </a:lnTo>
                  <a:lnTo>
                    <a:pt x="301726" y="735698"/>
                  </a:lnTo>
                  <a:lnTo>
                    <a:pt x="293179" y="743267"/>
                  </a:lnTo>
                  <a:lnTo>
                    <a:pt x="289509" y="754189"/>
                  </a:lnTo>
                  <a:lnTo>
                    <a:pt x="296938" y="762774"/>
                  </a:lnTo>
                  <a:lnTo>
                    <a:pt x="306755" y="772210"/>
                  </a:lnTo>
                  <a:lnTo>
                    <a:pt x="313677" y="774344"/>
                  </a:lnTo>
                  <a:lnTo>
                    <a:pt x="320675" y="778078"/>
                  </a:lnTo>
                  <a:lnTo>
                    <a:pt x="329793" y="770928"/>
                  </a:lnTo>
                  <a:close/>
                </a:path>
                <a:path w="1247775" h="1471929">
                  <a:moveTo>
                    <a:pt x="330809" y="202044"/>
                  </a:moveTo>
                  <a:lnTo>
                    <a:pt x="317334" y="155600"/>
                  </a:lnTo>
                  <a:lnTo>
                    <a:pt x="302933" y="133985"/>
                  </a:lnTo>
                  <a:lnTo>
                    <a:pt x="285572" y="113855"/>
                  </a:lnTo>
                  <a:lnTo>
                    <a:pt x="266827" y="94246"/>
                  </a:lnTo>
                  <a:lnTo>
                    <a:pt x="248272" y="74168"/>
                  </a:lnTo>
                  <a:lnTo>
                    <a:pt x="220980" y="107340"/>
                  </a:lnTo>
                  <a:lnTo>
                    <a:pt x="208267" y="123075"/>
                  </a:lnTo>
                  <a:lnTo>
                    <a:pt x="196176" y="138836"/>
                  </a:lnTo>
                  <a:lnTo>
                    <a:pt x="186474" y="150304"/>
                  </a:lnTo>
                  <a:lnTo>
                    <a:pt x="175615" y="159994"/>
                  </a:lnTo>
                  <a:lnTo>
                    <a:pt x="163525" y="168084"/>
                  </a:lnTo>
                  <a:lnTo>
                    <a:pt x="150063" y="174726"/>
                  </a:lnTo>
                  <a:lnTo>
                    <a:pt x="131965" y="182702"/>
                  </a:lnTo>
                  <a:lnTo>
                    <a:pt x="114134" y="191122"/>
                  </a:lnTo>
                  <a:lnTo>
                    <a:pt x="79133" y="208064"/>
                  </a:lnTo>
                  <a:lnTo>
                    <a:pt x="85356" y="219113"/>
                  </a:lnTo>
                  <a:lnTo>
                    <a:pt x="91567" y="229946"/>
                  </a:lnTo>
                  <a:lnTo>
                    <a:pt x="97485" y="240779"/>
                  </a:lnTo>
                  <a:lnTo>
                    <a:pt x="102831" y="251790"/>
                  </a:lnTo>
                  <a:lnTo>
                    <a:pt x="130225" y="290525"/>
                  </a:lnTo>
                  <a:lnTo>
                    <a:pt x="168884" y="315633"/>
                  </a:lnTo>
                  <a:lnTo>
                    <a:pt x="213283" y="324764"/>
                  </a:lnTo>
                  <a:lnTo>
                    <a:pt x="257898" y="315556"/>
                  </a:lnTo>
                  <a:lnTo>
                    <a:pt x="298462" y="287134"/>
                  </a:lnTo>
                  <a:lnTo>
                    <a:pt x="323646" y="247586"/>
                  </a:lnTo>
                  <a:lnTo>
                    <a:pt x="330809" y="202044"/>
                  </a:lnTo>
                  <a:close/>
                </a:path>
                <a:path w="1247775" h="1471929">
                  <a:moveTo>
                    <a:pt x="390486" y="103962"/>
                  </a:moveTo>
                  <a:lnTo>
                    <a:pt x="330593" y="73215"/>
                  </a:lnTo>
                  <a:lnTo>
                    <a:pt x="346519" y="138493"/>
                  </a:lnTo>
                  <a:lnTo>
                    <a:pt x="390486" y="103962"/>
                  </a:lnTo>
                  <a:close/>
                </a:path>
                <a:path w="1247775" h="1471929">
                  <a:moveTo>
                    <a:pt x="458914" y="642391"/>
                  </a:moveTo>
                  <a:lnTo>
                    <a:pt x="436575" y="613943"/>
                  </a:lnTo>
                  <a:lnTo>
                    <a:pt x="397776" y="644398"/>
                  </a:lnTo>
                  <a:lnTo>
                    <a:pt x="368096" y="606602"/>
                  </a:lnTo>
                  <a:lnTo>
                    <a:pt x="340156" y="628523"/>
                  </a:lnTo>
                  <a:lnTo>
                    <a:pt x="370128" y="666686"/>
                  </a:lnTo>
                  <a:lnTo>
                    <a:pt x="332079" y="696569"/>
                  </a:lnTo>
                  <a:lnTo>
                    <a:pt x="354545" y="725208"/>
                  </a:lnTo>
                  <a:lnTo>
                    <a:pt x="393433" y="694690"/>
                  </a:lnTo>
                  <a:lnTo>
                    <a:pt x="421982" y="731050"/>
                  </a:lnTo>
                  <a:lnTo>
                    <a:pt x="449656" y="709320"/>
                  </a:lnTo>
                  <a:lnTo>
                    <a:pt x="438175" y="694690"/>
                  </a:lnTo>
                  <a:lnTo>
                    <a:pt x="420674" y="672401"/>
                  </a:lnTo>
                  <a:lnTo>
                    <a:pt x="456361" y="644398"/>
                  </a:lnTo>
                  <a:lnTo>
                    <a:pt x="458914" y="642391"/>
                  </a:lnTo>
                  <a:close/>
                </a:path>
                <a:path w="1247775" h="1471929">
                  <a:moveTo>
                    <a:pt x="542467" y="991654"/>
                  </a:moveTo>
                  <a:lnTo>
                    <a:pt x="513359" y="957948"/>
                  </a:lnTo>
                  <a:lnTo>
                    <a:pt x="512521" y="957834"/>
                  </a:lnTo>
                  <a:lnTo>
                    <a:pt x="502234" y="956348"/>
                  </a:lnTo>
                  <a:lnTo>
                    <a:pt x="490321" y="957186"/>
                  </a:lnTo>
                  <a:lnTo>
                    <a:pt x="486143" y="957834"/>
                  </a:lnTo>
                  <a:lnTo>
                    <a:pt x="481876" y="956919"/>
                  </a:lnTo>
                  <a:lnTo>
                    <a:pt x="481698" y="956881"/>
                  </a:lnTo>
                  <a:lnTo>
                    <a:pt x="477380" y="956652"/>
                  </a:lnTo>
                  <a:lnTo>
                    <a:pt x="477354" y="956919"/>
                  </a:lnTo>
                  <a:lnTo>
                    <a:pt x="466039" y="939977"/>
                  </a:lnTo>
                  <a:lnTo>
                    <a:pt x="460273" y="931595"/>
                  </a:lnTo>
                  <a:lnTo>
                    <a:pt x="454279" y="923391"/>
                  </a:lnTo>
                  <a:lnTo>
                    <a:pt x="449148" y="916673"/>
                  </a:lnTo>
                  <a:lnTo>
                    <a:pt x="446849" y="911593"/>
                  </a:lnTo>
                  <a:lnTo>
                    <a:pt x="451396" y="902830"/>
                  </a:lnTo>
                  <a:lnTo>
                    <a:pt x="456768" y="888365"/>
                  </a:lnTo>
                  <a:lnTo>
                    <a:pt x="457784" y="874014"/>
                  </a:lnTo>
                  <a:lnTo>
                    <a:pt x="456526" y="869073"/>
                  </a:lnTo>
                  <a:lnTo>
                    <a:pt x="433857" y="837018"/>
                  </a:lnTo>
                  <a:lnTo>
                    <a:pt x="403186" y="831342"/>
                  </a:lnTo>
                  <a:lnTo>
                    <a:pt x="386410" y="835672"/>
                  </a:lnTo>
                  <a:lnTo>
                    <a:pt x="379818" y="838288"/>
                  </a:lnTo>
                  <a:lnTo>
                    <a:pt x="374167" y="843267"/>
                  </a:lnTo>
                  <a:lnTo>
                    <a:pt x="367563" y="845731"/>
                  </a:lnTo>
                  <a:lnTo>
                    <a:pt x="359638" y="847813"/>
                  </a:lnTo>
                  <a:lnTo>
                    <a:pt x="352018" y="847775"/>
                  </a:lnTo>
                  <a:lnTo>
                    <a:pt x="345211" y="844918"/>
                  </a:lnTo>
                  <a:lnTo>
                    <a:pt x="339725" y="838593"/>
                  </a:lnTo>
                  <a:lnTo>
                    <a:pt x="337159" y="832167"/>
                  </a:lnTo>
                  <a:lnTo>
                    <a:pt x="336943" y="825715"/>
                  </a:lnTo>
                  <a:lnTo>
                    <a:pt x="339674" y="819531"/>
                  </a:lnTo>
                  <a:lnTo>
                    <a:pt x="345973" y="813917"/>
                  </a:lnTo>
                  <a:lnTo>
                    <a:pt x="367626" y="841502"/>
                  </a:lnTo>
                  <a:lnTo>
                    <a:pt x="381139" y="830897"/>
                  </a:lnTo>
                  <a:lnTo>
                    <a:pt x="367817" y="813917"/>
                  </a:lnTo>
                  <a:lnTo>
                    <a:pt x="358051" y="801484"/>
                  </a:lnTo>
                  <a:lnTo>
                    <a:pt x="364680" y="798334"/>
                  </a:lnTo>
                  <a:lnTo>
                    <a:pt x="370928" y="796340"/>
                  </a:lnTo>
                  <a:lnTo>
                    <a:pt x="376047" y="792746"/>
                  </a:lnTo>
                  <a:lnTo>
                    <a:pt x="383197" y="787869"/>
                  </a:lnTo>
                  <a:lnTo>
                    <a:pt x="390321" y="782866"/>
                  </a:lnTo>
                  <a:lnTo>
                    <a:pt x="396913" y="777430"/>
                  </a:lnTo>
                  <a:lnTo>
                    <a:pt x="402488" y="771258"/>
                  </a:lnTo>
                  <a:lnTo>
                    <a:pt x="407035" y="762025"/>
                  </a:lnTo>
                  <a:lnTo>
                    <a:pt x="406095" y="754875"/>
                  </a:lnTo>
                  <a:lnTo>
                    <a:pt x="400151" y="750239"/>
                  </a:lnTo>
                  <a:lnTo>
                    <a:pt x="389699" y="748576"/>
                  </a:lnTo>
                  <a:lnTo>
                    <a:pt x="364045" y="753986"/>
                  </a:lnTo>
                  <a:lnTo>
                    <a:pt x="337997" y="768324"/>
                  </a:lnTo>
                  <a:lnTo>
                    <a:pt x="316039" y="788403"/>
                  </a:lnTo>
                  <a:lnTo>
                    <a:pt x="302666" y="811085"/>
                  </a:lnTo>
                  <a:lnTo>
                    <a:pt x="299415" y="826109"/>
                  </a:lnTo>
                  <a:lnTo>
                    <a:pt x="300012" y="840422"/>
                  </a:lnTo>
                  <a:lnTo>
                    <a:pt x="325551" y="875576"/>
                  </a:lnTo>
                  <a:lnTo>
                    <a:pt x="351675" y="882180"/>
                  </a:lnTo>
                  <a:lnTo>
                    <a:pt x="365912" y="880097"/>
                  </a:lnTo>
                  <a:lnTo>
                    <a:pt x="373037" y="877709"/>
                  </a:lnTo>
                  <a:lnTo>
                    <a:pt x="379666" y="874699"/>
                  </a:lnTo>
                  <a:lnTo>
                    <a:pt x="385660" y="871639"/>
                  </a:lnTo>
                  <a:lnTo>
                    <a:pt x="390842" y="869073"/>
                  </a:lnTo>
                  <a:lnTo>
                    <a:pt x="394741" y="875118"/>
                  </a:lnTo>
                  <a:lnTo>
                    <a:pt x="398373" y="881253"/>
                  </a:lnTo>
                  <a:lnTo>
                    <a:pt x="406920" y="893178"/>
                  </a:lnTo>
                  <a:lnTo>
                    <a:pt x="411822" y="898994"/>
                  </a:lnTo>
                  <a:lnTo>
                    <a:pt x="416204" y="904570"/>
                  </a:lnTo>
                  <a:lnTo>
                    <a:pt x="402996" y="926388"/>
                  </a:lnTo>
                  <a:lnTo>
                    <a:pt x="397522" y="946200"/>
                  </a:lnTo>
                  <a:lnTo>
                    <a:pt x="399694" y="963917"/>
                  </a:lnTo>
                  <a:lnTo>
                    <a:pt x="409435" y="979436"/>
                  </a:lnTo>
                  <a:lnTo>
                    <a:pt x="424484" y="990638"/>
                  </a:lnTo>
                  <a:lnTo>
                    <a:pt x="441744" y="994511"/>
                  </a:lnTo>
                  <a:lnTo>
                    <a:pt x="461289" y="991146"/>
                  </a:lnTo>
                  <a:lnTo>
                    <a:pt x="483171" y="980567"/>
                  </a:lnTo>
                  <a:lnTo>
                    <a:pt x="487565" y="977861"/>
                  </a:lnTo>
                  <a:lnTo>
                    <a:pt x="493293" y="977341"/>
                  </a:lnTo>
                  <a:lnTo>
                    <a:pt x="498398" y="975817"/>
                  </a:lnTo>
                  <a:lnTo>
                    <a:pt x="498068" y="977976"/>
                  </a:lnTo>
                  <a:lnTo>
                    <a:pt x="482422" y="984897"/>
                  </a:lnTo>
                  <a:lnTo>
                    <a:pt x="491121" y="1000175"/>
                  </a:lnTo>
                  <a:lnTo>
                    <a:pt x="502843" y="1013371"/>
                  </a:lnTo>
                  <a:lnTo>
                    <a:pt x="510235" y="1027950"/>
                  </a:lnTo>
                  <a:lnTo>
                    <a:pt x="505929" y="1047419"/>
                  </a:lnTo>
                  <a:lnTo>
                    <a:pt x="512584" y="1044181"/>
                  </a:lnTo>
                  <a:lnTo>
                    <a:pt x="517588" y="1039469"/>
                  </a:lnTo>
                  <a:lnTo>
                    <a:pt x="521144" y="1040409"/>
                  </a:lnTo>
                  <a:lnTo>
                    <a:pt x="530098" y="1041958"/>
                  </a:lnTo>
                  <a:lnTo>
                    <a:pt x="535647" y="1040409"/>
                  </a:lnTo>
                  <a:lnTo>
                    <a:pt x="536016" y="1039469"/>
                  </a:lnTo>
                  <a:lnTo>
                    <a:pt x="537667" y="1035253"/>
                  </a:lnTo>
                  <a:lnTo>
                    <a:pt x="536092" y="1025982"/>
                  </a:lnTo>
                  <a:lnTo>
                    <a:pt x="535216" y="1022959"/>
                  </a:lnTo>
                  <a:lnTo>
                    <a:pt x="537819" y="1018768"/>
                  </a:lnTo>
                  <a:lnTo>
                    <a:pt x="539153" y="1015250"/>
                  </a:lnTo>
                  <a:lnTo>
                    <a:pt x="542340" y="1003236"/>
                  </a:lnTo>
                  <a:lnTo>
                    <a:pt x="542467" y="991654"/>
                  </a:lnTo>
                  <a:close/>
                </a:path>
                <a:path w="1247775" h="1471929">
                  <a:moveTo>
                    <a:pt x="740384" y="928992"/>
                  </a:moveTo>
                  <a:lnTo>
                    <a:pt x="442341" y="549376"/>
                  </a:lnTo>
                  <a:lnTo>
                    <a:pt x="415251" y="514883"/>
                  </a:lnTo>
                  <a:lnTo>
                    <a:pt x="116687" y="749287"/>
                  </a:lnTo>
                  <a:lnTo>
                    <a:pt x="148247" y="789482"/>
                  </a:lnTo>
                  <a:lnTo>
                    <a:pt x="157111" y="800100"/>
                  </a:lnTo>
                  <a:lnTo>
                    <a:pt x="163931" y="804138"/>
                  </a:lnTo>
                  <a:lnTo>
                    <a:pt x="172199" y="802043"/>
                  </a:lnTo>
                  <a:lnTo>
                    <a:pt x="185394" y="794258"/>
                  </a:lnTo>
                  <a:lnTo>
                    <a:pt x="152095" y="751878"/>
                  </a:lnTo>
                  <a:lnTo>
                    <a:pt x="410006" y="549376"/>
                  </a:lnTo>
                  <a:lnTo>
                    <a:pt x="704215" y="924115"/>
                  </a:lnTo>
                  <a:lnTo>
                    <a:pt x="445782" y="1127023"/>
                  </a:lnTo>
                  <a:lnTo>
                    <a:pt x="285153" y="922426"/>
                  </a:lnTo>
                  <a:lnTo>
                    <a:pt x="276872" y="912647"/>
                  </a:lnTo>
                  <a:lnTo>
                    <a:pt x="270370" y="908900"/>
                  </a:lnTo>
                  <a:lnTo>
                    <a:pt x="262623" y="910805"/>
                  </a:lnTo>
                  <a:lnTo>
                    <a:pt x="250621" y="917943"/>
                  </a:lnTo>
                  <a:lnTo>
                    <a:pt x="442760" y="1162672"/>
                  </a:lnTo>
                  <a:lnTo>
                    <a:pt x="488149" y="1127036"/>
                  </a:lnTo>
                  <a:lnTo>
                    <a:pt x="523405" y="1099362"/>
                  </a:lnTo>
                  <a:lnTo>
                    <a:pt x="740384" y="928992"/>
                  </a:lnTo>
                  <a:close/>
                </a:path>
                <a:path w="1247775" h="1471929">
                  <a:moveTo>
                    <a:pt x="1247228" y="1363205"/>
                  </a:moveTo>
                  <a:lnTo>
                    <a:pt x="1067485" y="1067638"/>
                  </a:lnTo>
                  <a:lnTo>
                    <a:pt x="1021905" y="992657"/>
                  </a:lnTo>
                  <a:lnTo>
                    <a:pt x="1068870" y="955789"/>
                  </a:lnTo>
                  <a:lnTo>
                    <a:pt x="1081722" y="945692"/>
                  </a:lnTo>
                  <a:lnTo>
                    <a:pt x="622566" y="481101"/>
                  </a:lnTo>
                  <a:lnTo>
                    <a:pt x="590588" y="448729"/>
                  </a:lnTo>
                  <a:lnTo>
                    <a:pt x="606818" y="435978"/>
                  </a:lnTo>
                  <a:lnTo>
                    <a:pt x="611251" y="432498"/>
                  </a:lnTo>
                  <a:lnTo>
                    <a:pt x="893787" y="718439"/>
                  </a:lnTo>
                  <a:lnTo>
                    <a:pt x="894575" y="714146"/>
                  </a:lnTo>
                  <a:lnTo>
                    <a:pt x="903020" y="668299"/>
                  </a:lnTo>
                  <a:lnTo>
                    <a:pt x="907262" y="644347"/>
                  </a:lnTo>
                  <a:lnTo>
                    <a:pt x="911161" y="620687"/>
                  </a:lnTo>
                  <a:lnTo>
                    <a:pt x="911580" y="617931"/>
                  </a:lnTo>
                  <a:lnTo>
                    <a:pt x="911796" y="616610"/>
                  </a:lnTo>
                  <a:lnTo>
                    <a:pt x="907376" y="610641"/>
                  </a:lnTo>
                  <a:lnTo>
                    <a:pt x="877570" y="581748"/>
                  </a:lnTo>
                  <a:lnTo>
                    <a:pt x="767753" y="476592"/>
                  </a:lnTo>
                  <a:lnTo>
                    <a:pt x="721842" y="432498"/>
                  </a:lnTo>
                  <a:lnTo>
                    <a:pt x="599744" y="315556"/>
                  </a:lnTo>
                  <a:lnTo>
                    <a:pt x="473392" y="194678"/>
                  </a:lnTo>
                  <a:lnTo>
                    <a:pt x="141135" y="455549"/>
                  </a:lnTo>
                  <a:lnTo>
                    <a:pt x="235889" y="625525"/>
                  </a:lnTo>
                  <a:lnTo>
                    <a:pt x="419849" y="481101"/>
                  </a:lnTo>
                  <a:lnTo>
                    <a:pt x="773912" y="932065"/>
                  </a:lnTo>
                  <a:lnTo>
                    <a:pt x="639597" y="1037526"/>
                  </a:lnTo>
                  <a:lnTo>
                    <a:pt x="751865" y="1205738"/>
                  </a:lnTo>
                  <a:lnTo>
                    <a:pt x="808507" y="1161275"/>
                  </a:lnTo>
                  <a:lnTo>
                    <a:pt x="1110373" y="1471523"/>
                  </a:lnTo>
                  <a:lnTo>
                    <a:pt x="1169695" y="1424952"/>
                  </a:lnTo>
                  <a:lnTo>
                    <a:pt x="962672" y="1161262"/>
                  </a:lnTo>
                  <a:lnTo>
                    <a:pt x="961555" y="1159865"/>
                  </a:lnTo>
                  <a:lnTo>
                    <a:pt x="904443" y="1087094"/>
                  </a:lnTo>
                  <a:lnTo>
                    <a:pt x="929208" y="1067650"/>
                  </a:lnTo>
                  <a:lnTo>
                    <a:pt x="1194054" y="1404962"/>
                  </a:lnTo>
                  <a:lnTo>
                    <a:pt x="1247216" y="1363218"/>
                  </a:lnTo>
                  <a:close/>
                </a:path>
              </a:pathLst>
            </a:custGeom>
            <a:solidFill>
              <a:srgbClr val="15395F"/>
            </a:solidFill>
          </p:spPr>
          <p:txBody>
            <a:bodyPr wrap="square" lIns="0" tIns="0" rIns="0" bIns="0" rtlCol="0"/>
            <a:lstStyle/>
            <a:p>
              <a:endParaRPr/>
            </a:p>
          </p:txBody>
        </p:sp>
        <p:pic>
          <p:nvPicPr>
            <p:cNvPr id="189" name="object 189"/>
            <p:cNvPicPr/>
            <p:nvPr/>
          </p:nvPicPr>
          <p:blipFill>
            <a:blip r:embed="rId25" cstate="print"/>
            <a:stretch>
              <a:fillRect/>
            </a:stretch>
          </p:blipFill>
          <p:spPr>
            <a:xfrm>
              <a:off x="2258307" y="3961864"/>
              <a:ext cx="251681" cy="250600"/>
            </a:xfrm>
            <a:prstGeom prst="rect">
              <a:avLst/>
            </a:prstGeom>
          </p:spPr>
        </p:pic>
        <p:sp>
          <p:nvSpPr>
            <p:cNvPr id="190" name="object 190"/>
            <p:cNvSpPr/>
            <p:nvPr/>
          </p:nvSpPr>
          <p:spPr>
            <a:xfrm>
              <a:off x="2179180" y="3887711"/>
              <a:ext cx="542925" cy="1047750"/>
            </a:xfrm>
            <a:custGeom>
              <a:avLst/>
              <a:gdLst/>
              <a:ahLst/>
              <a:cxnLst/>
              <a:rect l="l" t="t" r="r" b="b"/>
              <a:pathLst>
                <a:path w="542925" h="1047750">
                  <a:moveTo>
                    <a:pt x="323989" y="51117"/>
                  </a:moveTo>
                  <a:lnTo>
                    <a:pt x="283857" y="0"/>
                  </a:lnTo>
                  <a:lnTo>
                    <a:pt x="209003" y="34798"/>
                  </a:lnTo>
                  <a:lnTo>
                    <a:pt x="168668" y="53276"/>
                  </a:lnTo>
                  <a:lnTo>
                    <a:pt x="129590" y="73558"/>
                  </a:lnTo>
                  <a:lnTo>
                    <a:pt x="94792" y="99822"/>
                  </a:lnTo>
                  <a:lnTo>
                    <a:pt x="67310" y="136309"/>
                  </a:lnTo>
                  <a:lnTo>
                    <a:pt x="65024" y="140614"/>
                  </a:lnTo>
                  <a:lnTo>
                    <a:pt x="61163" y="144068"/>
                  </a:lnTo>
                  <a:lnTo>
                    <a:pt x="0" y="220573"/>
                  </a:lnTo>
                  <a:lnTo>
                    <a:pt x="2044" y="222973"/>
                  </a:lnTo>
                  <a:lnTo>
                    <a:pt x="6667" y="221297"/>
                  </a:lnTo>
                  <a:lnTo>
                    <a:pt x="77597" y="187706"/>
                  </a:lnTo>
                  <a:lnTo>
                    <a:pt x="146151" y="154787"/>
                  </a:lnTo>
                  <a:lnTo>
                    <a:pt x="183591" y="123786"/>
                  </a:lnTo>
                  <a:lnTo>
                    <a:pt x="214541" y="85026"/>
                  </a:lnTo>
                  <a:lnTo>
                    <a:pt x="272542" y="14884"/>
                  </a:lnTo>
                  <a:lnTo>
                    <a:pt x="309753" y="62293"/>
                  </a:lnTo>
                  <a:lnTo>
                    <a:pt x="323989" y="51117"/>
                  </a:lnTo>
                  <a:close/>
                </a:path>
                <a:path w="542925" h="1047750">
                  <a:moveTo>
                    <a:pt x="458914" y="642391"/>
                  </a:moveTo>
                  <a:lnTo>
                    <a:pt x="436575" y="613930"/>
                  </a:lnTo>
                  <a:lnTo>
                    <a:pt x="397764" y="644398"/>
                  </a:lnTo>
                  <a:lnTo>
                    <a:pt x="368084" y="606590"/>
                  </a:lnTo>
                  <a:lnTo>
                    <a:pt x="340156" y="628523"/>
                  </a:lnTo>
                  <a:lnTo>
                    <a:pt x="370128" y="666686"/>
                  </a:lnTo>
                  <a:lnTo>
                    <a:pt x="332066" y="696569"/>
                  </a:lnTo>
                  <a:lnTo>
                    <a:pt x="354545" y="725208"/>
                  </a:lnTo>
                  <a:lnTo>
                    <a:pt x="393420" y="694677"/>
                  </a:lnTo>
                  <a:lnTo>
                    <a:pt x="421982" y="731050"/>
                  </a:lnTo>
                  <a:lnTo>
                    <a:pt x="449656" y="709320"/>
                  </a:lnTo>
                  <a:lnTo>
                    <a:pt x="420674" y="672401"/>
                  </a:lnTo>
                  <a:lnTo>
                    <a:pt x="458914" y="642391"/>
                  </a:lnTo>
                  <a:close/>
                </a:path>
                <a:path w="542925" h="1047750">
                  <a:moveTo>
                    <a:pt x="542455" y="991654"/>
                  </a:moveTo>
                  <a:lnTo>
                    <a:pt x="539267" y="980630"/>
                  </a:lnTo>
                  <a:lnTo>
                    <a:pt x="536130" y="975817"/>
                  </a:lnTo>
                  <a:lnTo>
                    <a:pt x="534606" y="973493"/>
                  </a:lnTo>
                  <a:lnTo>
                    <a:pt x="532511" y="970267"/>
                  </a:lnTo>
                  <a:lnTo>
                    <a:pt x="523506" y="962431"/>
                  </a:lnTo>
                  <a:lnTo>
                    <a:pt x="513346" y="957948"/>
                  </a:lnTo>
                  <a:lnTo>
                    <a:pt x="512572" y="957834"/>
                  </a:lnTo>
                  <a:lnTo>
                    <a:pt x="502208" y="956348"/>
                  </a:lnTo>
                  <a:lnTo>
                    <a:pt x="490308" y="957186"/>
                  </a:lnTo>
                  <a:lnTo>
                    <a:pt x="486130" y="957834"/>
                  </a:lnTo>
                  <a:lnTo>
                    <a:pt x="481698" y="956868"/>
                  </a:lnTo>
                  <a:lnTo>
                    <a:pt x="477380" y="956652"/>
                  </a:lnTo>
                  <a:lnTo>
                    <a:pt x="477177" y="956805"/>
                  </a:lnTo>
                  <a:lnTo>
                    <a:pt x="477075" y="956652"/>
                  </a:lnTo>
                  <a:lnTo>
                    <a:pt x="475335" y="954036"/>
                  </a:lnTo>
                  <a:lnTo>
                    <a:pt x="475335" y="958253"/>
                  </a:lnTo>
                  <a:lnTo>
                    <a:pt x="471970" y="960894"/>
                  </a:lnTo>
                  <a:lnTo>
                    <a:pt x="466623" y="965276"/>
                  </a:lnTo>
                  <a:lnTo>
                    <a:pt x="461111" y="969200"/>
                  </a:lnTo>
                  <a:lnTo>
                    <a:pt x="455244" y="972032"/>
                  </a:lnTo>
                  <a:lnTo>
                    <a:pt x="445909" y="973493"/>
                  </a:lnTo>
                  <a:lnTo>
                    <a:pt x="437527" y="971511"/>
                  </a:lnTo>
                  <a:lnTo>
                    <a:pt x="430428" y="966406"/>
                  </a:lnTo>
                  <a:lnTo>
                    <a:pt x="424942" y="958494"/>
                  </a:lnTo>
                  <a:lnTo>
                    <a:pt x="422173" y="950048"/>
                  </a:lnTo>
                  <a:lnTo>
                    <a:pt x="422427" y="941857"/>
                  </a:lnTo>
                  <a:lnTo>
                    <a:pt x="425831" y="933919"/>
                  </a:lnTo>
                  <a:lnTo>
                    <a:pt x="432523" y="926261"/>
                  </a:lnTo>
                  <a:lnTo>
                    <a:pt x="463346" y="965504"/>
                  </a:lnTo>
                  <a:lnTo>
                    <a:pt x="473087" y="959650"/>
                  </a:lnTo>
                  <a:lnTo>
                    <a:pt x="475335" y="958253"/>
                  </a:lnTo>
                  <a:lnTo>
                    <a:pt x="475335" y="954036"/>
                  </a:lnTo>
                  <a:lnTo>
                    <a:pt x="466013" y="939990"/>
                  </a:lnTo>
                  <a:lnTo>
                    <a:pt x="460260" y="931595"/>
                  </a:lnTo>
                  <a:lnTo>
                    <a:pt x="456361" y="926261"/>
                  </a:lnTo>
                  <a:lnTo>
                    <a:pt x="454266" y="923391"/>
                  </a:lnTo>
                  <a:lnTo>
                    <a:pt x="449148" y="916673"/>
                  </a:lnTo>
                  <a:lnTo>
                    <a:pt x="446836" y="911580"/>
                  </a:lnTo>
                  <a:lnTo>
                    <a:pt x="451396" y="902830"/>
                  </a:lnTo>
                  <a:lnTo>
                    <a:pt x="456768" y="888365"/>
                  </a:lnTo>
                  <a:lnTo>
                    <a:pt x="446443" y="847813"/>
                  </a:lnTo>
                  <a:lnTo>
                    <a:pt x="403174" y="831342"/>
                  </a:lnTo>
                  <a:lnTo>
                    <a:pt x="386410" y="835660"/>
                  </a:lnTo>
                  <a:lnTo>
                    <a:pt x="379818" y="838288"/>
                  </a:lnTo>
                  <a:lnTo>
                    <a:pt x="374167" y="843254"/>
                  </a:lnTo>
                  <a:lnTo>
                    <a:pt x="367550" y="845718"/>
                  </a:lnTo>
                  <a:lnTo>
                    <a:pt x="359625" y="847813"/>
                  </a:lnTo>
                  <a:lnTo>
                    <a:pt x="352005" y="847763"/>
                  </a:lnTo>
                  <a:lnTo>
                    <a:pt x="345198" y="844905"/>
                  </a:lnTo>
                  <a:lnTo>
                    <a:pt x="339725" y="838581"/>
                  </a:lnTo>
                  <a:lnTo>
                    <a:pt x="337159" y="832167"/>
                  </a:lnTo>
                  <a:lnTo>
                    <a:pt x="336931" y="825715"/>
                  </a:lnTo>
                  <a:lnTo>
                    <a:pt x="339674" y="819531"/>
                  </a:lnTo>
                  <a:lnTo>
                    <a:pt x="345973" y="813904"/>
                  </a:lnTo>
                  <a:lnTo>
                    <a:pt x="367626" y="841489"/>
                  </a:lnTo>
                  <a:lnTo>
                    <a:pt x="381139" y="830897"/>
                  </a:lnTo>
                  <a:lnTo>
                    <a:pt x="367792" y="813904"/>
                  </a:lnTo>
                  <a:lnTo>
                    <a:pt x="358038" y="801471"/>
                  </a:lnTo>
                  <a:lnTo>
                    <a:pt x="364680" y="798334"/>
                  </a:lnTo>
                  <a:lnTo>
                    <a:pt x="370928" y="796340"/>
                  </a:lnTo>
                  <a:lnTo>
                    <a:pt x="376034" y="792734"/>
                  </a:lnTo>
                  <a:lnTo>
                    <a:pt x="407022" y="762025"/>
                  </a:lnTo>
                  <a:lnTo>
                    <a:pt x="406082" y="754875"/>
                  </a:lnTo>
                  <a:lnTo>
                    <a:pt x="400138" y="750239"/>
                  </a:lnTo>
                  <a:lnTo>
                    <a:pt x="389686" y="748563"/>
                  </a:lnTo>
                  <a:lnTo>
                    <a:pt x="364032" y="753986"/>
                  </a:lnTo>
                  <a:lnTo>
                    <a:pt x="337985" y="768324"/>
                  </a:lnTo>
                  <a:lnTo>
                    <a:pt x="316026" y="788403"/>
                  </a:lnTo>
                  <a:lnTo>
                    <a:pt x="302666" y="811085"/>
                  </a:lnTo>
                  <a:lnTo>
                    <a:pt x="299402" y="826109"/>
                  </a:lnTo>
                  <a:lnTo>
                    <a:pt x="299999" y="840422"/>
                  </a:lnTo>
                  <a:lnTo>
                    <a:pt x="325539" y="875576"/>
                  </a:lnTo>
                  <a:lnTo>
                    <a:pt x="351663" y="882180"/>
                  </a:lnTo>
                  <a:lnTo>
                    <a:pt x="365899" y="880097"/>
                  </a:lnTo>
                  <a:lnTo>
                    <a:pt x="373024" y="877709"/>
                  </a:lnTo>
                  <a:lnTo>
                    <a:pt x="379666" y="874712"/>
                  </a:lnTo>
                  <a:lnTo>
                    <a:pt x="385648" y="871639"/>
                  </a:lnTo>
                  <a:lnTo>
                    <a:pt x="390829" y="869061"/>
                  </a:lnTo>
                  <a:lnTo>
                    <a:pt x="394741" y="875118"/>
                  </a:lnTo>
                  <a:lnTo>
                    <a:pt x="398373" y="881253"/>
                  </a:lnTo>
                  <a:lnTo>
                    <a:pt x="406920" y="893178"/>
                  </a:lnTo>
                  <a:lnTo>
                    <a:pt x="411822" y="898994"/>
                  </a:lnTo>
                  <a:lnTo>
                    <a:pt x="416191" y="904570"/>
                  </a:lnTo>
                  <a:lnTo>
                    <a:pt x="402971" y="926376"/>
                  </a:lnTo>
                  <a:lnTo>
                    <a:pt x="397497" y="946188"/>
                  </a:lnTo>
                  <a:lnTo>
                    <a:pt x="399681" y="963904"/>
                  </a:lnTo>
                  <a:lnTo>
                    <a:pt x="409422" y="979436"/>
                  </a:lnTo>
                  <a:lnTo>
                    <a:pt x="424472" y="990638"/>
                  </a:lnTo>
                  <a:lnTo>
                    <a:pt x="441731" y="994524"/>
                  </a:lnTo>
                  <a:lnTo>
                    <a:pt x="461276" y="991146"/>
                  </a:lnTo>
                  <a:lnTo>
                    <a:pt x="483171" y="980567"/>
                  </a:lnTo>
                  <a:lnTo>
                    <a:pt x="487553" y="977861"/>
                  </a:lnTo>
                  <a:lnTo>
                    <a:pt x="493293" y="977341"/>
                  </a:lnTo>
                  <a:lnTo>
                    <a:pt x="498398" y="975817"/>
                  </a:lnTo>
                  <a:lnTo>
                    <a:pt x="512851" y="978052"/>
                  </a:lnTo>
                  <a:lnTo>
                    <a:pt x="522008" y="984580"/>
                  </a:lnTo>
                  <a:lnTo>
                    <a:pt x="525678" y="995426"/>
                  </a:lnTo>
                  <a:lnTo>
                    <a:pt x="523684" y="1010615"/>
                  </a:lnTo>
                  <a:lnTo>
                    <a:pt x="498068" y="977976"/>
                  </a:lnTo>
                  <a:lnTo>
                    <a:pt x="482409" y="984885"/>
                  </a:lnTo>
                  <a:lnTo>
                    <a:pt x="491096" y="1000175"/>
                  </a:lnTo>
                  <a:lnTo>
                    <a:pt x="502818" y="1013371"/>
                  </a:lnTo>
                  <a:lnTo>
                    <a:pt x="510222" y="1027950"/>
                  </a:lnTo>
                  <a:lnTo>
                    <a:pt x="505929" y="1047419"/>
                  </a:lnTo>
                  <a:lnTo>
                    <a:pt x="512572" y="1044168"/>
                  </a:lnTo>
                  <a:lnTo>
                    <a:pt x="517588" y="1039456"/>
                  </a:lnTo>
                  <a:lnTo>
                    <a:pt x="521106" y="1040409"/>
                  </a:lnTo>
                  <a:lnTo>
                    <a:pt x="530085" y="1041958"/>
                  </a:lnTo>
                  <a:lnTo>
                    <a:pt x="535635" y="1040409"/>
                  </a:lnTo>
                  <a:lnTo>
                    <a:pt x="536003" y="1039456"/>
                  </a:lnTo>
                  <a:lnTo>
                    <a:pt x="537654" y="1035253"/>
                  </a:lnTo>
                  <a:lnTo>
                    <a:pt x="536092" y="1025982"/>
                  </a:lnTo>
                  <a:lnTo>
                    <a:pt x="535203" y="1022946"/>
                  </a:lnTo>
                  <a:lnTo>
                    <a:pt x="537819" y="1018768"/>
                  </a:lnTo>
                  <a:lnTo>
                    <a:pt x="539153" y="1015238"/>
                  </a:lnTo>
                  <a:lnTo>
                    <a:pt x="540372" y="1010615"/>
                  </a:lnTo>
                  <a:lnTo>
                    <a:pt x="542328" y="1003223"/>
                  </a:lnTo>
                  <a:lnTo>
                    <a:pt x="542455" y="991654"/>
                  </a:lnTo>
                  <a:close/>
                </a:path>
              </a:pathLst>
            </a:custGeom>
            <a:solidFill>
              <a:srgbClr val="15395F"/>
            </a:solidFill>
          </p:spPr>
          <p:txBody>
            <a:bodyPr wrap="square" lIns="0" tIns="0" rIns="0" bIns="0" rtlCol="0"/>
            <a:lstStyle/>
            <a:p>
              <a:endParaRPr/>
            </a:p>
          </p:txBody>
        </p:sp>
        <p:pic>
          <p:nvPicPr>
            <p:cNvPr id="191" name="object 191"/>
            <p:cNvPicPr/>
            <p:nvPr/>
          </p:nvPicPr>
          <p:blipFill>
            <a:blip r:embed="rId26" cstate="print"/>
            <a:stretch>
              <a:fillRect/>
            </a:stretch>
          </p:blipFill>
          <p:spPr>
            <a:xfrm>
              <a:off x="2353410" y="4685802"/>
              <a:ext cx="123774" cy="101130"/>
            </a:xfrm>
            <a:prstGeom prst="rect">
              <a:avLst/>
            </a:prstGeom>
          </p:spPr>
        </p:pic>
        <p:sp>
          <p:nvSpPr>
            <p:cNvPr id="192" name="object 192"/>
            <p:cNvSpPr/>
            <p:nvPr/>
          </p:nvSpPr>
          <p:spPr>
            <a:xfrm>
              <a:off x="2468677" y="3960914"/>
              <a:ext cx="101600" cy="705485"/>
            </a:xfrm>
            <a:custGeom>
              <a:avLst/>
              <a:gdLst/>
              <a:ahLst/>
              <a:cxnLst/>
              <a:rect l="l" t="t" r="r" b="b"/>
              <a:pathLst>
                <a:path w="101600" h="705485">
                  <a:moveTo>
                    <a:pt x="40284" y="697725"/>
                  </a:moveTo>
                  <a:lnTo>
                    <a:pt x="38481" y="688428"/>
                  </a:lnTo>
                  <a:lnTo>
                    <a:pt x="38836" y="680707"/>
                  </a:lnTo>
                  <a:lnTo>
                    <a:pt x="31648" y="669277"/>
                  </a:lnTo>
                  <a:lnTo>
                    <a:pt x="23863" y="660869"/>
                  </a:lnTo>
                  <a:lnTo>
                    <a:pt x="12217" y="662495"/>
                  </a:lnTo>
                  <a:lnTo>
                    <a:pt x="3670" y="670064"/>
                  </a:lnTo>
                  <a:lnTo>
                    <a:pt x="0" y="680986"/>
                  </a:lnTo>
                  <a:lnTo>
                    <a:pt x="7429" y="689571"/>
                  </a:lnTo>
                  <a:lnTo>
                    <a:pt x="17246" y="699008"/>
                  </a:lnTo>
                  <a:lnTo>
                    <a:pt x="24168" y="701141"/>
                  </a:lnTo>
                  <a:lnTo>
                    <a:pt x="31165" y="704875"/>
                  </a:lnTo>
                  <a:lnTo>
                    <a:pt x="40284" y="697725"/>
                  </a:lnTo>
                  <a:close/>
                </a:path>
                <a:path w="101600" h="705485">
                  <a:moveTo>
                    <a:pt x="100990" y="30759"/>
                  </a:moveTo>
                  <a:lnTo>
                    <a:pt x="41097" y="0"/>
                  </a:lnTo>
                  <a:lnTo>
                    <a:pt x="57023" y="65278"/>
                  </a:lnTo>
                  <a:lnTo>
                    <a:pt x="100990" y="30759"/>
                  </a:lnTo>
                  <a:close/>
                </a:path>
              </a:pathLst>
            </a:custGeom>
            <a:solidFill>
              <a:srgbClr val="15395F"/>
            </a:solidFill>
          </p:spPr>
          <p:txBody>
            <a:bodyPr wrap="square" lIns="0" tIns="0" rIns="0" bIns="0" rtlCol="0"/>
            <a:lstStyle/>
            <a:p>
              <a:endParaRPr/>
            </a:p>
          </p:txBody>
        </p:sp>
        <p:sp>
          <p:nvSpPr>
            <p:cNvPr id="193" name="object 193"/>
            <p:cNvSpPr/>
            <p:nvPr/>
          </p:nvSpPr>
          <p:spPr>
            <a:xfrm>
              <a:off x="2601341" y="4813973"/>
              <a:ext cx="104139" cy="84455"/>
            </a:xfrm>
            <a:custGeom>
              <a:avLst/>
              <a:gdLst/>
              <a:ahLst/>
              <a:cxnLst/>
              <a:rect l="l" t="t" r="r" b="b"/>
              <a:pathLst>
                <a:path w="104139" h="84454">
                  <a:moveTo>
                    <a:pt x="53174" y="31978"/>
                  </a:moveTo>
                  <a:lnTo>
                    <a:pt x="50914" y="33388"/>
                  </a:lnTo>
                  <a:lnTo>
                    <a:pt x="41186" y="39255"/>
                  </a:lnTo>
                  <a:lnTo>
                    <a:pt x="10363" y="0"/>
                  </a:lnTo>
                  <a:lnTo>
                    <a:pt x="3683" y="7658"/>
                  </a:lnTo>
                  <a:lnTo>
                    <a:pt x="266" y="15595"/>
                  </a:lnTo>
                  <a:lnTo>
                    <a:pt x="0" y="23787"/>
                  </a:lnTo>
                  <a:lnTo>
                    <a:pt x="2768" y="32232"/>
                  </a:lnTo>
                  <a:lnTo>
                    <a:pt x="8267" y="40144"/>
                  </a:lnTo>
                  <a:lnTo>
                    <a:pt x="15367" y="45250"/>
                  </a:lnTo>
                  <a:lnTo>
                    <a:pt x="23749" y="47231"/>
                  </a:lnTo>
                  <a:lnTo>
                    <a:pt x="33070" y="45770"/>
                  </a:lnTo>
                  <a:lnTo>
                    <a:pt x="38950" y="42938"/>
                  </a:lnTo>
                  <a:lnTo>
                    <a:pt x="44132" y="39255"/>
                  </a:lnTo>
                  <a:lnTo>
                    <a:pt x="44462" y="39014"/>
                  </a:lnTo>
                  <a:lnTo>
                    <a:pt x="49809" y="34632"/>
                  </a:lnTo>
                  <a:lnTo>
                    <a:pt x="53174" y="31978"/>
                  </a:lnTo>
                  <a:close/>
                </a:path>
                <a:path w="104139" h="84454">
                  <a:moveTo>
                    <a:pt x="55206" y="30391"/>
                  </a:moveTo>
                  <a:lnTo>
                    <a:pt x="53174" y="31978"/>
                  </a:lnTo>
                  <a:lnTo>
                    <a:pt x="55156" y="30759"/>
                  </a:lnTo>
                  <a:lnTo>
                    <a:pt x="55206" y="30391"/>
                  </a:lnTo>
                  <a:close/>
                </a:path>
                <a:path w="104139" h="84454">
                  <a:moveTo>
                    <a:pt x="103517" y="69164"/>
                  </a:moveTo>
                  <a:lnTo>
                    <a:pt x="99847" y="58318"/>
                  </a:lnTo>
                  <a:lnTo>
                    <a:pt x="90690" y="51790"/>
                  </a:lnTo>
                  <a:lnTo>
                    <a:pt x="76238" y="49555"/>
                  </a:lnTo>
                  <a:lnTo>
                    <a:pt x="75907" y="51714"/>
                  </a:lnTo>
                  <a:lnTo>
                    <a:pt x="101523" y="84353"/>
                  </a:lnTo>
                  <a:lnTo>
                    <a:pt x="103517" y="69164"/>
                  </a:lnTo>
                  <a:close/>
                </a:path>
              </a:pathLst>
            </a:custGeom>
            <a:solidFill>
              <a:srgbClr val="F39639"/>
            </a:solid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326162"/>
            <a:ext cx="10800080" cy="9451340"/>
            <a:chOff x="0" y="2326162"/>
            <a:chExt cx="10800080" cy="9451340"/>
          </a:xfrm>
        </p:grpSpPr>
        <p:sp>
          <p:nvSpPr>
            <p:cNvPr id="3" name="object 3"/>
            <p:cNvSpPr/>
            <p:nvPr/>
          </p:nvSpPr>
          <p:spPr>
            <a:xfrm>
              <a:off x="0" y="2326162"/>
              <a:ext cx="5406390" cy="4911090"/>
            </a:xfrm>
            <a:custGeom>
              <a:avLst/>
              <a:gdLst/>
              <a:ahLst/>
              <a:cxnLst/>
              <a:rect l="l" t="t" r="r" b="b"/>
              <a:pathLst>
                <a:path w="5406390" h="4911090">
                  <a:moveTo>
                    <a:pt x="5406339" y="0"/>
                  </a:moveTo>
                  <a:lnTo>
                    <a:pt x="0" y="0"/>
                  </a:lnTo>
                  <a:lnTo>
                    <a:pt x="0" y="3630396"/>
                  </a:lnTo>
                  <a:lnTo>
                    <a:pt x="5390489" y="4910810"/>
                  </a:lnTo>
                  <a:lnTo>
                    <a:pt x="5406339" y="2306713"/>
                  </a:lnTo>
                  <a:lnTo>
                    <a:pt x="5406339" y="0"/>
                  </a:lnTo>
                  <a:close/>
                </a:path>
              </a:pathLst>
            </a:custGeom>
            <a:solidFill>
              <a:srgbClr val="F39639"/>
            </a:solidFill>
          </p:spPr>
          <p:txBody>
            <a:bodyPr wrap="square" lIns="0" tIns="0" rIns="0" bIns="0" rtlCol="0"/>
            <a:lstStyle/>
            <a:p>
              <a:endParaRPr/>
            </a:p>
          </p:txBody>
        </p:sp>
        <p:sp>
          <p:nvSpPr>
            <p:cNvPr id="4" name="object 4"/>
            <p:cNvSpPr/>
            <p:nvPr/>
          </p:nvSpPr>
          <p:spPr>
            <a:xfrm>
              <a:off x="5390494" y="4320521"/>
              <a:ext cx="5409565" cy="7456805"/>
            </a:xfrm>
            <a:custGeom>
              <a:avLst/>
              <a:gdLst/>
              <a:ahLst/>
              <a:cxnLst/>
              <a:rect l="l" t="t" r="r" b="b"/>
              <a:pathLst>
                <a:path w="5409565" h="7456805">
                  <a:moveTo>
                    <a:pt x="5409501" y="0"/>
                  </a:moveTo>
                  <a:lnTo>
                    <a:pt x="2126856" y="2122716"/>
                  </a:lnTo>
                  <a:lnTo>
                    <a:pt x="0" y="2992666"/>
                  </a:lnTo>
                  <a:lnTo>
                    <a:pt x="3341090" y="7456703"/>
                  </a:lnTo>
                  <a:lnTo>
                    <a:pt x="5409501" y="7456703"/>
                  </a:lnTo>
                  <a:lnTo>
                    <a:pt x="5409501" y="0"/>
                  </a:lnTo>
                  <a:close/>
                </a:path>
              </a:pathLst>
            </a:custGeom>
            <a:solidFill>
              <a:srgbClr val="8FCDC1"/>
            </a:solidFill>
          </p:spPr>
          <p:txBody>
            <a:bodyPr wrap="square" lIns="0" tIns="0" rIns="0" bIns="0" rtlCol="0"/>
            <a:lstStyle/>
            <a:p>
              <a:endParaRPr/>
            </a:p>
          </p:txBody>
        </p:sp>
        <p:sp>
          <p:nvSpPr>
            <p:cNvPr id="5" name="object 5"/>
            <p:cNvSpPr/>
            <p:nvPr/>
          </p:nvSpPr>
          <p:spPr>
            <a:xfrm>
              <a:off x="5407658" y="2326162"/>
              <a:ext cx="5392420" cy="4911090"/>
            </a:xfrm>
            <a:custGeom>
              <a:avLst/>
              <a:gdLst/>
              <a:ahLst/>
              <a:cxnLst/>
              <a:rect l="l" t="t" r="r" b="b"/>
              <a:pathLst>
                <a:path w="5392420" h="4911090">
                  <a:moveTo>
                    <a:pt x="5392343" y="0"/>
                  </a:moveTo>
                  <a:lnTo>
                    <a:pt x="0" y="0"/>
                  </a:lnTo>
                  <a:lnTo>
                    <a:pt x="0" y="2306713"/>
                  </a:lnTo>
                  <a:lnTo>
                    <a:pt x="15862" y="4910810"/>
                  </a:lnTo>
                  <a:lnTo>
                    <a:pt x="5392343" y="3184131"/>
                  </a:lnTo>
                  <a:lnTo>
                    <a:pt x="5392343" y="0"/>
                  </a:lnTo>
                  <a:close/>
                </a:path>
              </a:pathLst>
            </a:custGeom>
            <a:solidFill>
              <a:srgbClr val="E5596D"/>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4976307" y="1585991"/>
            <a:ext cx="78422" cy="83578"/>
          </a:xfrm>
          <a:prstGeom prst="rect">
            <a:avLst/>
          </a:prstGeom>
        </p:spPr>
      </p:pic>
      <p:grpSp>
        <p:nvGrpSpPr>
          <p:cNvPr id="7" name="object 7"/>
          <p:cNvGrpSpPr/>
          <p:nvPr/>
        </p:nvGrpSpPr>
        <p:grpSpPr>
          <a:xfrm>
            <a:off x="5087604" y="1585184"/>
            <a:ext cx="186055" cy="86360"/>
            <a:chOff x="5087604" y="1585184"/>
            <a:chExt cx="186055" cy="86360"/>
          </a:xfrm>
        </p:grpSpPr>
        <p:pic>
          <p:nvPicPr>
            <p:cNvPr id="8" name="object 8"/>
            <p:cNvPicPr/>
            <p:nvPr/>
          </p:nvPicPr>
          <p:blipFill>
            <a:blip r:embed="rId3" cstate="print"/>
            <a:stretch>
              <a:fillRect/>
            </a:stretch>
          </p:blipFill>
          <p:spPr>
            <a:xfrm>
              <a:off x="5203752" y="1586438"/>
              <a:ext cx="69646" cy="82676"/>
            </a:xfrm>
            <a:prstGeom prst="rect">
              <a:avLst/>
            </a:prstGeom>
          </p:spPr>
        </p:pic>
        <p:pic>
          <p:nvPicPr>
            <p:cNvPr id="9" name="object 9"/>
            <p:cNvPicPr/>
            <p:nvPr/>
          </p:nvPicPr>
          <p:blipFill>
            <a:blip r:embed="rId4" cstate="print"/>
            <a:stretch>
              <a:fillRect/>
            </a:stretch>
          </p:blipFill>
          <p:spPr>
            <a:xfrm>
              <a:off x="5087604" y="1585184"/>
              <a:ext cx="74652" cy="85775"/>
            </a:xfrm>
            <a:prstGeom prst="rect">
              <a:avLst/>
            </a:prstGeom>
          </p:spPr>
        </p:pic>
      </p:grpSp>
      <p:pic>
        <p:nvPicPr>
          <p:cNvPr id="10" name="object 10"/>
          <p:cNvPicPr/>
          <p:nvPr/>
        </p:nvPicPr>
        <p:blipFill>
          <a:blip r:embed="rId5" cstate="print"/>
          <a:stretch>
            <a:fillRect/>
          </a:stretch>
        </p:blipFill>
        <p:spPr>
          <a:xfrm>
            <a:off x="956800" y="4415264"/>
            <a:ext cx="7332926" cy="7361953"/>
          </a:xfrm>
          <a:prstGeom prst="rect">
            <a:avLst/>
          </a:prstGeom>
        </p:spPr>
      </p:pic>
      <p:pic>
        <p:nvPicPr>
          <p:cNvPr id="11" name="object 11"/>
          <p:cNvPicPr/>
          <p:nvPr/>
        </p:nvPicPr>
        <p:blipFill>
          <a:blip r:embed="rId6" cstate="print"/>
          <a:stretch>
            <a:fillRect/>
          </a:stretch>
        </p:blipFill>
        <p:spPr>
          <a:xfrm>
            <a:off x="5432757" y="1584680"/>
            <a:ext cx="74256" cy="84747"/>
          </a:xfrm>
          <a:prstGeom prst="rect">
            <a:avLst/>
          </a:prstGeom>
        </p:spPr>
      </p:pic>
      <p:sp>
        <p:nvSpPr>
          <p:cNvPr id="12" name="object 12"/>
          <p:cNvSpPr/>
          <p:nvPr/>
        </p:nvSpPr>
        <p:spPr>
          <a:xfrm>
            <a:off x="4687404" y="602932"/>
            <a:ext cx="1215390" cy="880110"/>
          </a:xfrm>
          <a:custGeom>
            <a:avLst/>
            <a:gdLst/>
            <a:ahLst/>
            <a:cxnLst/>
            <a:rect l="l" t="t" r="r" b="b"/>
            <a:pathLst>
              <a:path w="1215389" h="880110">
                <a:moveTo>
                  <a:pt x="1000201" y="124460"/>
                </a:moveTo>
                <a:close/>
              </a:path>
              <a:path w="1215389" h="880110">
                <a:moveTo>
                  <a:pt x="1055370" y="445770"/>
                </a:moveTo>
                <a:lnTo>
                  <a:pt x="1054811" y="446659"/>
                </a:lnTo>
                <a:lnTo>
                  <a:pt x="1055357" y="447040"/>
                </a:lnTo>
                <a:lnTo>
                  <a:pt x="1055370" y="445770"/>
                </a:lnTo>
                <a:close/>
              </a:path>
              <a:path w="1215389" h="880110">
                <a:moveTo>
                  <a:pt x="1214894" y="383540"/>
                </a:moveTo>
                <a:lnTo>
                  <a:pt x="1214780" y="382270"/>
                </a:lnTo>
                <a:lnTo>
                  <a:pt x="1214539" y="379730"/>
                </a:lnTo>
                <a:lnTo>
                  <a:pt x="1213256" y="377190"/>
                </a:lnTo>
                <a:lnTo>
                  <a:pt x="1211745" y="377190"/>
                </a:lnTo>
                <a:lnTo>
                  <a:pt x="1209522" y="375920"/>
                </a:lnTo>
                <a:lnTo>
                  <a:pt x="1207300" y="374650"/>
                </a:lnTo>
                <a:lnTo>
                  <a:pt x="1205255" y="372110"/>
                </a:lnTo>
                <a:lnTo>
                  <a:pt x="1204214" y="367030"/>
                </a:lnTo>
                <a:lnTo>
                  <a:pt x="1201051" y="360680"/>
                </a:lnTo>
                <a:lnTo>
                  <a:pt x="1195857" y="356870"/>
                </a:lnTo>
                <a:lnTo>
                  <a:pt x="1189443" y="356870"/>
                </a:lnTo>
                <a:lnTo>
                  <a:pt x="1182636" y="360680"/>
                </a:lnTo>
                <a:lnTo>
                  <a:pt x="1180973" y="361950"/>
                </a:lnTo>
                <a:lnTo>
                  <a:pt x="1179550" y="363220"/>
                </a:lnTo>
                <a:lnTo>
                  <a:pt x="1176375" y="367030"/>
                </a:lnTo>
                <a:lnTo>
                  <a:pt x="1174788" y="368300"/>
                </a:lnTo>
                <a:lnTo>
                  <a:pt x="1171054" y="372110"/>
                </a:lnTo>
                <a:lnTo>
                  <a:pt x="1169085" y="372110"/>
                </a:lnTo>
                <a:lnTo>
                  <a:pt x="1164158" y="369570"/>
                </a:lnTo>
                <a:lnTo>
                  <a:pt x="1161288" y="369570"/>
                </a:lnTo>
                <a:lnTo>
                  <a:pt x="1156157" y="370840"/>
                </a:lnTo>
                <a:lnTo>
                  <a:pt x="1153541" y="373380"/>
                </a:lnTo>
                <a:lnTo>
                  <a:pt x="1146797" y="375920"/>
                </a:lnTo>
                <a:lnTo>
                  <a:pt x="1142885" y="375920"/>
                </a:lnTo>
                <a:lnTo>
                  <a:pt x="1131824" y="368300"/>
                </a:lnTo>
                <a:lnTo>
                  <a:pt x="1125169" y="363220"/>
                </a:lnTo>
                <a:lnTo>
                  <a:pt x="1123492" y="355600"/>
                </a:lnTo>
                <a:lnTo>
                  <a:pt x="1122934" y="353060"/>
                </a:lnTo>
                <a:lnTo>
                  <a:pt x="1121994" y="350520"/>
                </a:lnTo>
                <a:lnTo>
                  <a:pt x="1118768" y="344170"/>
                </a:lnTo>
                <a:lnTo>
                  <a:pt x="1116418" y="344170"/>
                </a:lnTo>
                <a:lnTo>
                  <a:pt x="1111999" y="349250"/>
                </a:lnTo>
                <a:lnTo>
                  <a:pt x="1111237" y="350520"/>
                </a:lnTo>
                <a:lnTo>
                  <a:pt x="1108341" y="353060"/>
                </a:lnTo>
                <a:lnTo>
                  <a:pt x="1106131" y="355600"/>
                </a:lnTo>
                <a:lnTo>
                  <a:pt x="1103071" y="354330"/>
                </a:lnTo>
                <a:lnTo>
                  <a:pt x="1101877" y="351790"/>
                </a:lnTo>
                <a:lnTo>
                  <a:pt x="1101331" y="350520"/>
                </a:lnTo>
                <a:lnTo>
                  <a:pt x="1100239" y="347980"/>
                </a:lnTo>
                <a:lnTo>
                  <a:pt x="1100150" y="346710"/>
                </a:lnTo>
                <a:lnTo>
                  <a:pt x="1097940" y="337820"/>
                </a:lnTo>
                <a:lnTo>
                  <a:pt x="1093558" y="335280"/>
                </a:lnTo>
                <a:lnTo>
                  <a:pt x="1079715" y="336550"/>
                </a:lnTo>
                <a:lnTo>
                  <a:pt x="1074699" y="340360"/>
                </a:lnTo>
                <a:lnTo>
                  <a:pt x="1067308" y="349250"/>
                </a:lnTo>
                <a:lnTo>
                  <a:pt x="1063472" y="350520"/>
                </a:lnTo>
                <a:lnTo>
                  <a:pt x="1053947" y="349618"/>
                </a:lnTo>
                <a:lnTo>
                  <a:pt x="1053947" y="372110"/>
                </a:lnTo>
                <a:lnTo>
                  <a:pt x="1053490" y="374650"/>
                </a:lnTo>
                <a:lnTo>
                  <a:pt x="1049528" y="377190"/>
                </a:lnTo>
                <a:lnTo>
                  <a:pt x="1045781" y="378460"/>
                </a:lnTo>
                <a:lnTo>
                  <a:pt x="1033475" y="382270"/>
                </a:lnTo>
                <a:lnTo>
                  <a:pt x="1030198" y="379730"/>
                </a:lnTo>
                <a:lnTo>
                  <a:pt x="1028585" y="374650"/>
                </a:lnTo>
                <a:lnTo>
                  <a:pt x="1026134" y="377190"/>
                </a:lnTo>
                <a:lnTo>
                  <a:pt x="1024229" y="378460"/>
                </a:lnTo>
                <a:lnTo>
                  <a:pt x="1017485" y="386080"/>
                </a:lnTo>
                <a:lnTo>
                  <a:pt x="1016215" y="386080"/>
                </a:lnTo>
                <a:lnTo>
                  <a:pt x="1003325" y="381000"/>
                </a:lnTo>
                <a:lnTo>
                  <a:pt x="987196" y="377190"/>
                </a:lnTo>
                <a:lnTo>
                  <a:pt x="985393" y="378460"/>
                </a:lnTo>
                <a:lnTo>
                  <a:pt x="983437" y="386080"/>
                </a:lnTo>
                <a:lnTo>
                  <a:pt x="981214" y="388620"/>
                </a:lnTo>
                <a:lnTo>
                  <a:pt x="975817" y="391160"/>
                </a:lnTo>
                <a:lnTo>
                  <a:pt x="973112" y="391160"/>
                </a:lnTo>
                <a:lnTo>
                  <a:pt x="969276" y="386080"/>
                </a:lnTo>
                <a:lnTo>
                  <a:pt x="968311" y="384810"/>
                </a:lnTo>
                <a:lnTo>
                  <a:pt x="964603" y="379730"/>
                </a:lnTo>
                <a:lnTo>
                  <a:pt x="961275" y="374840"/>
                </a:lnTo>
                <a:lnTo>
                  <a:pt x="961275" y="381000"/>
                </a:lnTo>
                <a:lnTo>
                  <a:pt x="958227" y="384810"/>
                </a:lnTo>
                <a:lnTo>
                  <a:pt x="954836" y="386080"/>
                </a:lnTo>
                <a:lnTo>
                  <a:pt x="950226" y="386080"/>
                </a:lnTo>
                <a:lnTo>
                  <a:pt x="944562" y="383540"/>
                </a:lnTo>
                <a:lnTo>
                  <a:pt x="942454" y="384810"/>
                </a:lnTo>
                <a:lnTo>
                  <a:pt x="939634" y="391160"/>
                </a:lnTo>
                <a:lnTo>
                  <a:pt x="936802" y="396240"/>
                </a:lnTo>
                <a:lnTo>
                  <a:pt x="934148" y="397510"/>
                </a:lnTo>
                <a:lnTo>
                  <a:pt x="925664" y="393700"/>
                </a:lnTo>
                <a:lnTo>
                  <a:pt x="921334" y="389890"/>
                </a:lnTo>
                <a:lnTo>
                  <a:pt x="916520" y="386727"/>
                </a:lnTo>
                <a:lnTo>
                  <a:pt x="916520" y="434340"/>
                </a:lnTo>
                <a:lnTo>
                  <a:pt x="916254" y="436880"/>
                </a:lnTo>
                <a:lnTo>
                  <a:pt x="914793" y="438150"/>
                </a:lnTo>
                <a:lnTo>
                  <a:pt x="913676" y="439420"/>
                </a:lnTo>
                <a:lnTo>
                  <a:pt x="910386" y="440690"/>
                </a:lnTo>
                <a:lnTo>
                  <a:pt x="907008" y="441960"/>
                </a:lnTo>
                <a:lnTo>
                  <a:pt x="902487" y="444500"/>
                </a:lnTo>
                <a:lnTo>
                  <a:pt x="899858" y="444500"/>
                </a:lnTo>
                <a:lnTo>
                  <a:pt x="899045" y="441960"/>
                </a:lnTo>
                <a:lnTo>
                  <a:pt x="902716" y="438150"/>
                </a:lnTo>
                <a:lnTo>
                  <a:pt x="905052" y="435610"/>
                </a:lnTo>
                <a:lnTo>
                  <a:pt x="906221" y="434340"/>
                </a:lnTo>
                <a:lnTo>
                  <a:pt x="907453" y="433070"/>
                </a:lnTo>
                <a:lnTo>
                  <a:pt x="911161" y="429260"/>
                </a:lnTo>
                <a:lnTo>
                  <a:pt x="914501" y="429260"/>
                </a:lnTo>
                <a:lnTo>
                  <a:pt x="916393" y="431800"/>
                </a:lnTo>
                <a:lnTo>
                  <a:pt x="916520" y="434340"/>
                </a:lnTo>
                <a:lnTo>
                  <a:pt x="916520" y="386727"/>
                </a:lnTo>
                <a:lnTo>
                  <a:pt x="913625" y="384810"/>
                </a:lnTo>
                <a:lnTo>
                  <a:pt x="912533" y="382270"/>
                </a:lnTo>
                <a:lnTo>
                  <a:pt x="911974" y="381000"/>
                </a:lnTo>
                <a:lnTo>
                  <a:pt x="911694" y="372110"/>
                </a:lnTo>
                <a:lnTo>
                  <a:pt x="909396" y="370840"/>
                </a:lnTo>
                <a:lnTo>
                  <a:pt x="903135" y="367030"/>
                </a:lnTo>
                <a:lnTo>
                  <a:pt x="901052" y="365760"/>
                </a:lnTo>
                <a:lnTo>
                  <a:pt x="898956" y="364490"/>
                </a:lnTo>
                <a:lnTo>
                  <a:pt x="899083" y="360680"/>
                </a:lnTo>
                <a:lnTo>
                  <a:pt x="901204" y="359410"/>
                </a:lnTo>
                <a:lnTo>
                  <a:pt x="911809" y="353060"/>
                </a:lnTo>
                <a:lnTo>
                  <a:pt x="917384" y="351790"/>
                </a:lnTo>
                <a:lnTo>
                  <a:pt x="925537" y="353060"/>
                </a:lnTo>
                <a:lnTo>
                  <a:pt x="928331" y="354330"/>
                </a:lnTo>
                <a:lnTo>
                  <a:pt x="929678" y="356870"/>
                </a:lnTo>
                <a:lnTo>
                  <a:pt x="927989" y="360680"/>
                </a:lnTo>
                <a:lnTo>
                  <a:pt x="925283" y="364490"/>
                </a:lnTo>
                <a:lnTo>
                  <a:pt x="923213" y="365760"/>
                </a:lnTo>
                <a:lnTo>
                  <a:pt x="921397" y="367030"/>
                </a:lnTo>
                <a:lnTo>
                  <a:pt x="921727" y="368300"/>
                </a:lnTo>
                <a:lnTo>
                  <a:pt x="923886" y="368300"/>
                </a:lnTo>
                <a:lnTo>
                  <a:pt x="926033" y="369570"/>
                </a:lnTo>
                <a:lnTo>
                  <a:pt x="931672" y="369570"/>
                </a:lnTo>
                <a:lnTo>
                  <a:pt x="936421" y="370840"/>
                </a:lnTo>
                <a:lnTo>
                  <a:pt x="938987" y="370840"/>
                </a:lnTo>
                <a:lnTo>
                  <a:pt x="936612" y="375920"/>
                </a:lnTo>
                <a:lnTo>
                  <a:pt x="942733" y="377190"/>
                </a:lnTo>
                <a:lnTo>
                  <a:pt x="948499" y="377190"/>
                </a:lnTo>
                <a:lnTo>
                  <a:pt x="956538" y="375920"/>
                </a:lnTo>
                <a:lnTo>
                  <a:pt x="959510" y="374650"/>
                </a:lnTo>
                <a:lnTo>
                  <a:pt x="961275" y="381000"/>
                </a:lnTo>
                <a:lnTo>
                  <a:pt x="961275" y="374840"/>
                </a:lnTo>
                <a:lnTo>
                  <a:pt x="961148" y="374650"/>
                </a:lnTo>
                <a:lnTo>
                  <a:pt x="959408" y="372110"/>
                </a:lnTo>
                <a:lnTo>
                  <a:pt x="959370" y="369570"/>
                </a:lnTo>
                <a:lnTo>
                  <a:pt x="963561" y="365760"/>
                </a:lnTo>
                <a:lnTo>
                  <a:pt x="964361" y="364490"/>
                </a:lnTo>
                <a:lnTo>
                  <a:pt x="966254" y="358140"/>
                </a:lnTo>
                <a:lnTo>
                  <a:pt x="966635" y="356870"/>
                </a:lnTo>
                <a:lnTo>
                  <a:pt x="964514" y="355600"/>
                </a:lnTo>
                <a:lnTo>
                  <a:pt x="954722" y="356870"/>
                </a:lnTo>
                <a:lnTo>
                  <a:pt x="952639" y="355600"/>
                </a:lnTo>
                <a:lnTo>
                  <a:pt x="951826" y="349250"/>
                </a:lnTo>
                <a:lnTo>
                  <a:pt x="951014" y="342900"/>
                </a:lnTo>
                <a:lnTo>
                  <a:pt x="953274" y="339090"/>
                </a:lnTo>
                <a:lnTo>
                  <a:pt x="954786" y="336550"/>
                </a:lnTo>
                <a:lnTo>
                  <a:pt x="964844" y="331470"/>
                </a:lnTo>
                <a:lnTo>
                  <a:pt x="967346" y="331470"/>
                </a:lnTo>
                <a:lnTo>
                  <a:pt x="971003" y="336550"/>
                </a:lnTo>
                <a:lnTo>
                  <a:pt x="972654" y="340360"/>
                </a:lnTo>
                <a:lnTo>
                  <a:pt x="978027" y="336550"/>
                </a:lnTo>
                <a:lnTo>
                  <a:pt x="979703" y="334010"/>
                </a:lnTo>
                <a:lnTo>
                  <a:pt x="980909" y="331470"/>
                </a:lnTo>
                <a:lnTo>
                  <a:pt x="981506" y="330200"/>
                </a:lnTo>
                <a:lnTo>
                  <a:pt x="982713" y="327660"/>
                </a:lnTo>
                <a:lnTo>
                  <a:pt x="983322" y="323850"/>
                </a:lnTo>
                <a:lnTo>
                  <a:pt x="985469" y="320040"/>
                </a:lnTo>
                <a:lnTo>
                  <a:pt x="986891" y="317500"/>
                </a:lnTo>
                <a:lnTo>
                  <a:pt x="993889" y="317500"/>
                </a:lnTo>
                <a:lnTo>
                  <a:pt x="1001572" y="321310"/>
                </a:lnTo>
                <a:lnTo>
                  <a:pt x="1008265" y="325120"/>
                </a:lnTo>
                <a:lnTo>
                  <a:pt x="1013701" y="330200"/>
                </a:lnTo>
                <a:lnTo>
                  <a:pt x="1017638" y="337820"/>
                </a:lnTo>
                <a:lnTo>
                  <a:pt x="1018438" y="340360"/>
                </a:lnTo>
                <a:lnTo>
                  <a:pt x="1019390" y="341630"/>
                </a:lnTo>
                <a:lnTo>
                  <a:pt x="1022858" y="350520"/>
                </a:lnTo>
                <a:lnTo>
                  <a:pt x="1026515" y="355600"/>
                </a:lnTo>
                <a:lnTo>
                  <a:pt x="1039723" y="359410"/>
                </a:lnTo>
                <a:lnTo>
                  <a:pt x="1045184" y="364490"/>
                </a:lnTo>
                <a:lnTo>
                  <a:pt x="1053947" y="372110"/>
                </a:lnTo>
                <a:lnTo>
                  <a:pt x="1053947" y="349618"/>
                </a:lnTo>
                <a:lnTo>
                  <a:pt x="1050213" y="349250"/>
                </a:lnTo>
                <a:lnTo>
                  <a:pt x="1043012" y="345440"/>
                </a:lnTo>
                <a:lnTo>
                  <a:pt x="1036904" y="335280"/>
                </a:lnTo>
                <a:lnTo>
                  <a:pt x="1035989" y="332740"/>
                </a:lnTo>
                <a:lnTo>
                  <a:pt x="1034669" y="327660"/>
                </a:lnTo>
                <a:lnTo>
                  <a:pt x="1035812" y="323850"/>
                </a:lnTo>
                <a:lnTo>
                  <a:pt x="1038910" y="322580"/>
                </a:lnTo>
                <a:lnTo>
                  <a:pt x="1041996" y="321310"/>
                </a:lnTo>
                <a:lnTo>
                  <a:pt x="1044968" y="322580"/>
                </a:lnTo>
                <a:lnTo>
                  <a:pt x="1050074" y="327660"/>
                </a:lnTo>
                <a:lnTo>
                  <a:pt x="1053642" y="328930"/>
                </a:lnTo>
                <a:lnTo>
                  <a:pt x="1060323" y="323850"/>
                </a:lnTo>
                <a:lnTo>
                  <a:pt x="1060907" y="321310"/>
                </a:lnTo>
                <a:lnTo>
                  <a:pt x="1061199" y="320040"/>
                </a:lnTo>
                <a:lnTo>
                  <a:pt x="1058608" y="314960"/>
                </a:lnTo>
                <a:lnTo>
                  <a:pt x="1056665" y="311150"/>
                </a:lnTo>
                <a:lnTo>
                  <a:pt x="1057160" y="308610"/>
                </a:lnTo>
                <a:lnTo>
                  <a:pt x="1068082" y="304800"/>
                </a:lnTo>
                <a:lnTo>
                  <a:pt x="1073404" y="303530"/>
                </a:lnTo>
                <a:lnTo>
                  <a:pt x="1077226" y="302260"/>
                </a:lnTo>
                <a:lnTo>
                  <a:pt x="1084846" y="299720"/>
                </a:lnTo>
                <a:lnTo>
                  <a:pt x="1091158" y="298450"/>
                </a:lnTo>
                <a:lnTo>
                  <a:pt x="1099032" y="295910"/>
                </a:lnTo>
                <a:lnTo>
                  <a:pt x="1100328" y="293370"/>
                </a:lnTo>
                <a:lnTo>
                  <a:pt x="1101839" y="292100"/>
                </a:lnTo>
                <a:lnTo>
                  <a:pt x="1100353" y="290830"/>
                </a:lnTo>
                <a:lnTo>
                  <a:pt x="1099108" y="288290"/>
                </a:lnTo>
                <a:lnTo>
                  <a:pt x="1093952" y="287020"/>
                </a:lnTo>
                <a:lnTo>
                  <a:pt x="1090231" y="285750"/>
                </a:lnTo>
                <a:lnTo>
                  <a:pt x="1078572" y="285750"/>
                </a:lnTo>
                <a:lnTo>
                  <a:pt x="1072743" y="284480"/>
                </a:lnTo>
                <a:lnTo>
                  <a:pt x="1068311" y="280670"/>
                </a:lnTo>
                <a:lnTo>
                  <a:pt x="1066317" y="276860"/>
                </a:lnTo>
                <a:lnTo>
                  <a:pt x="1065657" y="275590"/>
                </a:lnTo>
                <a:lnTo>
                  <a:pt x="1064323" y="273050"/>
                </a:lnTo>
                <a:lnTo>
                  <a:pt x="1061339" y="265430"/>
                </a:lnTo>
                <a:lnTo>
                  <a:pt x="1056843" y="264160"/>
                </a:lnTo>
                <a:lnTo>
                  <a:pt x="1049388" y="274320"/>
                </a:lnTo>
                <a:lnTo>
                  <a:pt x="1046695" y="275590"/>
                </a:lnTo>
                <a:lnTo>
                  <a:pt x="1036904" y="274320"/>
                </a:lnTo>
                <a:lnTo>
                  <a:pt x="1032014" y="270510"/>
                </a:lnTo>
                <a:lnTo>
                  <a:pt x="1029042" y="266700"/>
                </a:lnTo>
                <a:lnTo>
                  <a:pt x="1026071" y="262890"/>
                </a:lnTo>
                <a:lnTo>
                  <a:pt x="1027023" y="259080"/>
                </a:lnTo>
                <a:lnTo>
                  <a:pt x="1034783" y="256540"/>
                </a:lnTo>
                <a:lnTo>
                  <a:pt x="1039291" y="255270"/>
                </a:lnTo>
                <a:lnTo>
                  <a:pt x="1046505" y="260350"/>
                </a:lnTo>
                <a:lnTo>
                  <a:pt x="1048448" y="259080"/>
                </a:lnTo>
                <a:lnTo>
                  <a:pt x="1051242" y="255270"/>
                </a:lnTo>
                <a:lnTo>
                  <a:pt x="1054036" y="251460"/>
                </a:lnTo>
                <a:lnTo>
                  <a:pt x="1054887" y="250190"/>
                </a:lnTo>
                <a:lnTo>
                  <a:pt x="1059103" y="243840"/>
                </a:lnTo>
                <a:lnTo>
                  <a:pt x="1063396" y="242570"/>
                </a:lnTo>
                <a:lnTo>
                  <a:pt x="1070927" y="243840"/>
                </a:lnTo>
                <a:lnTo>
                  <a:pt x="1073137" y="243840"/>
                </a:lnTo>
                <a:lnTo>
                  <a:pt x="1075385" y="245110"/>
                </a:lnTo>
                <a:lnTo>
                  <a:pt x="1097915" y="248920"/>
                </a:lnTo>
                <a:lnTo>
                  <a:pt x="1108964" y="248920"/>
                </a:lnTo>
                <a:lnTo>
                  <a:pt x="1111961" y="251460"/>
                </a:lnTo>
                <a:lnTo>
                  <a:pt x="1113294" y="252730"/>
                </a:lnTo>
                <a:lnTo>
                  <a:pt x="1114780" y="254000"/>
                </a:lnTo>
                <a:lnTo>
                  <a:pt x="1113205" y="255270"/>
                </a:lnTo>
                <a:lnTo>
                  <a:pt x="1111783" y="256540"/>
                </a:lnTo>
                <a:lnTo>
                  <a:pt x="1107732" y="259080"/>
                </a:lnTo>
                <a:lnTo>
                  <a:pt x="1104988" y="259080"/>
                </a:lnTo>
                <a:lnTo>
                  <a:pt x="1098359" y="261620"/>
                </a:lnTo>
                <a:lnTo>
                  <a:pt x="1097381" y="266700"/>
                </a:lnTo>
                <a:lnTo>
                  <a:pt x="1102626" y="275590"/>
                </a:lnTo>
                <a:lnTo>
                  <a:pt x="1105255" y="276860"/>
                </a:lnTo>
                <a:lnTo>
                  <a:pt x="1112354" y="271780"/>
                </a:lnTo>
                <a:lnTo>
                  <a:pt x="1114590" y="270510"/>
                </a:lnTo>
                <a:lnTo>
                  <a:pt x="1121016" y="266700"/>
                </a:lnTo>
                <a:lnTo>
                  <a:pt x="1124927" y="265430"/>
                </a:lnTo>
                <a:lnTo>
                  <a:pt x="1131925" y="270510"/>
                </a:lnTo>
                <a:lnTo>
                  <a:pt x="1152728" y="270510"/>
                </a:lnTo>
                <a:lnTo>
                  <a:pt x="1159687" y="271780"/>
                </a:lnTo>
                <a:lnTo>
                  <a:pt x="1166444" y="274320"/>
                </a:lnTo>
                <a:lnTo>
                  <a:pt x="1168146" y="275590"/>
                </a:lnTo>
                <a:lnTo>
                  <a:pt x="1170216" y="276860"/>
                </a:lnTo>
                <a:lnTo>
                  <a:pt x="1177277" y="276860"/>
                </a:lnTo>
                <a:lnTo>
                  <a:pt x="1184084" y="273050"/>
                </a:lnTo>
                <a:lnTo>
                  <a:pt x="1195158" y="266700"/>
                </a:lnTo>
                <a:lnTo>
                  <a:pt x="1197749" y="266700"/>
                </a:lnTo>
                <a:lnTo>
                  <a:pt x="1198473" y="265430"/>
                </a:lnTo>
                <a:lnTo>
                  <a:pt x="1200658" y="261620"/>
                </a:lnTo>
                <a:lnTo>
                  <a:pt x="1201953" y="259080"/>
                </a:lnTo>
                <a:lnTo>
                  <a:pt x="1201229" y="255270"/>
                </a:lnTo>
                <a:lnTo>
                  <a:pt x="1197851" y="254000"/>
                </a:lnTo>
                <a:lnTo>
                  <a:pt x="1194981" y="252730"/>
                </a:lnTo>
                <a:lnTo>
                  <a:pt x="1193914" y="252730"/>
                </a:lnTo>
                <a:lnTo>
                  <a:pt x="1186218" y="251460"/>
                </a:lnTo>
                <a:lnTo>
                  <a:pt x="1180553" y="248920"/>
                </a:lnTo>
                <a:lnTo>
                  <a:pt x="1179893" y="247650"/>
                </a:lnTo>
                <a:lnTo>
                  <a:pt x="1174559" y="237490"/>
                </a:lnTo>
                <a:lnTo>
                  <a:pt x="1169936" y="234950"/>
                </a:lnTo>
                <a:lnTo>
                  <a:pt x="1157084" y="237490"/>
                </a:lnTo>
                <a:lnTo>
                  <a:pt x="1149527" y="238760"/>
                </a:lnTo>
                <a:lnTo>
                  <a:pt x="1142250" y="241300"/>
                </a:lnTo>
                <a:lnTo>
                  <a:pt x="1135430" y="245110"/>
                </a:lnTo>
                <a:lnTo>
                  <a:pt x="1133030" y="247650"/>
                </a:lnTo>
                <a:lnTo>
                  <a:pt x="1130274" y="247650"/>
                </a:lnTo>
                <a:lnTo>
                  <a:pt x="1126388" y="242570"/>
                </a:lnTo>
                <a:lnTo>
                  <a:pt x="1125410" y="241300"/>
                </a:lnTo>
                <a:lnTo>
                  <a:pt x="1126401" y="238760"/>
                </a:lnTo>
                <a:lnTo>
                  <a:pt x="1132662" y="233680"/>
                </a:lnTo>
                <a:lnTo>
                  <a:pt x="1136611" y="231140"/>
                </a:lnTo>
                <a:lnTo>
                  <a:pt x="1145298" y="224790"/>
                </a:lnTo>
                <a:lnTo>
                  <a:pt x="1150226" y="222250"/>
                </a:lnTo>
                <a:lnTo>
                  <a:pt x="1153706" y="219710"/>
                </a:lnTo>
                <a:lnTo>
                  <a:pt x="1157173" y="217170"/>
                </a:lnTo>
                <a:lnTo>
                  <a:pt x="1159014" y="214630"/>
                </a:lnTo>
                <a:lnTo>
                  <a:pt x="1158252" y="212090"/>
                </a:lnTo>
                <a:lnTo>
                  <a:pt x="1157871" y="210820"/>
                </a:lnTo>
                <a:lnTo>
                  <a:pt x="1151674" y="212090"/>
                </a:lnTo>
                <a:lnTo>
                  <a:pt x="1149375" y="209550"/>
                </a:lnTo>
                <a:lnTo>
                  <a:pt x="1147521" y="203200"/>
                </a:lnTo>
                <a:lnTo>
                  <a:pt x="1146022" y="198120"/>
                </a:lnTo>
                <a:lnTo>
                  <a:pt x="1142517" y="196850"/>
                </a:lnTo>
                <a:lnTo>
                  <a:pt x="1136980" y="198120"/>
                </a:lnTo>
                <a:lnTo>
                  <a:pt x="1123670" y="198120"/>
                </a:lnTo>
                <a:lnTo>
                  <a:pt x="1117498" y="195580"/>
                </a:lnTo>
                <a:lnTo>
                  <a:pt x="1111592" y="191770"/>
                </a:lnTo>
                <a:lnTo>
                  <a:pt x="1105535" y="186690"/>
                </a:lnTo>
                <a:lnTo>
                  <a:pt x="1101801" y="187960"/>
                </a:lnTo>
                <a:lnTo>
                  <a:pt x="1091730" y="195580"/>
                </a:lnTo>
                <a:lnTo>
                  <a:pt x="1087716" y="199390"/>
                </a:lnTo>
                <a:lnTo>
                  <a:pt x="1076020" y="203200"/>
                </a:lnTo>
                <a:lnTo>
                  <a:pt x="1068006" y="201930"/>
                </a:lnTo>
                <a:lnTo>
                  <a:pt x="1063777" y="187960"/>
                </a:lnTo>
                <a:lnTo>
                  <a:pt x="1060754" y="184150"/>
                </a:lnTo>
                <a:lnTo>
                  <a:pt x="1056068" y="176530"/>
                </a:lnTo>
                <a:lnTo>
                  <a:pt x="1056195" y="172720"/>
                </a:lnTo>
                <a:lnTo>
                  <a:pt x="1057211" y="170180"/>
                </a:lnTo>
                <a:lnTo>
                  <a:pt x="1059827" y="167640"/>
                </a:lnTo>
                <a:lnTo>
                  <a:pt x="1062951" y="168910"/>
                </a:lnTo>
                <a:lnTo>
                  <a:pt x="1066253" y="171450"/>
                </a:lnTo>
                <a:lnTo>
                  <a:pt x="1067460" y="173990"/>
                </a:lnTo>
                <a:lnTo>
                  <a:pt x="1070140" y="177800"/>
                </a:lnTo>
                <a:lnTo>
                  <a:pt x="1071168" y="180340"/>
                </a:lnTo>
                <a:lnTo>
                  <a:pt x="1075588" y="186690"/>
                </a:lnTo>
                <a:lnTo>
                  <a:pt x="1077569" y="186690"/>
                </a:lnTo>
                <a:lnTo>
                  <a:pt x="1084872" y="181610"/>
                </a:lnTo>
                <a:lnTo>
                  <a:pt x="1088021" y="179070"/>
                </a:lnTo>
                <a:lnTo>
                  <a:pt x="1098931" y="171450"/>
                </a:lnTo>
                <a:lnTo>
                  <a:pt x="1104569" y="172720"/>
                </a:lnTo>
                <a:lnTo>
                  <a:pt x="1114145" y="180340"/>
                </a:lnTo>
                <a:lnTo>
                  <a:pt x="1116444" y="181610"/>
                </a:lnTo>
                <a:lnTo>
                  <a:pt x="1120521" y="184150"/>
                </a:lnTo>
                <a:lnTo>
                  <a:pt x="1123137" y="184150"/>
                </a:lnTo>
                <a:lnTo>
                  <a:pt x="1128420" y="180340"/>
                </a:lnTo>
                <a:lnTo>
                  <a:pt x="1132420" y="177800"/>
                </a:lnTo>
                <a:lnTo>
                  <a:pt x="1137551" y="172720"/>
                </a:lnTo>
                <a:lnTo>
                  <a:pt x="1137666" y="171450"/>
                </a:lnTo>
                <a:lnTo>
                  <a:pt x="1137881" y="168910"/>
                </a:lnTo>
                <a:lnTo>
                  <a:pt x="1138783" y="167640"/>
                </a:lnTo>
                <a:lnTo>
                  <a:pt x="1134694" y="165100"/>
                </a:lnTo>
                <a:lnTo>
                  <a:pt x="1127582" y="163830"/>
                </a:lnTo>
                <a:lnTo>
                  <a:pt x="1122400" y="162560"/>
                </a:lnTo>
                <a:lnTo>
                  <a:pt x="1114348" y="160020"/>
                </a:lnTo>
                <a:lnTo>
                  <a:pt x="1114386" y="157480"/>
                </a:lnTo>
                <a:lnTo>
                  <a:pt x="1118870" y="154940"/>
                </a:lnTo>
                <a:lnTo>
                  <a:pt x="1120749" y="153670"/>
                </a:lnTo>
                <a:lnTo>
                  <a:pt x="1126744" y="149860"/>
                </a:lnTo>
                <a:lnTo>
                  <a:pt x="1127099" y="147320"/>
                </a:lnTo>
                <a:lnTo>
                  <a:pt x="1120724" y="142240"/>
                </a:lnTo>
                <a:lnTo>
                  <a:pt x="1117473" y="140970"/>
                </a:lnTo>
                <a:lnTo>
                  <a:pt x="1113294" y="137160"/>
                </a:lnTo>
                <a:lnTo>
                  <a:pt x="1112050" y="135890"/>
                </a:lnTo>
                <a:lnTo>
                  <a:pt x="1110107" y="133350"/>
                </a:lnTo>
                <a:lnTo>
                  <a:pt x="1109840" y="130810"/>
                </a:lnTo>
                <a:lnTo>
                  <a:pt x="1106182" y="125730"/>
                </a:lnTo>
                <a:lnTo>
                  <a:pt x="1104341" y="123190"/>
                </a:lnTo>
                <a:lnTo>
                  <a:pt x="1098651" y="123190"/>
                </a:lnTo>
                <a:lnTo>
                  <a:pt x="1083081" y="125730"/>
                </a:lnTo>
                <a:lnTo>
                  <a:pt x="1078839" y="121920"/>
                </a:lnTo>
                <a:lnTo>
                  <a:pt x="1078979" y="115570"/>
                </a:lnTo>
                <a:lnTo>
                  <a:pt x="1079042" y="105410"/>
                </a:lnTo>
                <a:lnTo>
                  <a:pt x="1075728" y="106680"/>
                </a:lnTo>
                <a:lnTo>
                  <a:pt x="1073137" y="109220"/>
                </a:lnTo>
                <a:lnTo>
                  <a:pt x="1066088" y="109220"/>
                </a:lnTo>
                <a:lnTo>
                  <a:pt x="1062850" y="110490"/>
                </a:lnTo>
                <a:lnTo>
                  <a:pt x="1055966" y="115570"/>
                </a:lnTo>
                <a:lnTo>
                  <a:pt x="1054112" y="115570"/>
                </a:lnTo>
                <a:lnTo>
                  <a:pt x="1052004" y="110490"/>
                </a:lnTo>
                <a:lnTo>
                  <a:pt x="1051801" y="109220"/>
                </a:lnTo>
                <a:lnTo>
                  <a:pt x="1049858" y="104140"/>
                </a:lnTo>
                <a:lnTo>
                  <a:pt x="1046962" y="102870"/>
                </a:lnTo>
                <a:lnTo>
                  <a:pt x="1036688" y="107950"/>
                </a:lnTo>
                <a:lnTo>
                  <a:pt x="1030719" y="111760"/>
                </a:lnTo>
                <a:lnTo>
                  <a:pt x="1025436" y="120650"/>
                </a:lnTo>
                <a:lnTo>
                  <a:pt x="1022642" y="123190"/>
                </a:lnTo>
                <a:lnTo>
                  <a:pt x="1021816" y="123190"/>
                </a:lnTo>
                <a:lnTo>
                  <a:pt x="1021816" y="316230"/>
                </a:lnTo>
                <a:lnTo>
                  <a:pt x="1021689" y="320040"/>
                </a:lnTo>
                <a:lnTo>
                  <a:pt x="1018133" y="322580"/>
                </a:lnTo>
                <a:lnTo>
                  <a:pt x="1014780" y="322580"/>
                </a:lnTo>
                <a:lnTo>
                  <a:pt x="1013383" y="320040"/>
                </a:lnTo>
                <a:lnTo>
                  <a:pt x="1015098" y="317500"/>
                </a:lnTo>
                <a:lnTo>
                  <a:pt x="1016800" y="316230"/>
                </a:lnTo>
                <a:lnTo>
                  <a:pt x="1018806" y="314960"/>
                </a:lnTo>
                <a:lnTo>
                  <a:pt x="1019175" y="314960"/>
                </a:lnTo>
                <a:lnTo>
                  <a:pt x="1021118" y="316230"/>
                </a:lnTo>
                <a:lnTo>
                  <a:pt x="1021816" y="316230"/>
                </a:lnTo>
                <a:lnTo>
                  <a:pt x="1021816" y="123190"/>
                </a:lnTo>
                <a:lnTo>
                  <a:pt x="1014272" y="123190"/>
                </a:lnTo>
                <a:lnTo>
                  <a:pt x="1009726" y="125730"/>
                </a:lnTo>
                <a:lnTo>
                  <a:pt x="1003642" y="129540"/>
                </a:lnTo>
                <a:lnTo>
                  <a:pt x="1002004" y="130810"/>
                </a:lnTo>
                <a:lnTo>
                  <a:pt x="1000531" y="130810"/>
                </a:lnTo>
                <a:lnTo>
                  <a:pt x="1000290" y="127000"/>
                </a:lnTo>
                <a:lnTo>
                  <a:pt x="1000163" y="124472"/>
                </a:lnTo>
                <a:lnTo>
                  <a:pt x="982319" y="130810"/>
                </a:lnTo>
                <a:lnTo>
                  <a:pt x="981430" y="132080"/>
                </a:lnTo>
                <a:lnTo>
                  <a:pt x="977303" y="134620"/>
                </a:lnTo>
                <a:lnTo>
                  <a:pt x="976312" y="138430"/>
                </a:lnTo>
                <a:lnTo>
                  <a:pt x="980706" y="144780"/>
                </a:lnTo>
                <a:lnTo>
                  <a:pt x="982929" y="147320"/>
                </a:lnTo>
                <a:lnTo>
                  <a:pt x="987806" y="151130"/>
                </a:lnTo>
                <a:lnTo>
                  <a:pt x="990993" y="153670"/>
                </a:lnTo>
                <a:lnTo>
                  <a:pt x="995438" y="157480"/>
                </a:lnTo>
                <a:lnTo>
                  <a:pt x="996696" y="160020"/>
                </a:lnTo>
                <a:lnTo>
                  <a:pt x="998258" y="162560"/>
                </a:lnTo>
                <a:lnTo>
                  <a:pt x="995654" y="163830"/>
                </a:lnTo>
                <a:lnTo>
                  <a:pt x="993178" y="165100"/>
                </a:lnTo>
                <a:lnTo>
                  <a:pt x="985240" y="167640"/>
                </a:lnTo>
                <a:lnTo>
                  <a:pt x="969124" y="171450"/>
                </a:lnTo>
                <a:lnTo>
                  <a:pt x="967536" y="175260"/>
                </a:lnTo>
                <a:lnTo>
                  <a:pt x="971207" y="182880"/>
                </a:lnTo>
                <a:lnTo>
                  <a:pt x="972972" y="185420"/>
                </a:lnTo>
                <a:lnTo>
                  <a:pt x="977328" y="191770"/>
                </a:lnTo>
                <a:lnTo>
                  <a:pt x="977277" y="194310"/>
                </a:lnTo>
                <a:lnTo>
                  <a:pt x="973074" y="201930"/>
                </a:lnTo>
                <a:lnTo>
                  <a:pt x="969543" y="201930"/>
                </a:lnTo>
                <a:lnTo>
                  <a:pt x="966266" y="198120"/>
                </a:lnTo>
                <a:lnTo>
                  <a:pt x="965174" y="196850"/>
                </a:lnTo>
                <a:lnTo>
                  <a:pt x="964171" y="194310"/>
                </a:lnTo>
                <a:lnTo>
                  <a:pt x="959878" y="186690"/>
                </a:lnTo>
                <a:lnTo>
                  <a:pt x="957122" y="186690"/>
                </a:lnTo>
                <a:lnTo>
                  <a:pt x="949794" y="191770"/>
                </a:lnTo>
                <a:lnTo>
                  <a:pt x="947305" y="194310"/>
                </a:lnTo>
                <a:lnTo>
                  <a:pt x="945489" y="195961"/>
                </a:lnTo>
                <a:lnTo>
                  <a:pt x="945489" y="354330"/>
                </a:lnTo>
                <a:lnTo>
                  <a:pt x="942213" y="356870"/>
                </a:lnTo>
                <a:lnTo>
                  <a:pt x="938352" y="358140"/>
                </a:lnTo>
                <a:lnTo>
                  <a:pt x="937996" y="356870"/>
                </a:lnTo>
                <a:lnTo>
                  <a:pt x="936561" y="355600"/>
                </a:lnTo>
                <a:lnTo>
                  <a:pt x="937412" y="354368"/>
                </a:lnTo>
                <a:lnTo>
                  <a:pt x="943254" y="350634"/>
                </a:lnTo>
                <a:lnTo>
                  <a:pt x="944295" y="351790"/>
                </a:lnTo>
                <a:lnTo>
                  <a:pt x="944778" y="351790"/>
                </a:lnTo>
                <a:lnTo>
                  <a:pt x="944930" y="353060"/>
                </a:lnTo>
                <a:lnTo>
                  <a:pt x="945489" y="354330"/>
                </a:lnTo>
                <a:lnTo>
                  <a:pt x="945489" y="195961"/>
                </a:lnTo>
                <a:lnTo>
                  <a:pt x="943140" y="198094"/>
                </a:lnTo>
                <a:lnTo>
                  <a:pt x="943140" y="245110"/>
                </a:lnTo>
                <a:lnTo>
                  <a:pt x="937348" y="250190"/>
                </a:lnTo>
                <a:lnTo>
                  <a:pt x="935786" y="248920"/>
                </a:lnTo>
                <a:lnTo>
                  <a:pt x="934275" y="247650"/>
                </a:lnTo>
                <a:lnTo>
                  <a:pt x="936091" y="245110"/>
                </a:lnTo>
                <a:lnTo>
                  <a:pt x="937945" y="243840"/>
                </a:lnTo>
                <a:lnTo>
                  <a:pt x="940003" y="241300"/>
                </a:lnTo>
                <a:lnTo>
                  <a:pt x="940181" y="241300"/>
                </a:lnTo>
                <a:lnTo>
                  <a:pt x="942047" y="243840"/>
                </a:lnTo>
                <a:lnTo>
                  <a:pt x="943140" y="245110"/>
                </a:lnTo>
                <a:lnTo>
                  <a:pt x="943140" y="198094"/>
                </a:lnTo>
                <a:lnTo>
                  <a:pt x="941311" y="198120"/>
                </a:lnTo>
                <a:lnTo>
                  <a:pt x="939380" y="193040"/>
                </a:lnTo>
                <a:lnTo>
                  <a:pt x="940663" y="190500"/>
                </a:lnTo>
                <a:lnTo>
                  <a:pt x="941946" y="187960"/>
                </a:lnTo>
                <a:lnTo>
                  <a:pt x="948207" y="186690"/>
                </a:lnTo>
                <a:lnTo>
                  <a:pt x="949680" y="185420"/>
                </a:lnTo>
                <a:lnTo>
                  <a:pt x="952017" y="179070"/>
                </a:lnTo>
                <a:lnTo>
                  <a:pt x="953046" y="176530"/>
                </a:lnTo>
                <a:lnTo>
                  <a:pt x="957275" y="166370"/>
                </a:lnTo>
                <a:lnTo>
                  <a:pt x="955865" y="161290"/>
                </a:lnTo>
                <a:lnTo>
                  <a:pt x="954455" y="158750"/>
                </a:lnTo>
                <a:lnTo>
                  <a:pt x="951611" y="153670"/>
                </a:lnTo>
                <a:lnTo>
                  <a:pt x="950302" y="151130"/>
                </a:lnTo>
                <a:lnTo>
                  <a:pt x="948728" y="149860"/>
                </a:lnTo>
                <a:lnTo>
                  <a:pt x="945210" y="146050"/>
                </a:lnTo>
                <a:lnTo>
                  <a:pt x="939304" y="139700"/>
                </a:lnTo>
                <a:lnTo>
                  <a:pt x="934618" y="134620"/>
                </a:lnTo>
                <a:lnTo>
                  <a:pt x="931849" y="130746"/>
                </a:lnTo>
                <a:lnTo>
                  <a:pt x="931849" y="234950"/>
                </a:lnTo>
                <a:lnTo>
                  <a:pt x="929538" y="241300"/>
                </a:lnTo>
                <a:lnTo>
                  <a:pt x="926299" y="246380"/>
                </a:lnTo>
                <a:lnTo>
                  <a:pt x="920483" y="250190"/>
                </a:lnTo>
                <a:lnTo>
                  <a:pt x="917816" y="250190"/>
                </a:lnTo>
                <a:lnTo>
                  <a:pt x="918908" y="247650"/>
                </a:lnTo>
                <a:lnTo>
                  <a:pt x="919772" y="246380"/>
                </a:lnTo>
                <a:lnTo>
                  <a:pt x="922337" y="240030"/>
                </a:lnTo>
                <a:lnTo>
                  <a:pt x="921029" y="237490"/>
                </a:lnTo>
                <a:lnTo>
                  <a:pt x="916990" y="236220"/>
                </a:lnTo>
                <a:lnTo>
                  <a:pt x="914019" y="235292"/>
                </a:lnTo>
                <a:lnTo>
                  <a:pt x="914019" y="332740"/>
                </a:lnTo>
                <a:lnTo>
                  <a:pt x="912444" y="335280"/>
                </a:lnTo>
                <a:lnTo>
                  <a:pt x="910653" y="336550"/>
                </a:lnTo>
                <a:lnTo>
                  <a:pt x="908951" y="339090"/>
                </a:lnTo>
                <a:lnTo>
                  <a:pt x="906767" y="339090"/>
                </a:lnTo>
                <a:lnTo>
                  <a:pt x="906259" y="337820"/>
                </a:lnTo>
                <a:lnTo>
                  <a:pt x="905002" y="336550"/>
                </a:lnTo>
                <a:lnTo>
                  <a:pt x="906856" y="334010"/>
                </a:lnTo>
                <a:lnTo>
                  <a:pt x="908786" y="331470"/>
                </a:lnTo>
                <a:lnTo>
                  <a:pt x="910882" y="330200"/>
                </a:lnTo>
                <a:lnTo>
                  <a:pt x="914019" y="332740"/>
                </a:lnTo>
                <a:lnTo>
                  <a:pt x="914019" y="235292"/>
                </a:lnTo>
                <a:lnTo>
                  <a:pt x="912952" y="234950"/>
                </a:lnTo>
                <a:lnTo>
                  <a:pt x="909548" y="234950"/>
                </a:lnTo>
                <a:lnTo>
                  <a:pt x="905116" y="233680"/>
                </a:lnTo>
                <a:lnTo>
                  <a:pt x="922566" y="219710"/>
                </a:lnTo>
                <a:lnTo>
                  <a:pt x="922566" y="223520"/>
                </a:lnTo>
                <a:lnTo>
                  <a:pt x="921550" y="227330"/>
                </a:lnTo>
                <a:lnTo>
                  <a:pt x="924140" y="231140"/>
                </a:lnTo>
                <a:lnTo>
                  <a:pt x="927849" y="231140"/>
                </a:lnTo>
                <a:lnTo>
                  <a:pt x="931087" y="233680"/>
                </a:lnTo>
                <a:lnTo>
                  <a:pt x="931849" y="234950"/>
                </a:lnTo>
                <a:lnTo>
                  <a:pt x="931849" y="130746"/>
                </a:lnTo>
                <a:lnTo>
                  <a:pt x="930084" y="128270"/>
                </a:lnTo>
                <a:lnTo>
                  <a:pt x="927760" y="125730"/>
                </a:lnTo>
                <a:lnTo>
                  <a:pt x="926655" y="121920"/>
                </a:lnTo>
                <a:lnTo>
                  <a:pt x="923836" y="114300"/>
                </a:lnTo>
                <a:lnTo>
                  <a:pt x="923112" y="111760"/>
                </a:lnTo>
                <a:lnTo>
                  <a:pt x="921016" y="107950"/>
                </a:lnTo>
                <a:lnTo>
                  <a:pt x="918210" y="102870"/>
                </a:lnTo>
                <a:lnTo>
                  <a:pt x="914374" y="101600"/>
                </a:lnTo>
                <a:lnTo>
                  <a:pt x="904163" y="107950"/>
                </a:lnTo>
                <a:lnTo>
                  <a:pt x="901293" y="107950"/>
                </a:lnTo>
                <a:lnTo>
                  <a:pt x="901293" y="223520"/>
                </a:lnTo>
                <a:lnTo>
                  <a:pt x="900912" y="227330"/>
                </a:lnTo>
                <a:lnTo>
                  <a:pt x="898245" y="235826"/>
                </a:lnTo>
                <a:lnTo>
                  <a:pt x="898245" y="455930"/>
                </a:lnTo>
                <a:lnTo>
                  <a:pt x="897801" y="457200"/>
                </a:lnTo>
                <a:lnTo>
                  <a:pt x="897293" y="458470"/>
                </a:lnTo>
                <a:lnTo>
                  <a:pt x="895692" y="459740"/>
                </a:lnTo>
                <a:lnTo>
                  <a:pt x="890104" y="466090"/>
                </a:lnTo>
                <a:lnTo>
                  <a:pt x="889025" y="471170"/>
                </a:lnTo>
                <a:lnTo>
                  <a:pt x="892708" y="478790"/>
                </a:lnTo>
                <a:lnTo>
                  <a:pt x="892848" y="478790"/>
                </a:lnTo>
                <a:lnTo>
                  <a:pt x="893343" y="480060"/>
                </a:lnTo>
                <a:lnTo>
                  <a:pt x="886866" y="474980"/>
                </a:lnTo>
                <a:lnTo>
                  <a:pt x="882738" y="468630"/>
                </a:lnTo>
                <a:lnTo>
                  <a:pt x="881354" y="461010"/>
                </a:lnTo>
                <a:lnTo>
                  <a:pt x="882040" y="458470"/>
                </a:lnTo>
                <a:lnTo>
                  <a:pt x="883056" y="454660"/>
                </a:lnTo>
                <a:lnTo>
                  <a:pt x="885532" y="450850"/>
                </a:lnTo>
                <a:lnTo>
                  <a:pt x="893343" y="448310"/>
                </a:lnTo>
                <a:lnTo>
                  <a:pt x="897966" y="453390"/>
                </a:lnTo>
                <a:lnTo>
                  <a:pt x="898245" y="455930"/>
                </a:lnTo>
                <a:lnTo>
                  <a:pt x="898245" y="235826"/>
                </a:lnTo>
                <a:lnTo>
                  <a:pt x="898118" y="236220"/>
                </a:lnTo>
                <a:lnTo>
                  <a:pt x="896531" y="236220"/>
                </a:lnTo>
                <a:lnTo>
                  <a:pt x="896416" y="334010"/>
                </a:lnTo>
                <a:lnTo>
                  <a:pt x="891197" y="347980"/>
                </a:lnTo>
                <a:lnTo>
                  <a:pt x="889825" y="350520"/>
                </a:lnTo>
                <a:lnTo>
                  <a:pt x="888072" y="358140"/>
                </a:lnTo>
                <a:lnTo>
                  <a:pt x="886599" y="359410"/>
                </a:lnTo>
                <a:lnTo>
                  <a:pt x="876566" y="358140"/>
                </a:lnTo>
                <a:lnTo>
                  <a:pt x="873658" y="355600"/>
                </a:lnTo>
                <a:lnTo>
                  <a:pt x="874483" y="350520"/>
                </a:lnTo>
                <a:lnTo>
                  <a:pt x="875030" y="347980"/>
                </a:lnTo>
                <a:lnTo>
                  <a:pt x="875334" y="346710"/>
                </a:lnTo>
                <a:lnTo>
                  <a:pt x="875919" y="344170"/>
                </a:lnTo>
                <a:lnTo>
                  <a:pt x="879182" y="336550"/>
                </a:lnTo>
                <a:lnTo>
                  <a:pt x="881100" y="331470"/>
                </a:lnTo>
                <a:lnTo>
                  <a:pt x="881570" y="330200"/>
                </a:lnTo>
                <a:lnTo>
                  <a:pt x="883805" y="325120"/>
                </a:lnTo>
                <a:lnTo>
                  <a:pt x="886028" y="320040"/>
                </a:lnTo>
                <a:lnTo>
                  <a:pt x="888377" y="320040"/>
                </a:lnTo>
                <a:lnTo>
                  <a:pt x="893559" y="327660"/>
                </a:lnTo>
                <a:lnTo>
                  <a:pt x="894753" y="331470"/>
                </a:lnTo>
                <a:lnTo>
                  <a:pt x="896416" y="334010"/>
                </a:lnTo>
                <a:lnTo>
                  <a:pt x="896416" y="236118"/>
                </a:lnTo>
                <a:lnTo>
                  <a:pt x="893851" y="233680"/>
                </a:lnTo>
                <a:lnTo>
                  <a:pt x="892632" y="232410"/>
                </a:lnTo>
                <a:lnTo>
                  <a:pt x="891400" y="231140"/>
                </a:lnTo>
                <a:lnTo>
                  <a:pt x="888834" y="228600"/>
                </a:lnTo>
                <a:lnTo>
                  <a:pt x="884110" y="226060"/>
                </a:lnTo>
                <a:lnTo>
                  <a:pt x="885063" y="220980"/>
                </a:lnTo>
                <a:lnTo>
                  <a:pt x="885304" y="219710"/>
                </a:lnTo>
                <a:lnTo>
                  <a:pt x="889419" y="218440"/>
                </a:lnTo>
                <a:lnTo>
                  <a:pt x="890651" y="217170"/>
                </a:lnTo>
                <a:lnTo>
                  <a:pt x="892327" y="217170"/>
                </a:lnTo>
                <a:lnTo>
                  <a:pt x="894588" y="218440"/>
                </a:lnTo>
                <a:lnTo>
                  <a:pt x="897382" y="218440"/>
                </a:lnTo>
                <a:lnTo>
                  <a:pt x="900709" y="220980"/>
                </a:lnTo>
                <a:lnTo>
                  <a:pt x="901293" y="223520"/>
                </a:lnTo>
                <a:lnTo>
                  <a:pt x="901293" y="107950"/>
                </a:lnTo>
                <a:lnTo>
                  <a:pt x="900099" y="107950"/>
                </a:lnTo>
                <a:lnTo>
                  <a:pt x="894943" y="104140"/>
                </a:lnTo>
                <a:lnTo>
                  <a:pt x="893216" y="102870"/>
                </a:lnTo>
                <a:lnTo>
                  <a:pt x="891120" y="100330"/>
                </a:lnTo>
                <a:lnTo>
                  <a:pt x="886015" y="95250"/>
                </a:lnTo>
                <a:lnTo>
                  <a:pt x="883170" y="95250"/>
                </a:lnTo>
                <a:lnTo>
                  <a:pt x="878027" y="101600"/>
                </a:lnTo>
                <a:lnTo>
                  <a:pt x="876071" y="103251"/>
                </a:lnTo>
                <a:lnTo>
                  <a:pt x="876071" y="335280"/>
                </a:lnTo>
                <a:lnTo>
                  <a:pt x="875969" y="342900"/>
                </a:lnTo>
                <a:lnTo>
                  <a:pt x="871689" y="346710"/>
                </a:lnTo>
                <a:lnTo>
                  <a:pt x="868286" y="346710"/>
                </a:lnTo>
                <a:lnTo>
                  <a:pt x="868286" y="476250"/>
                </a:lnTo>
                <a:lnTo>
                  <a:pt x="867117" y="477520"/>
                </a:lnTo>
                <a:lnTo>
                  <a:pt x="866635" y="480060"/>
                </a:lnTo>
                <a:lnTo>
                  <a:pt x="865543" y="478790"/>
                </a:lnTo>
                <a:lnTo>
                  <a:pt x="865009" y="478790"/>
                </a:lnTo>
                <a:lnTo>
                  <a:pt x="861364" y="472440"/>
                </a:lnTo>
                <a:lnTo>
                  <a:pt x="855522" y="471170"/>
                </a:lnTo>
                <a:lnTo>
                  <a:pt x="846340" y="469900"/>
                </a:lnTo>
                <a:lnTo>
                  <a:pt x="843546" y="468630"/>
                </a:lnTo>
                <a:lnTo>
                  <a:pt x="839673" y="463550"/>
                </a:lnTo>
                <a:lnTo>
                  <a:pt x="841717" y="459740"/>
                </a:lnTo>
                <a:lnTo>
                  <a:pt x="845540" y="458470"/>
                </a:lnTo>
                <a:lnTo>
                  <a:pt x="854240" y="458470"/>
                </a:lnTo>
                <a:lnTo>
                  <a:pt x="860450" y="461010"/>
                </a:lnTo>
                <a:lnTo>
                  <a:pt x="864781" y="467360"/>
                </a:lnTo>
                <a:lnTo>
                  <a:pt x="867867" y="474980"/>
                </a:lnTo>
                <a:lnTo>
                  <a:pt x="868286" y="476250"/>
                </a:lnTo>
                <a:lnTo>
                  <a:pt x="868286" y="346710"/>
                </a:lnTo>
                <a:lnTo>
                  <a:pt x="864057" y="346710"/>
                </a:lnTo>
                <a:lnTo>
                  <a:pt x="864057" y="363220"/>
                </a:lnTo>
                <a:lnTo>
                  <a:pt x="861593" y="364490"/>
                </a:lnTo>
                <a:lnTo>
                  <a:pt x="845400" y="350520"/>
                </a:lnTo>
                <a:lnTo>
                  <a:pt x="842987" y="345440"/>
                </a:lnTo>
                <a:lnTo>
                  <a:pt x="842098" y="342900"/>
                </a:lnTo>
                <a:lnTo>
                  <a:pt x="839203" y="344170"/>
                </a:lnTo>
                <a:lnTo>
                  <a:pt x="838581" y="345440"/>
                </a:lnTo>
                <a:lnTo>
                  <a:pt x="837552" y="344170"/>
                </a:lnTo>
                <a:lnTo>
                  <a:pt x="834212" y="343408"/>
                </a:lnTo>
                <a:lnTo>
                  <a:pt x="834212" y="565150"/>
                </a:lnTo>
                <a:lnTo>
                  <a:pt x="832510" y="566420"/>
                </a:lnTo>
                <a:lnTo>
                  <a:pt x="830338" y="566420"/>
                </a:lnTo>
                <a:lnTo>
                  <a:pt x="830338" y="622300"/>
                </a:lnTo>
                <a:lnTo>
                  <a:pt x="830313" y="626110"/>
                </a:lnTo>
                <a:lnTo>
                  <a:pt x="830110" y="626110"/>
                </a:lnTo>
                <a:lnTo>
                  <a:pt x="829716" y="627380"/>
                </a:lnTo>
                <a:lnTo>
                  <a:pt x="824687" y="627380"/>
                </a:lnTo>
                <a:lnTo>
                  <a:pt x="824687" y="631190"/>
                </a:lnTo>
                <a:lnTo>
                  <a:pt x="822363" y="629920"/>
                </a:lnTo>
                <a:lnTo>
                  <a:pt x="824687" y="631190"/>
                </a:lnTo>
                <a:lnTo>
                  <a:pt x="824687" y="627380"/>
                </a:lnTo>
                <a:lnTo>
                  <a:pt x="817245" y="627380"/>
                </a:lnTo>
                <a:lnTo>
                  <a:pt x="817232" y="624840"/>
                </a:lnTo>
                <a:lnTo>
                  <a:pt x="817219" y="623570"/>
                </a:lnTo>
                <a:lnTo>
                  <a:pt x="821690" y="619760"/>
                </a:lnTo>
                <a:lnTo>
                  <a:pt x="827417" y="619760"/>
                </a:lnTo>
                <a:lnTo>
                  <a:pt x="830338" y="622300"/>
                </a:lnTo>
                <a:lnTo>
                  <a:pt x="830338" y="566420"/>
                </a:lnTo>
                <a:lnTo>
                  <a:pt x="826719" y="566420"/>
                </a:lnTo>
                <a:lnTo>
                  <a:pt x="820115" y="561340"/>
                </a:lnTo>
                <a:lnTo>
                  <a:pt x="819404" y="557530"/>
                </a:lnTo>
                <a:lnTo>
                  <a:pt x="820635" y="554990"/>
                </a:lnTo>
                <a:lnTo>
                  <a:pt x="827519" y="554990"/>
                </a:lnTo>
                <a:lnTo>
                  <a:pt x="831723" y="557530"/>
                </a:lnTo>
                <a:lnTo>
                  <a:pt x="833170" y="560070"/>
                </a:lnTo>
                <a:lnTo>
                  <a:pt x="834212" y="565150"/>
                </a:lnTo>
                <a:lnTo>
                  <a:pt x="834212" y="343408"/>
                </a:lnTo>
                <a:lnTo>
                  <a:pt x="832065" y="342900"/>
                </a:lnTo>
                <a:lnTo>
                  <a:pt x="829691" y="343636"/>
                </a:lnTo>
                <a:lnTo>
                  <a:pt x="829691" y="538480"/>
                </a:lnTo>
                <a:lnTo>
                  <a:pt x="820661" y="543560"/>
                </a:lnTo>
                <a:lnTo>
                  <a:pt x="815492" y="544779"/>
                </a:lnTo>
                <a:lnTo>
                  <a:pt x="815492" y="622300"/>
                </a:lnTo>
                <a:lnTo>
                  <a:pt x="813282" y="624840"/>
                </a:lnTo>
                <a:lnTo>
                  <a:pt x="807313" y="624840"/>
                </a:lnTo>
                <a:lnTo>
                  <a:pt x="802792" y="621030"/>
                </a:lnTo>
                <a:lnTo>
                  <a:pt x="803135" y="618490"/>
                </a:lnTo>
                <a:lnTo>
                  <a:pt x="803465" y="615950"/>
                </a:lnTo>
                <a:lnTo>
                  <a:pt x="805281" y="614680"/>
                </a:lnTo>
                <a:lnTo>
                  <a:pt x="805853" y="613410"/>
                </a:lnTo>
                <a:lnTo>
                  <a:pt x="811860" y="613410"/>
                </a:lnTo>
                <a:lnTo>
                  <a:pt x="815365" y="615950"/>
                </a:lnTo>
                <a:lnTo>
                  <a:pt x="815492" y="622300"/>
                </a:lnTo>
                <a:lnTo>
                  <a:pt x="815492" y="544779"/>
                </a:lnTo>
                <a:lnTo>
                  <a:pt x="815276" y="544830"/>
                </a:lnTo>
                <a:lnTo>
                  <a:pt x="810615" y="546100"/>
                </a:lnTo>
                <a:lnTo>
                  <a:pt x="807186" y="544830"/>
                </a:lnTo>
                <a:lnTo>
                  <a:pt x="804697" y="544830"/>
                </a:lnTo>
                <a:lnTo>
                  <a:pt x="803033" y="544106"/>
                </a:lnTo>
                <a:lnTo>
                  <a:pt x="803033" y="548640"/>
                </a:lnTo>
                <a:lnTo>
                  <a:pt x="799541" y="564388"/>
                </a:lnTo>
                <a:lnTo>
                  <a:pt x="799541" y="601980"/>
                </a:lnTo>
                <a:lnTo>
                  <a:pt x="797534" y="609600"/>
                </a:lnTo>
                <a:lnTo>
                  <a:pt x="797483" y="612140"/>
                </a:lnTo>
                <a:lnTo>
                  <a:pt x="796645" y="617220"/>
                </a:lnTo>
                <a:lnTo>
                  <a:pt x="795807" y="618490"/>
                </a:lnTo>
                <a:lnTo>
                  <a:pt x="794270" y="618490"/>
                </a:lnTo>
                <a:lnTo>
                  <a:pt x="792746" y="617220"/>
                </a:lnTo>
                <a:lnTo>
                  <a:pt x="791349" y="614680"/>
                </a:lnTo>
                <a:lnTo>
                  <a:pt x="790168" y="609600"/>
                </a:lnTo>
                <a:lnTo>
                  <a:pt x="790600" y="607060"/>
                </a:lnTo>
                <a:lnTo>
                  <a:pt x="790689" y="604520"/>
                </a:lnTo>
                <a:lnTo>
                  <a:pt x="791845" y="601980"/>
                </a:lnTo>
                <a:lnTo>
                  <a:pt x="792695" y="599440"/>
                </a:lnTo>
                <a:lnTo>
                  <a:pt x="797725" y="600710"/>
                </a:lnTo>
                <a:lnTo>
                  <a:pt x="799541" y="601980"/>
                </a:lnTo>
                <a:lnTo>
                  <a:pt x="799541" y="564388"/>
                </a:lnTo>
                <a:lnTo>
                  <a:pt x="798703" y="566420"/>
                </a:lnTo>
                <a:lnTo>
                  <a:pt x="797407" y="566420"/>
                </a:lnTo>
                <a:lnTo>
                  <a:pt x="786155" y="562610"/>
                </a:lnTo>
                <a:lnTo>
                  <a:pt x="781392" y="563880"/>
                </a:lnTo>
                <a:lnTo>
                  <a:pt x="775817" y="574040"/>
                </a:lnTo>
                <a:lnTo>
                  <a:pt x="771207" y="577850"/>
                </a:lnTo>
                <a:lnTo>
                  <a:pt x="762596" y="575310"/>
                </a:lnTo>
                <a:lnTo>
                  <a:pt x="759345" y="570230"/>
                </a:lnTo>
                <a:lnTo>
                  <a:pt x="759383" y="556260"/>
                </a:lnTo>
                <a:lnTo>
                  <a:pt x="763612" y="553720"/>
                </a:lnTo>
                <a:lnTo>
                  <a:pt x="773201" y="557530"/>
                </a:lnTo>
                <a:lnTo>
                  <a:pt x="776135" y="557530"/>
                </a:lnTo>
                <a:lnTo>
                  <a:pt x="784275" y="554990"/>
                </a:lnTo>
                <a:lnTo>
                  <a:pt x="786180" y="553720"/>
                </a:lnTo>
                <a:lnTo>
                  <a:pt x="788085" y="552450"/>
                </a:lnTo>
                <a:lnTo>
                  <a:pt x="789978" y="551180"/>
                </a:lnTo>
                <a:lnTo>
                  <a:pt x="801293" y="547370"/>
                </a:lnTo>
                <a:lnTo>
                  <a:pt x="803033" y="548640"/>
                </a:lnTo>
                <a:lnTo>
                  <a:pt x="803033" y="544106"/>
                </a:lnTo>
                <a:lnTo>
                  <a:pt x="798957" y="542290"/>
                </a:lnTo>
                <a:lnTo>
                  <a:pt x="795718" y="539750"/>
                </a:lnTo>
                <a:lnTo>
                  <a:pt x="792708" y="538480"/>
                </a:lnTo>
                <a:lnTo>
                  <a:pt x="786676" y="535940"/>
                </a:lnTo>
                <a:lnTo>
                  <a:pt x="780783" y="535940"/>
                </a:lnTo>
                <a:lnTo>
                  <a:pt x="773569" y="537210"/>
                </a:lnTo>
                <a:lnTo>
                  <a:pt x="772274" y="538480"/>
                </a:lnTo>
                <a:lnTo>
                  <a:pt x="769327" y="537210"/>
                </a:lnTo>
                <a:lnTo>
                  <a:pt x="766622" y="537210"/>
                </a:lnTo>
                <a:lnTo>
                  <a:pt x="765200" y="534670"/>
                </a:lnTo>
                <a:lnTo>
                  <a:pt x="765390" y="530860"/>
                </a:lnTo>
                <a:lnTo>
                  <a:pt x="769937" y="527050"/>
                </a:lnTo>
                <a:lnTo>
                  <a:pt x="773963" y="524510"/>
                </a:lnTo>
                <a:lnTo>
                  <a:pt x="781011" y="519430"/>
                </a:lnTo>
                <a:lnTo>
                  <a:pt x="784682" y="518160"/>
                </a:lnTo>
                <a:lnTo>
                  <a:pt x="790244" y="514350"/>
                </a:lnTo>
                <a:lnTo>
                  <a:pt x="790867" y="513080"/>
                </a:lnTo>
                <a:lnTo>
                  <a:pt x="791489" y="511810"/>
                </a:lnTo>
                <a:lnTo>
                  <a:pt x="792099" y="510540"/>
                </a:lnTo>
                <a:lnTo>
                  <a:pt x="795934" y="506730"/>
                </a:lnTo>
                <a:lnTo>
                  <a:pt x="797801" y="505460"/>
                </a:lnTo>
                <a:lnTo>
                  <a:pt x="800963" y="505460"/>
                </a:lnTo>
                <a:lnTo>
                  <a:pt x="803516" y="506730"/>
                </a:lnTo>
                <a:lnTo>
                  <a:pt x="805408" y="516890"/>
                </a:lnTo>
                <a:lnTo>
                  <a:pt x="811771" y="520700"/>
                </a:lnTo>
                <a:lnTo>
                  <a:pt x="820801" y="527050"/>
                </a:lnTo>
                <a:lnTo>
                  <a:pt x="823556" y="529590"/>
                </a:lnTo>
                <a:lnTo>
                  <a:pt x="829665" y="534670"/>
                </a:lnTo>
                <a:lnTo>
                  <a:pt x="829691" y="538480"/>
                </a:lnTo>
                <a:lnTo>
                  <a:pt x="829691" y="343636"/>
                </a:lnTo>
                <a:lnTo>
                  <a:pt x="827913" y="344170"/>
                </a:lnTo>
                <a:lnTo>
                  <a:pt x="821347" y="347980"/>
                </a:lnTo>
                <a:lnTo>
                  <a:pt x="818959" y="349250"/>
                </a:lnTo>
                <a:lnTo>
                  <a:pt x="811999" y="350520"/>
                </a:lnTo>
                <a:lnTo>
                  <a:pt x="809485" y="349250"/>
                </a:lnTo>
                <a:lnTo>
                  <a:pt x="809498" y="347980"/>
                </a:lnTo>
                <a:lnTo>
                  <a:pt x="809637" y="336550"/>
                </a:lnTo>
                <a:lnTo>
                  <a:pt x="817905" y="328930"/>
                </a:lnTo>
                <a:lnTo>
                  <a:pt x="830148" y="327660"/>
                </a:lnTo>
                <a:lnTo>
                  <a:pt x="835190" y="327660"/>
                </a:lnTo>
                <a:lnTo>
                  <a:pt x="847407" y="325120"/>
                </a:lnTo>
                <a:lnTo>
                  <a:pt x="850519" y="327660"/>
                </a:lnTo>
                <a:lnTo>
                  <a:pt x="855027" y="341630"/>
                </a:lnTo>
                <a:lnTo>
                  <a:pt x="858126" y="346710"/>
                </a:lnTo>
                <a:lnTo>
                  <a:pt x="861606" y="354330"/>
                </a:lnTo>
                <a:lnTo>
                  <a:pt x="862660" y="356870"/>
                </a:lnTo>
                <a:lnTo>
                  <a:pt x="863561" y="360680"/>
                </a:lnTo>
                <a:lnTo>
                  <a:pt x="864057" y="363220"/>
                </a:lnTo>
                <a:lnTo>
                  <a:pt x="864057" y="346710"/>
                </a:lnTo>
                <a:lnTo>
                  <a:pt x="862990" y="346710"/>
                </a:lnTo>
                <a:lnTo>
                  <a:pt x="858761" y="342900"/>
                </a:lnTo>
                <a:lnTo>
                  <a:pt x="859104" y="335280"/>
                </a:lnTo>
                <a:lnTo>
                  <a:pt x="863434" y="331470"/>
                </a:lnTo>
                <a:lnTo>
                  <a:pt x="871956" y="331470"/>
                </a:lnTo>
                <a:lnTo>
                  <a:pt x="876071" y="335280"/>
                </a:lnTo>
                <a:lnTo>
                  <a:pt x="876071" y="103251"/>
                </a:lnTo>
                <a:lnTo>
                  <a:pt x="875017" y="104140"/>
                </a:lnTo>
                <a:lnTo>
                  <a:pt x="869683" y="101600"/>
                </a:lnTo>
                <a:lnTo>
                  <a:pt x="868260" y="101600"/>
                </a:lnTo>
                <a:lnTo>
                  <a:pt x="860501" y="104140"/>
                </a:lnTo>
                <a:lnTo>
                  <a:pt x="853554" y="106680"/>
                </a:lnTo>
                <a:lnTo>
                  <a:pt x="847318" y="110490"/>
                </a:lnTo>
                <a:lnTo>
                  <a:pt x="841717" y="116840"/>
                </a:lnTo>
                <a:lnTo>
                  <a:pt x="838123" y="120650"/>
                </a:lnTo>
                <a:lnTo>
                  <a:pt x="838974" y="123190"/>
                </a:lnTo>
                <a:lnTo>
                  <a:pt x="848156" y="127000"/>
                </a:lnTo>
                <a:lnTo>
                  <a:pt x="852398" y="127000"/>
                </a:lnTo>
                <a:lnTo>
                  <a:pt x="861441" y="129540"/>
                </a:lnTo>
                <a:lnTo>
                  <a:pt x="864539" y="132080"/>
                </a:lnTo>
                <a:lnTo>
                  <a:pt x="866609" y="138430"/>
                </a:lnTo>
                <a:lnTo>
                  <a:pt x="866444" y="142240"/>
                </a:lnTo>
                <a:lnTo>
                  <a:pt x="863892" y="144780"/>
                </a:lnTo>
                <a:lnTo>
                  <a:pt x="860640" y="146050"/>
                </a:lnTo>
                <a:lnTo>
                  <a:pt x="855713" y="143510"/>
                </a:lnTo>
                <a:lnTo>
                  <a:pt x="852500" y="140970"/>
                </a:lnTo>
                <a:lnTo>
                  <a:pt x="847674" y="137160"/>
                </a:lnTo>
                <a:lnTo>
                  <a:pt x="845261" y="135890"/>
                </a:lnTo>
                <a:lnTo>
                  <a:pt x="844511" y="136448"/>
                </a:lnTo>
                <a:lnTo>
                  <a:pt x="844511" y="293370"/>
                </a:lnTo>
                <a:lnTo>
                  <a:pt x="842886" y="295910"/>
                </a:lnTo>
                <a:lnTo>
                  <a:pt x="841057" y="297180"/>
                </a:lnTo>
                <a:lnTo>
                  <a:pt x="838682" y="299720"/>
                </a:lnTo>
                <a:lnTo>
                  <a:pt x="837260" y="298450"/>
                </a:lnTo>
                <a:lnTo>
                  <a:pt x="835888" y="297180"/>
                </a:lnTo>
                <a:lnTo>
                  <a:pt x="836815" y="295910"/>
                </a:lnTo>
                <a:lnTo>
                  <a:pt x="837742" y="294640"/>
                </a:lnTo>
                <a:lnTo>
                  <a:pt x="839685" y="293370"/>
                </a:lnTo>
                <a:lnTo>
                  <a:pt x="841540" y="290830"/>
                </a:lnTo>
                <a:lnTo>
                  <a:pt x="842543" y="292100"/>
                </a:lnTo>
                <a:lnTo>
                  <a:pt x="844511" y="293370"/>
                </a:lnTo>
                <a:lnTo>
                  <a:pt x="844511" y="136448"/>
                </a:lnTo>
                <a:lnTo>
                  <a:pt x="838441" y="140970"/>
                </a:lnTo>
                <a:lnTo>
                  <a:pt x="834593" y="140970"/>
                </a:lnTo>
                <a:lnTo>
                  <a:pt x="834555" y="283210"/>
                </a:lnTo>
                <a:lnTo>
                  <a:pt x="833094" y="284480"/>
                </a:lnTo>
                <a:lnTo>
                  <a:pt x="828776" y="285750"/>
                </a:lnTo>
                <a:lnTo>
                  <a:pt x="825284" y="285750"/>
                </a:lnTo>
                <a:lnTo>
                  <a:pt x="819327" y="288290"/>
                </a:lnTo>
                <a:lnTo>
                  <a:pt x="816686" y="289560"/>
                </a:lnTo>
                <a:lnTo>
                  <a:pt x="809256" y="294640"/>
                </a:lnTo>
                <a:lnTo>
                  <a:pt x="803579" y="295910"/>
                </a:lnTo>
                <a:lnTo>
                  <a:pt x="796150" y="292100"/>
                </a:lnTo>
                <a:lnTo>
                  <a:pt x="795070" y="288290"/>
                </a:lnTo>
                <a:lnTo>
                  <a:pt x="794715" y="287020"/>
                </a:lnTo>
                <a:lnTo>
                  <a:pt x="794308" y="281940"/>
                </a:lnTo>
                <a:lnTo>
                  <a:pt x="818032" y="281940"/>
                </a:lnTo>
                <a:lnTo>
                  <a:pt x="820547" y="280670"/>
                </a:lnTo>
                <a:lnTo>
                  <a:pt x="825957" y="276860"/>
                </a:lnTo>
                <a:lnTo>
                  <a:pt x="829119" y="276860"/>
                </a:lnTo>
                <a:lnTo>
                  <a:pt x="833501" y="279400"/>
                </a:lnTo>
                <a:lnTo>
                  <a:pt x="834478" y="280670"/>
                </a:lnTo>
                <a:lnTo>
                  <a:pt x="834555" y="283210"/>
                </a:lnTo>
                <a:lnTo>
                  <a:pt x="834555" y="140957"/>
                </a:lnTo>
                <a:lnTo>
                  <a:pt x="834123" y="140665"/>
                </a:lnTo>
                <a:lnTo>
                  <a:pt x="834123" y="227330"/>
                </a:lnTo>
                <a:lnTo>
                  <a:pt x="833196" y="229870"/>
                </a:lnTo>
                <a:lnTo>
                  <a:pt x="831773" y="230187"/>
                </a:lnTo>
                <a:lnTo>
                  <a:pt x="831773" y="256540"/>
                </a:lnTo>
                <a:lnTo>
                  <a:pt x="831202" y="257810"/>
                </a:lnTo>
                <a:lnTo>
                  <a:pt x="824903" y="260350"/>
                </a:lnTo>
                <a:lnTo>
                  <a:pt x="821029" y="261620"/>
                </a:lnTo>
                <a:lnTo>
                  <a:pt x="810094" y="266700"/>
                </a:lnTo>
                <a:lnTo>
                  <a:pt x="805332" y="266700"/>
                </a:lnTo>
                <a:lnTo>
                  <a:pt x="797521" y="257810"/>
                </a:lnTo>
                <a:lnTo>
                  <a:pt x="796404" y="256540"/>
                </a:lnTo>
                <a:lnTo>
                  <a:pt x="795286" y="255270"/>
                </a:lnTo>
                <a:lnTo>
                  <a:pt x="793343" y="248920"/>
                </a:lnTo>
                <a:lnTo>
                  <a:pt x="792568" y="241300"/>
                </a:lnTo>
                <a:lnTo>
                  <a:pt x="792314" y="238760"/>
                </a:lnTo>
                <a:lnTo>
                  <a:pt x="794943" y="234950"/>
                </a:lnTo>
                <a:lnTo>
                  <a:pt x="801751" y="233680"/>
                </a:lnTo>
                <a:lnTo>
                  <a:pt x="810006" y="233680"/>
                </a:lnTo>
                <a:lnTo>
                  <a:pt x="812838" y="232410"/>
                </a:lnTo>
                <a:lnTo>
                  <a:pt x="821016" y="232410"/>
                </a:lnTo>
                <a:lnTo>
                  <a:pt x="821283" y="234950"/>
                </a:lnTo>
                <a:lnTo>
                  <a:pt x="817664" y="237490"/>
                </a:lnTo>
                <a:lnTo>
                  <a:pt x="813219" y="240030"/>
                </a:lnTo>
                <a:lnTo>
                  <a:pt x="813092" y="241300"/>
                </a:lnTo>
                <a:lnTo>
                  <a:pt x="817918" y="245110"/>
                </a:lnTo>
                <a:lnTo>
                  <a:pt x="820864" y="246380"/>
                </a:lnTo>
                <a:lnTo>
                  <a:pt x="825893" y="250190"/>
                </a:lnTo>
                <a:lnTo>
                  <a:pt x="828268" y="252730"/>
                </a:lnTo>
                <a:lnTo>
                  <a:pt x="831773" y="256540"/>
                </a:lnTo>
                <a:lnTo>
                  <a:pt x="831773" y="230187"/>
                </a:lnTo>
                <a:lnTo>
                  <a:pt x="827417" y="231140"/>
                </a:lnTo>
                <a:lnTo>
                  <a:pt x="824750" y="229870"/>
                </a:lnTo>
                <a:lnTo>
                  <a:pt x="821728" y="228600"/>
                </a:lnTo>
                <a:lnTo>
                  <a:pt x="823798" y="227330"/>
                </a:lnTo>
                <a:lnTo>
                  <a:pt x="824407" y="226060"/>
                </a:lnTo>
                <a:lnTo>
                  <a:pt x="825017" y="224790"/>
                </a:lnTo>
                <a:lnTo>
                  <a:pt x="828446" y="222250"/>
                </a:lnTo>
                <a:lnTo>
                  <a:pt x="830656" y="222250"/>
                </a:lnTo>
                <a:lnTo>
                  <a:pt x="832637" y="220980"/>
                </a:lnTo>
                <a:lnTo>
                  <a:pt x="833145" y="222250"/>
                </a:lnTo>
                <a:lnTo>
                  <a:pt x="834047" y="223520"/>
                </a:lnTo>
                <a:lnTo>
                  <a:pt x="834123" y="227330"/>
                </a:lnTo>
                <a:lnTo>
                  <a:pt x="834123" y="140665"/>
                </a:lnTo>
                <a:lnTo>
                  <a:pt x="826922" y="135890"/>
                </a:lnTo>
                <a:lnTo>
                  <a:pt x="824484" y="133515"/>
                </a:lnTo>
                <a:lnTo>
                  <a:pt x="824484" y="148590"/>
                </a:lnTo>
                <a:lnTo>
                  <a:pt x="824217" y="149860"/>
                </a:lnTo>
                <a:lnTo>
                  <a:pt x="820051" y="154940"/>
                </a:lnTo>
                <a:lnTo>
                  <a:pt x="815581" y="157480"/>
                </a:lnTo>
                <a:lnTo>
                  <a:pt x="810044" y="158750"/>
                </a:lnTo>
                <a:lnTo>
                  <a:pt x="805764" y="158750"/>
                </a:lnTo>
                <a:lnTo>
                  <a:pt x="804265" y="154940"/>
                </a:lnTo>
                <a:lnTo>
                  <a:pt x="804164" y="152400"/>
                </a:lnTo>
                <a:lnTo>
                  <a:pt x="804113" y="151130"/>
                </a:lnTo>
                <a:lnTo>
                  <a:pt x="803846" y="144780"/>
                </a:lnTo>
                <a:lnTo>
                  <a:pt x="805243" y="143510"/>
                </a:lnTo>
                <a:lnTo>
                  <a:pt x="808012" y="140970"/>
                </a:lnTo>
                <a:lnTo>
                  <a:pt x="813409" y="140970"/>
                </a:lnTo>
                <a:lnTo>
                  <a:pt x="818553" y="139700"/>
                </a:lnTo>
                <a:lnTo>
                  <a:pt x="823239" y="143510"/>
                </a:lnTo>
                <a:lnTo>
                  <a:pt x="824484" y="148590"/>
                </a:lnTo>
                <a:lnTo>
                  <a:pt x="824484" y="133515"/>
                </a:lnTo>
                <a:lnTo>
                  <a:pt x="823023" y="132080"/>
                </a:lnTo>
                <a:lnTo>
                  <a:pt x="812609" y="123190"/>
                </a:lnTo>
                <a:lnTo>
                  <a:pt x="808240" y="124472"/>
                </a:lnTo>
                <a:lnTo>
                  <a:pt x="799249" y="134378"/>
                </a:lnTo>
                <a:lnTo>
                  <a:pt x="799249" y="172720"/>
                </a:lnTo>
                <a:lnTo>
                  <a:pt x="798537" y="175260"/>
                </a:lnTo>
                <a:lnTo>
                  <a:pt x="791489" y="179070"/>
                </a:lnTo>
                <a:lnTo>
                  <a:pt x="787641" y="182880"/>
                </a:lnTo>
                <a:lnTo>
                  <a:pt x="783602" y="185305"/>
                </a:lnTo>
                <a:lnTo>
                  <a:pt x="783602" y="229870"/>
                </a:lnTo>
                <a:lnTo>
                  <a:pt x="780008" y="237490"/>
                </a:lnTo>
                <a:lnTo>
                  <a:pt x="776757" y="240030"/>
                </a:lnTo>
                <a:lnTo>
                  <a:pt x="772782" y="240665"/>
                </a:lnTo>
                <a:lnTo>
                  <a:pt x="772782" y="273050"/>
                </a:lnTo>
                <a:lnTo>
                  <a:pt x="772198" y="279400"/>
                </a:lnTo>
                <a:lnTo>
                  <a:pt x="766025" y="285750"/>
                </a:lnTo>
                <a:lnTo>
                  <a:pt x="763930" y="287020"/>
                </a:lnTo>
                <a:lnTo>
                  <a:pt x="762254" y="288290"/>
                </a:lnTo>
                <a:lnTo>
                  <a:pt x="761923" y="287020"/>
                </a:lnTo>
                <a:lnTo>
                  <a:pt x="761593" y="285750"/>
                </a:lnTo>
                <a:lnTo>
                  <a:pt x="760564" y="284480"/>
                </a:lnTo>
                <a:lnTo>
                  <a:pt x="760450" y="283210"/>
                </a:lnTo>
                <a:lnTo>
                  <a:pt x="760209" y="280670"/>
                </a:lnTo>
                <a:lnTo>
                  <a:pt x="760209" y="278130"/>
                </a:lnTo>
                <a:lnTo>
                  <a:pt x="760310" y="271780"/>
                </a:lnTo>
                <a:lnTo>
                  <a:pt x="758024" y="273050"/>
                </a:lnTo>
                <a:lnTo>
                  <a:pt x="756767" y="273050"/>
                </a:lnTo>
                <a:lnTo>
                  <a:pt x="755561" y="274320"/>
                </a:lnTo>
                <a:lnTo>
                  <a:pt x="751141" y="276860"/>
                </a:lnTo>
                <a:lnTo>
                  <a:pt x="746645" y="278130"/>
                </a:lnTo>
                <a:lnTo>
                  <a:pt x="742378" y="277342"/>
                </a:lnTo>
                <a:lnTo>
                  <a:pt x="742378" y="544830"/>
                </a:lnTo>
                <a:lnTo>
                  <a:pt x="739851" y="547370"/>
                </a:lnTo>
                <a:lnTo>
                  <a:pt x="739533" y="547370"/>
                </a:lnTo>
                <a:lnTo>
                  <a:pt x="739533" y="590550"/>
                </a:lnTo>
                <a:lnTo>
                  <a:pt x="736612" y="594360"/>
                </a:lnTo>
                <a:lnTo>
                  <a:pt x="735431" y="595630"/>
                </a:lnTo>
                <a:lnTo>
                  <a:pt x="732383" y="595630"/>
                </a:lnTo>
                <a:lnTo>
                  <a:pt x="727151" y="593090"/>
                </a:lnTo>
                <a:lnTo>
                  <a:pt x="724522" y="591820"/>
                </a:lnTo>
                <a:lnTo>
                  <a:pt x="720458" y="586740"/>
                </a:lnTo>
                <a:lnTo>
                  <a:pt x="717562" y="580390"/>
                </a:lnTo>
                <a:lnTo>
                  <a:pt x="721855" y="579120"/>
                </a:lnTo>
                <a:lnTo>
                  <a:pt x="725563" y="577850"/>
                </a:lnTo>
                <a:lnTo>
                  <a:pt x="733209" y="577850"/>
                </a:lnTo>
                <a:lnTo>
                  <a:pt x="735990" y="579120"/>
                </a:lnTo>
                <a:lnTo>
                  <a:pt x="739063" y="586740"/>
                </a:lnTo>
                <a:lnTo>
                  <a:pt x="739533" y="590550"/>
                </a:lnTo>
                <a:lnTo>
                  <a:pt x="739533" y="547370"/>
                </a:lnTo>
                <a:lnTo>
                  <a:pt x="736384" y="547370"/>
                </a:lnTo>
                <a:lnTo>
                  <a:pt x="730262" y="546100"/>
                </a:lnTo>
                <a:lnTo>
                  <a:pt x="724128" y="546100"/>
                </a:lnTo>
                <a:lnTo>
                  <a:pt x="716191" y="544830"/>
                </a:lnTo>
                <a:lnTo>
                  <a:pt x="712660" y="542290"/>
                </a:lnTo>
                <a:lnTo>
                  <a:pt x="713244" y="541020"/>
                </a:lnTo>
                <a:lnTo>
                  <a:pt x="713587" y="539750"/>
                </a:lnTo>
                <a:lnTo>
                  <a:pt x="715289" y="537210"/>
                </a:lnTo>
                <a:lnTo>
                  <a:pt x="721245" y="528320"/>
                </a:lnTo>
                <a:lnTo>
                  <a:pt x="727887" y="519430"/>
                </a:lnTo>
                <a:lnTo>
                  <a:pt x="730656" y="519430"/>
                </a:lnTo>
                <a:lnTo>
                  <a:pt x="738124" y="528320"/>
                </a:lnTo>
                <a:lnTo>
                  <a:pt x="741337" y="534670"/>
                </a:lnTo>
                <a:lnTo>
                  <a:pt x="742264" y="539750"/>
                </a:lnTo>
                <a:lnTo>
                  <a:pt x="742378" y="544830"/>
                </a:lnTo>
                <a:lnTo>
                  <a:pt x="742378" y="277342"/>
                </a:lnTo>
                <a:lnTo>
                  <a:pt x="741781" y="277228"/>
                </a:lnTo>
                <a:lnTo>
                  <a:pt x="741781" y="290830"/>
                </a:lnTo>
                <a:lnTo>
                  <a:pt x="741743" y="295910"/>
                </a:lnTo>
                <a:lnTo>
                  <a:pt x="738047" y="299720"/>
                </a:lnTo>
                <a:lnTo>
                  <a:pt x="735380" y="299021"/>
                </a:lnTo>
                <a:lnTo>
                  <a:pt x="735380" y="416560"/>
                </a:lnTo>
                <a:lnTo>
                  <a:pt x="731177" y="420370"/>
                </a:lnTo>
                <a:lnTo>
                  <a:pt x="723874" y="416560"/>
                </a:lnTo>
                <a:lnTo>
                  <a:pt x="721804" y="414020"/>
                </a:lnTo>
                <a:lnTo>
                  <a:pt x="718083" y="410210"/>
                </a:lnTo>
                <a:lnTo>
                  <a:pt x="715594" y="407670"/>
                </a:lnTo>
                <a:lnTo>
                  <a:pt x="714349" y="406400"/>
                </a:lnTo>
                <a:lnTo>
                  <a:pt x="711847" y="405955"/>
                </a:lnTo>
                <a:lnTo>
                  <a:pt x="711847" y="613410"/>
                </a:lnTo>
                <a:lnTo>
                  <a:pt x="709688" y="621030"/>
                </a:lnTo>
                <a:lnTo>
                  <a:pt x="705281" y="627380"/>
                </a:lnTo>
                <a:lnTo>
                  <a:pt x="699630" y="635000"/>
                </a:lnTo>
                <a:lnTo>
                  <a:pt x="693775" y="638810"/>
                </a:lnTo>
                <a:lnTo>
                  <a:pt x="688568" y="640080"/>
                </a:lnTo>
                <a:lnTo>
                  <a:pt x="681202" y="638810"/>
                </a:lnTo>
                <a:lnTo>
                  <a:pt x="675805" y="628650"/>
                </a:lnTo>
                <a:lnTo>
                  <a:pt x="675386" y="627380"/>
                </a:lnTo>
                <a:lnTo>
                  <a:pt x="674535" y="624840"/>
                </a:lnTo>
                <a:lnTo>
                  <a:pt x="674116" y="623570"/>
                </a:lnTo>
                <a:lnTo>
                  <a:pt x="671791" y="612140"/>
                </a:lnTo>
                <a:lnTo>
                  <a:pt x="674077" y="608330"/>
                </a:lnTo>
                <a:lnTo>
                  <a:pt x="680593" y="603250"/>
                </a:lnTo>
                <a:lnTo>
                  <a:pt x="682002" y="600710"/>
                </a:lnTo>
                <a:lnTo>
                  <a:pt x="682853" y="599440"/>
                </a:lnTo>
                <a:lnTo>
                  <a:pt x="685419" y="595630"/>
                </a:lnTo>
                <a:lnTo>
                  <a:pt x="687120" y="593090"/>
                </a:lnTo>
                <a:lnTo>
                  <a:pt x="689648" y="593090"/>
                </a:lnTo>
                <a:lnTo>
                  <a:pt x="698855" y="599440"/>
                </a:lnTo>
                <a:lnTo>
                  <a:pt x="703453" y="601980"/>
                </a:lnTo>
                <a:lnTo>
                  <a:pt x="709536" y="608330"/>
                </a:lnTo>
                <a:lnTo>
                  <a:pt x="710450" y="610870"/>
                </a:lnTo>
                <a:lnTo>
                  <a:pt x="711847" y="613410"/>
                </a:lnTo>
                <a:lnTo>
                  <a:pt x="711847" y="405955"/>
                </a:lnTo>
                <a:lnTo>
                  <a:pt x="707339" y="405130"/>
                </a:lnTo>
                <a:lnTo>
                  <a:pt x="695248" y="407670"/>
                </a:lnTo>
                <a:lnTo>
                  <a:pt x="691108" y="407670"/>
                </a:lnTo>
                <a:lnTo>
                  <a:pt x="682498" y="406400"/>
                </a:lnTo>
                <a:lnTo>
                  <a:pt x="680681" y="403860"/>
                </a:lnTo>
                <a:lnTo>
                  <a:pt x="685698" y="393700"/>
                </a:lnTo>
                <a:lnTo>
                  <a:pt x="689724" y="388620"/>
                </a:lnTo>
                <a:lnTo>
                  <a:pt x="692073" y="387350"/>
                </a:lnTo>
                <a:lnTo>
                  <a:pt x="701433" y="382270"/>
                </a:lnTo>
                <a:lnTo>
                  <a:pt x="705662" y="382270"/>
                </a:lnTo>
                <a:lnTo>
                  <a:pt x="711644" y="391160"/>
                </a:lnTo>
                <a:lnTo>
                  <a:pt x="713549" y="394970"/>
                </a:lnTo>
                <a:lnTo>
                  <a:pt x="717334" y="400050"/>
                </a:lnTo>
                <a:lnTo>
                  <a:pt x="719239" y="401320"/>
                </a:lnTo>
                <a:lnTo>
                  <a:pt x="723531" y="398780"/>
                </a:lnTo>
                <a:lnTo>
                  <a:pt x="725741" y="398780"/>
                </a:lnTo>
                <a:lnTo>
                  <a:pt x="732370" y="401320"/>
                </a:lnTo>
                <a:lnTo>
                  <a:pt x="734555" y="406400"/>
                </a:lnTo>
                <a:lnTo>
                  <a:pt x="735279" y="410210"/>
                </a:lnTo>
                <a:lnTo>
                  <a:pt x="735380" y="416560"/>
                </a:lnTo>
                <a:lnTo>
                  <a:pt x="735380" y="299021"/>
                </a:lnTo>
                <a:lnTo>
                  <a:pt x="733234" y="298450"/>
                </a:lnTo>
                <a:lnTo>
                  <a:pt x="731443" y="297180"/>
                </a:lnTo>
                <a:lnTo>
                  <a:pt x="731278" y="295910"/>
                </a:lnTo>
                <a:lnTo>
                  <a:pt x="730770" y="293370"/>
                </a:lnTo>
                <a:lnTo>
                  <a:pt x="735685" y="287020"/>
                </a:lnTo>
                <a:lnTo>
                  <a:pt x="739736" y="288290"/>
                </a:lnTo>
                <a:lnTo>
                  <a:pt x="741019" y="289560"/>
                </a:lnTo>
                <a:lnTo>
                  <a:pt x="741781" y="290830"/>
                </a:lnTo>
                <a:lnTo>
                  <a:pt x="741781" y="277228"/>
                </a:lnTo>
                <a:lnTo>
                  <a:pt x="739800" y="276860"/>
                </a:lnTo>
                <a:lnTo>
                  <a:pt x="737755" y="279400"/>
                </a:lnTo>
                <a:lnTo>
                  <a:pt x="734669" y="280670"/>
                </a:lnTo>
                <a:lnTo>
                  <a:pt x="733475" y="283210"/>
                </a:lnTo>
                <a:lnTo>
                  <a:pt x="731545" y="280670"/>
                </a:lnTo>
                <a:lnTo>
                  <a:pt x="730580" y="279400"/>
                </a:lnTo>
                <a:lnTo>
                  <a:pt x="729615" y="278130"/>
                </a:lnTo>
                <a:lnTo>
                  <a:pt x="728268" y="275590"/>
                </a:lnTo>
                <a:lnTo>
                  <a:pt x="744245" y="269240"/>
                </a:lnTo>
                <a:lnTo>
                  <a:pt x="754837" y="266700"/>
                </a:lnTo>
                <a:lnTo>
                  <a:pt x="758228" y="265430"/>
                </a:lnTo>
                <a:lnTo>
                  <a:pt x="766597" y="257810"/>
                </a:lnTo>
                <a:lnTo>
                  <a:pt x="769086" y="259080"/>
                </a:lnTo>
                <a:lnTo>
                  <a:pt x="772782" y="273050"/>
                </a:lnTo>
                <a:lnTo>
                  <a:pt x="772782" y="240665"/>
                </a:lnTo>
                <a:lnTo>
                  <a:pt x="768769" y="241300"/>
                </a:lnTo>
                <a:lnTo>
                  <a:pt x="767448" y="240030"/>
                </a:lnTo>
                <a:lnTo>
                  <a:pt x="767461" y="238760"/>
                </a:lnTo>
                <a:lnTo>
                  <a:pt x="767511" y="232410"/>
                </a:lnTo>
                <a:lnTo>
                  <a:pt x="767524" y="231140"/>
                </a:lnTo>
                <a:lnTo>
                  <a:pt x="771906" y="227330"/>
                </a:lnTo>
                <a:lnTo>
                  <a:pt x="776427" y="226060"/>
                </a:lnTo>
                <a:lnTo>
                  <a:pt x="780973" y="226060"/>
                </a:lnTo>
                <a:lnTo>
                  <a:pt x="783602" y="229870"/>
                </a:lnTo>
                <a:lnTo>
                  <a:pt x="783602" y="185305"/>
                </a:lnTo>
                <a:lnTo>
                  <a:pt x="781265" y="186690"/>
                </a:lnTo>
                <a:lnTo>
                  <a:pt x="778700" y="186690"/>
                </a:lnTo>
                <a:lnTo>
                  <a:pt x="777367" y="187960"/>
                </a:lnTo>
                <a:lnTo>
                  <a:pt x="771867" y="187960"/>
                </a:lnTo>
                <a:lnTo>
                  <a:pt x="769734" y="184150"/>
                </a:lnTo>
                <a:lnTo>
                  <a:pt x="771664" y="180340"/>
                </a:lnTo>
                <a:lnTo>
                  <a:pt x="772693" y="177800"/>
                </a:lnTo>
                <a:lnTo>
                  <a:pt x="775474" y="175260"/>
                </a:lnTo>
                <a:lnTo>
                  <a:pt x="778243" y="171450"/>
                </a:lnTo>
                <a:lnTo>
                  <a:pt x="780491" y="167640"/>
                </a:lnTo>
                <a:lnTo>
                  <a:pt x="779221" y="158750"/>
                </a:lnTo>
                <a:lnTo>
                  <a:pt x="781570" y="157480"/>
                </a:lnTo>
                <a:lnTo>
                  <a:pt x="787412" y="154940"/>
                </a:lnTo>
                <a:lnTo>
                  <a:pt x="789965" y="156210"/>
                </a:lnTo>
                <a:lnTo>
                  <a:pt x="793813" y="162560"/>
                </a:lnTo>
                <a:lnTo>
                  <a:pt x="796175" y="166370"/>
                </a:lnTo>
                <a:lnTo>
                  <a:pt x="799249" y="172720"/>
                </a:lnTo>
                <a:lnTo>
                  <a:pt x="799249" y="134378"/>
                </a:lnTo>
                <a:lnTo>
                  <a:pt x="799020" y="134620"/>
                </a:lnTo>
                <a:lnTo>
                  <a:pt x="795693" y="135890"/>
                </a:lnTo>
                <a:lnTo>
                  <a:pt x="788352" y="130810"/>
                </a:lnTo>
                <a:lnTo>
                  <a:pt x="786269" y="129540"/>
                </a:lnTo>
                <a:lnTo>
                  <a:pt x="780681" y="124460"/>
                </a:lnTo>
                <a:lnTo>
                  <a:pt x="777328" y="120650"/>
                </a:lnTo>
                <a:lnTo>
                  <a:pt x="767905" y="113030"/>
                </a:lnTo>
                <a:lnTo>
                  <a:pt x="764095" y="114300"/>
                </a:lnTo>
                <a:lnTo>
                  <a:pt x="760958" y="129540"/>
                </a:lnTo>
                <a:lnTo>
                  <a:pt x="755992" y="132080"/>
                </a:lnTo>
                <a:lnTo>
                  <a:pt x="741718" y="133350"/>
                </a:lnTo>
                <a:lnTo>
                  <a:pt x="734707" y="134620"/>
                </a:lnTo>
                <a:lnTo>
                  <a:pt x="732650" y="136410"/>
                </a:lnTo>
                <a:lnTo>
                  <a:pt x="732650" y="266700"/>
                </a:lnTo>
                <a:lnTo>
                  <a:pt x="725297" y="275590"/>
                </a:lnTo>
                <a:lnTo>
                  <a:pt x="723861" y="275590"/>
                </a:lnTo>
                <a:lnTo>
                  <a:pt x="723861" y="284480"/>
                </a:lnTo>
                <a:lnTo>
                  <a:pt x="722503" y="287020"/>
                </a:lnTo>
                <a:lnTo>
                  <a:pt x="721715" y="290830"/>
                </a:lnTo>
                <a:lnTo>
                  <a:pt x="716584" y="295910"/>
                </a:lnTo>
                <a:lnTo>
                  <a:pt x="712838" y="298450"/>
                </a:lnTo>
                <a:lnTo>
                  <a:pt x="705396" y="302260"/>
                </a:lnTo>
                <a:lnTo>
                  <a:pt x="704126" y="301637"/>
                </a:lnTo>
                <a:lnTo>
                  <a:pt x="704126" y="332740"/>
                </a:lnTo>
                <a:lnTo>
                  <a:pt x="702830" y="334010"/>
                </a:lnTo>
                <a:lnTo>
                  <a:pt x="689813" y="337820"/>
                </a:lnTo>
                <a:lnTo>
                  <a:pt x="682015" y="340360"/>
                </a:lnTo>
                <a:lnTo>
                  <a:pt x="679678" y="342404"/>
                </a:lnTo>
                <a:lnTo>
                  <a:pt x="679678" y="397510"/>
                </a:lnTo>
                <a:lnTo>
                  <a:pt x="678256" y="399199"/>
                </a:lnTo>
                <a:lnTo>
                  <a:pt x="678256" y="533400"/>
                </a:lnTo>
                <a:lnTo>
                  <a:pt x="674916" y="537210"/>
                </a:lnTo>
                <a:lnTo>
                  <a:pt x="667118" y="537210"/>
                </a:lnTo>
                <a:lnTo>
                  <a:pt x="664832" y="535940"/>
                </a:lnTo>
                <a:lnTo>
                  <a:pt x="660222" y="534670"/>
                </a:lnTo>
                <a:lnTo>
                  <a:pt x="656056" y="533400"/>
                </a:lnTo>
                <a:lnTo>
                  <a:pt x="651979" y="530860"/>
                </a:lnTo>
                <a:lnTo>
                  <a:pt x="651967" y="528320"/>
                </a:lnTo>
                <a:lnTo>
                  <a:pt x="652843" y="527050"/>
                </a:lnTo>
                <a:lnTo>
                  <a:pt x="656323" y="521970"/>
                </a:lnTo>
                <a:lnTo>
                  <a:pt x="657758" y="519430"/>
                </a:lnTo>
                <a:lnTo>
                  <a:pt x="659879" y="514350"/>
                </a:lnTo>
                <a:lnTo>
                  <a:pt x="661352" y="513080"/>
                </a:lnTo>
                <a:lnTo>
                  <a:pt x="669429" y="516890"/>
                </a:lnTo>
                <a:lnTo>
                  <a:pt x="674598" y="520700"/>
                </a:lnTo>
                <a:lnTo>
                  <a:pt x="678256" y="533400"/>
                </a:lnTo>
                <a:lnTo>
                  <a:pt x="678256" y="399199"/>
                </a:lnTo>
                <a:lnTo>
                  <a:pt x="675386" y="402590"/>
                </a:lnTo>
                <a:lnTo>
                  <a:pt x="666318" y="402590"/>
                </a:lnTo>
                <a:lnTo>
                  <a:pt x="666318" y="499110"/>
                </a:lnTo>
                <a:lnTo>
                  <a:pt x="663409" y="501650"/>
                </a:lnTo>
                <a:lnTo>
                  <a:pt x="657402" y="504190"/>
                </a:lnTo>
                <a:lnTo>
                  <a:pt x="650468" y="508152"/>
                </a:lnTo>
                <a:lnTo>
                  <a:pt x="650468" y="579120"/>
                </a:lnTo>
                <a:lnTo>
                  <a:pt x="649287" y="581660"/>
                </a:lnTo>
                <a:lnTo>
                  <a:pt x="647966" y="582930"/>
                </a:lnTo>
                <a:lnTo>
                  <a:pt x="641769" y="586740"/>
                </a:lnTo>
                <a:lnTo>
                  <a:pt x="635393" y="590550"/>
                </a:lnTo>
                <a:lnTo>
                  <a:pt x="624763" y="595630"/>
                </a:lnTo>
                <a:lnTo>
                  <a:pt x="621296" y="594360"/>
                </a:lnTo>
                <a:lnTo>
                  <a:pt x="614184" y="586740"/>
                </a:lnTo>
                <a:lnTo>
                  <a:pt x="610031" y="582930"/>
                </a:lnTo>
                <a:lnTo>
                  <a:pt x="598487" y="577850"/>
                </a:lnTo>
                <a:lnTo>
                  <a:pt x="596417" y="572770"/>
                </a:lnTo>
                <a:lnTo>
                  <a:pt x="596658" y="568960"/>
                </a:lnTo>
                <a:lnTo>
                  <a:pt x="596747" y="566420"/>
                </a:lnTo>
                <a:lnTo>
                  <a:pt x="596760" y="562610"/>
                </a:lnTo>
                <a:lnTo>
                  <a:pt x="596785" y="556260"/>
                </a:lnTo>
                <a:lnTo>
                  <a:pt x="599744" y="552450"/>
                </a:lnTo>
                <a:lnTo>
                  <a:pt x="618070" y="552450"/>
                </a:lnTo>
                <a:lnTo>
                  <a:pt x="625055" y="553720"/>
                </a:lnTo>
                <a:lnTo>
                  <a:pt x="631774" y="556260"/>
                </a:lnTo>
                <a:lnTo>
                  <a:pt x="638797" y="558800"/>
                </a:lnTo>
                <a:lnTo>
                  <a:pt x="643826" y="563880"/>
                </a:lnTo>
                <a:lnTo>
                  <a:pt x="647382" y="570230"/>
                </a:lnTo>
                <a:lnTo>
                  <a:pt x="650011" y="576580"/>
                </a:lnTo>
                <a:lnTo>
                  <a:pt x="650468" y="579120"/>
                </a:lnTo>
                <a:lnTo>
                  <a:pt x="650468" y="508152"/>
                </a:lnTo>
                <a:lnTo>
                  <a:pt x="644029" y="511810"/>
                </a:lnTo>
                <a:lnTo>
                  <a:pt x="641413" y="510540"/>
                </a:lnTo>
                <a:lnTo>
                  <a:pt x="641032" y="509270"/>
                </a:lnTo>
                <a:lnTo>
                  <a:pt x="640651" y="508000"/>
                </a:lnTo>
                <a:lnTo>
                  <a:pt x="639114" y="502920"/>
                </a:lnTo>
                <a:lnTo>
                  <a:pt x="610882" y="502920"/>
                </a:lnTo>
                <a:lnTo>
                  <a:pt x="600633" y="502920"/>
                </a:lnTo>
                <a:lnTo>
                  <a:pt x="597128" y="502920"/>
                </a:lnTo>
                <a:lnTo>
                  <a:pt x="593979" y="504190"/>
                </a:lnTo>
                <a:lnTo>
                  <a:pt x="588073" y="508000"/>
                </a:lnTo>
                <a:lnTo>
                  <a:pt x="585660" y="508000"/>
                </a:lnTo>
                <a:lnTo>
                  <a:pt x="583374" y="505460"/>
                </a:lnTo>
                <a:lnTo>
                  <a:pt x="578396" y="496570"/>
                </a:lnTo>
                <a:lnTo>
                  <a:pt x="576592" y="487680"/>
                </a:lnTo>
                <a:lnTo>
                  <a:pt x="577977" y="477520"/>
                </a:lnTo>
                <a:lnTo>
                  <a:pt x="579285" y="474980"/>
                </a:lnTo>
                <a:lnTo>
                  <a:pt x="582561" y="468630"/>
                </a:lnTo>
                <a:lnTo>
                  <a:pt x="584530" y="466090"/>
                </a:lnTo>
                <a:lnTo>
                  <a:pt x="585317" y="464820"/>
                </a:lnTo>
                <a:lnTo>
                  <a:pt x="586105" y="463550"/>
                </a:lnTo>
                <a:lnTo>
                  <a:pt x="590473" y="458470"/>
                </a:lnTo>
                <a:lnTo>
                  <a:pt x="593039" y="457200"/>
                </a:lnTo>
                <a:lnTo>
                  <a:pt x="596252" y="455930"/>
                </a:lnTo>
                <a:lnTo>
                  <a:pt x="599465" y="454660"/>
                </a:lnTo>
                <a:lnTo>
                  <a:pt x="602500" y="455930"/>
                </a:lnTo>
                <a:lnTo>
                  <a:pt x="607085" y="461010"/>
                </a:lnTo>
                <a:lnTo>
                  <a:pt x="605993" y="463550"/>
                </a:lnTo>
                <a:lnTo>
                  <a:pt x="602983" y="468630"/>
                </a:lnTo>
                <a:lnTo>
                  <a:pt x="601268" y="469900"/>
                </a:lnTo>
                <a:lnTo>
                  <a:pt x="598614" y="474980"/>
                </a:lnTo>
                <a:lnTo>
                  <a:pt x="598538" y="476250"/>
                </a:lnTo>
                <a:lnTo>
                  <a:pt x="603986" y="478790"/>
                </a:lnTo>
                <a:lnTo>
                  <a:pt x="606120" y="481330"/>
                </a:lnTo>
                <a:lnTo>
                  <a:pt x="609142" y="485140"/>
                </a:lnTo>
                <a:lnTo>
                  <a:pt x="609765" y="487680"/>
                </a:lnTo>
                <a:lnTo>
                  <a:pt x="613219" y="500380"/>
                </a:lnTo>
                <a:lnTo>
                  <a:pt x="612051" y="501650"/>
                </a:lnTo>
                <a:lnTo>
                  <a:pt x="638898" y="501650"/>
                </a:lnTo>
                <a:lnTo>
                  <a:pt x="638467" y="499110"/>
                </a:lnTo>
                <a:lnTo>
                  <a:pt x="637844" y="496570"/>
                </a:lnTo>
                <a:lnTo>
                  <a:pt x="638352" y="491490"/>
                </a:lnTo>
                <a:lnTo>
                  <a:pt x="639025" y="488950"/>
                </a:lnTo>
                <a:lnTo>
                  <a:pt x="642874" y="486410"/>
                </a:lnTo>
                <a:lnTo>
                  <a:pt x="650875" y="483870"/>
                </a:lnTo>
                <a:lnTo>
                  <a:pt x="656856" y="488950"/>
                </a:lnTo>
                <a:lnTo>
                  <a:pt x="660006" y="490220"/>
                </a:lnTo>
                <a:lnTo>
                  <a:pt x="663968" y="494030"/>
                </a:lnTo>
                <a:lnTo>
                  <a:pt x="666000" y="495300"/>
                </a:lnTo>
                <a:lnTo>
                  <a:pt x="666318" y="499110"/>
                </a:lnTo>
                <a:lnTo>
                  <a:pt x="666318" y="402590"/>
                </a:lnTo>
                <a:lnTo>
                  <a:pt x="665949" y="402590"/>
                </a:lnTo>
                <a:lnTo>
                  <a:pt x="661809" y="403860"/>
                </a:lnTo>
                <a:lnTo>
                  <a:pt x="653110" y="403860"/>
                </a:lnTo>
                <a:lnTo>
                  <a:pt x="651903" y="401320"/>
                </a:lnTo>
                <a:lnTo>
                  <a:pt x="656272" y="394970"/>
                </a:lnTo>
                <a:lnTo>
                  <a:pt x="657136" y="393700"/>
                </a:lnTo>
                <a:lnTo>
                  <a:pt x="658012" y="392430"/>
                </a:lnTo>
                <a:lnTo>
                  <a:pt x="661898" y="387350"/>
                </a:lnTo>
                <a:lnTo>
                  <a:pt x="668807" y="388620"/>
                </a:lnTo>
                <a:lnTo>
                  <a:pt x="673849" y="388620"/>
                </a:lnTo>
                <a:lnTo>
                  <a:pt x="678383" y="387350"/>
                </a:lnTo>
                <a:lnTo>
                  <a:pt x="679678" y="397510"/>
                </a:lnTo>
                <a:lnTo>
                  <a:pt x="679678" y="342404"/>
                </a:lnTo>
                <a:lnTo>
                  <a:pt x="673265" y="347980"/>
                </a:lnTo>
                <a:lnTo>
                  <a:pt x="669836" y="347980"/>
                </a:lnTo>
                <a:lnTo>
                  <a:pt x="663905" y="344195"/>
                </a:lnTo>
                <a:lnTo>
                  <a:pt x="663905" y="349250"/>
                </a:lnTo>
                <a:lnTo>
                  <a:pt x="660793" y="359410"/>
                </a:lnTo>
                <a:lnTo>
                  <a:pt x="658190" y="363220"/>
                </a:lnTo>
                <a:lnTo>
                  <a:pt x="649008" y="365760"/>
                </a:lnTo>
                <a:lnTo>
                  <a:pt x="646620" y="365760"/>
                </a:lnTo>
                <a:lnTo>
                  <a:pt x="641515" y="358140"/>
                </a:lnTo>
                <a:lnTo>
                  <a:pt x="640448" y="356971"/>
                </a:lnTo>
                <a:lnTo>
                  <a:pt x="640448" y="373380"/>
                </a:lnTo>
                <a:lnTo>
                  <a:pt x="635609" y="382270"/>
                </a:lnTo>
                <a:lnTo>
                  <a:pt x="633018" y="386080"/>
                </a:lnTo>
                <a:lnTo>
                  <a:pt x="629945" y="389890"/>
                </a:lnTo>
                <a:lnTo>
                  <a:pt x="627138" y="393700"/>
                </a:lnTo>
                <a:lnTo>
                  <a:pt x="624789" y="393700"/>
                </a:lnTo>
                <a:lnTo>
                  <a:pt x="619048" y="384810"/>
                </a:lnTo>
                <a:lnTo>
                  <a:pt x="615353" y="382270"/>
                </a:lnTo>
                <a:lnTo>
                  <a:pt x="608241" y="379730"/>
                </a:lnTo>
                <a:lnTo>
                  <a:pt x="607390" y="377190"/>
                </a:lnTo>
                <a:lnTo>
                  <a:pt x="606894" y="377190"/>
                </a:lnTo>
                <a:lnTo>
                  <a:pt x="606767" y="370840"/>
                </a:lnTo>
                <a:lnTo>
                  <a:pt x="610730" y="367030"/>
                </a:lnTo>
                <a:lnTo>
                  <a:pt x="623544" y="368300"/>
                </a:lnTo>
                <a:lnTo>
                  <a:pt x="629018" y="368300"/>
                </a:lnTo>
                <a:lnTo>
                  <a:pt x="639318" y="370840"/>
                </a:lnTo>
                <a:lnTo>
                  <a:pt x="640448" y="373380"/>
                </a:lnTo>
                <a:lnTo>
                  <a:pt x="640448" y="356971"/>
                </a:lnTo>
                <a:lnTo>
                  <a:pt x="638048" y="354330"/>
                </a:lnTo>
                <a:lnTo>
                  <a:pt x="634174" y="346710"/>
                </a:lnTo>
                <a:lnTo>
                  <a:pt x="633768" y="344170"/>
                </a:lnTo>
                <a:lnTo>
                  <a:pt x="635977" y="340360"/>
                </a:lnTo>
                <a:lnTo>
                  <a:pt x="638835" y="340360"/>
                </a:lnTo>
                <a:lnTo>
                  <a:pt x="640969" y="339090"/>
                </a:lnTo>
                <a:lnTo>
                  <a:pt x="647065" y="340360"/>
                </a:lnTo>
                <a:lnTo>
                  <a:pt x="652614" y="341630"/>
                </a:lnTo>
                <a:lnTo>
                  <a:pt x="662698" y="345440"/>
                </a:lnTo>
                <a:lnTo>
                  <a:pt x="663905" y="349250"/>
                </a:lnTo>
                <a:lnTo>
                  <a:pt x="663905" y="344195"/>
                </a:lnTo>
                <a:lnTo>
                  <a:pt x="666026" y="340360"/>
                </a:lnTo>
                <a:lnTo>
                  <a:pt x="666356" y="339090"/>
                </a:lnTo>
                <a:lnTo>
                  <a:pt x="667677" y="334010"/>
                </a:lnTo>
                <a:lnTo>
                  <a:pt x="670839" y="334010"/>
                </a:lnTo>
                <a:lnTo>
                  <a:pt x="680021" y="337820"/>
                </a:lnTo>
                <a:lnTo>
                  <a:pt x="683425" y="335280"/>
                </a:lnTo>
                <a:lnTo>
                  <a:pt x="684250" y="334010"/>
                </a:lnTo>
                <a:lnTo>
                  <a:pt x="688340" y="327660"/>
                </a:lnTo>
                <a:lnTo>
                  <a:pt x="689152" y="326390"/>
                </a:lnTo>
                <a:lnTo>
                  <a:pt x="691959" y="322580"/>
                </a:lnTo>
                <a:lnTo>
                  <a:pt x="694956" y="318770"/>
                </a:lnTo>
                <a:lnTo>
                  <a:pt x="698741" y="314960"/>
                </a:lnTo>
                <a:lnTo>
                  <a:pt x="701725" y="316230"/>
                </a:lnTo>
                <a:lnTo>
                  <a:pt x="703872" y="322580"/>
                </a:lnTo>
                <a:lnTo>
                  <a:pt x="704011" y="325120"/>
                </a:lnTo>
                <a:lnTo>
                  <a:pt x="704126" y="332740"/>
                </a:lnTo>
                <a:lnTo>
                  <a:pt x="704126" y="301637"/>
                </a:lnTo>
                <a:lnTo>
                  <a:pt x="702843" y="300990"/>
                </a:lnTo>
                <a:lnTo>
                  <a:pt x="700062" y="294640"/>
                </a:lnTo>
                <a:lnTo>
                  <a:pt x="699401" y="292100"/>
                </a:lnTo>
                <a:lnTo>
                  <a:pt x="699109" y="289560"/>
                </a:lnTo>
                <a:lnTo>
                  <a:pt x="698779" y="287020"/>
                </a:lnTo>
                <a:lnTo>
                  <a:pt x="700252" y="284480"/>
                </a:lnTo>
                <a:lnTo>
                  <a:pt x="703694" y="283210"/>
                </a:lnTo>
                <a:lnTo>
                  <a:pt x="707466" y="281940"/>
                </a:lnTo>
                <a:lnTo>
                  <a:pt x="711301" y="281940"/>
                </a:lnTo>
                <a:lnTo>
                  <a:pt x="716330" y="280670"/>
                </a:lnTo>
                <a:lnTo>
                  <a:pt x="723861" y="284480"/>
                </a:lnTo>
                <a:lnTo>
                  <a:pt x="723861" y="275590"/>
                </a:lnTo>
                <a:lnTo>
                  <a:pt x="716470" y="275590"/>
                </a:lnTo>
                <a:lnTo>
                  <a:pt x="715467" y="274320"/>
                </a:lnTo>
                <a:lnTo>
                  <a:pt x="717296" y="270510"/>
                </a:lnTo>
                <a:lnTo>
                  <a:pt x="719696" y="266700"/>
                </a:lnTo>
                <a:lnTo>
                  <a:pt x="720547" y="265430"/>
                </a:lnTo>
                <a:lnTo>
                  <a:pt x="722223" y="262890"/>
                </a:lnTo>
                <a:lnTo>
                  <a:pt x="727938" y="256540"/>
                </a:lnTo>
                <a:lnTo>
                  <a:pt x="731608" y="257810"/>
                </a:lnTo>
                <a:lnTo>
                  <a:pt x="732650" y="266700"/>
                </a:lnTo>
                <a:lnTo>
                  <a:pt x="732650" y="136410"/>
                </a:lnTo>
                <a:lnTo>
                  <a:pt x="728853" y="139700"/>
                </a:lnTo>
                <a:lnTo>
                  <a:pt x="728167" y="139700"/>
                </a:lnTo>
                <a:lnTo>
                  <a:pt x="721868" y="143510"/>
                </a:lnTo>
                <a:lnTo>
                  <a:pt x="717296" y="143510"/>
                </a:lnTo>
                <a:lnTo>
                  <a:pt x="710196" y="133350"/>
                </a:lnTo>
                <a:lnTo>
                  <a:pt x="707263" y="128270"/>
                </a:lnTo>
                <a:lnTo>
                  <a:pt x="706843" y="127000"/>
                </a:lnTo>
                <a:lnTo>
                  <a:pt x="703084" y="115570"/>
                </a:lnTo>
                <a:lnTo>
                  <a:pt x="705027" y="111760"/>
                </a:lnTo>
                <a:lnTo>
                  <a:pt x="705662" y="110490"/>
                </a:lnTo>
                <a:lnTo>
                  <a:pt x="706310" y="109220"/>
                </a:lnTo>
                <a:lnTo>
                  <a:pt x="717181" y="106680"/>
                </a:lnTo>
                <a:lnTo>
                  <a:pt x="728218" y="106680"/>
                </a:lnTo>
                <a:lnTo>
                  <a:pt x="731393" y="107950"/>
                </a:lnTo>
                <a:lnTo>
                  <a:pt x="737870" y="109220"/>
                </a:lnTo>
                <a:lnTo>
                  <a:pt x="740054" y="107950"/>
                </a:lnTo>
                <a:lnTo>
                  <a:pt x="741641" y="102870"/>
                </a:lnTo>
                <a:lnTo>
                  <a:pt x="743966" y="95250"/>
                </a:lnTo>
                <a:lnTo>
                  <a:pt x="746836" y="91440"/>
                </a:lnTo>
                <a:lnTo>
                  <a:pt x="758431" y="90170"/>
                </a:lnTo>
                <a:lnTo>
                  <a:pt x="765187" y="88900"/>
                </a:lnTo>
                <a:lnTo>
                  <a:pt x="773938" y="99060"/>
                </a:lnTo>
                <a:lnTo>
                  <a:pt x="779221" y="101600"/>
                </a:lnTo>
                <a:lnTo>
                  <a:pt x="791095" y="104140"/>
                </a:lnTo>
                <a:lnTo>
                  <a:pt x="793394" y="102870"/>
                </a:lnTo>
                <a:lnTo>
                  <a:pt x="798360" y="92710"/>
                </a:lnTo>
                <a:lnTo>
                  <a:pt x="801649" y="90170"/>
                </a:lnTo>
                <a:lnTo>
                  <a:pt x="811720" y="91440"/>
                </a:lnTo>
                <a:lnTo>
                  <a:pt x="814895" y="90170"/>
                </a:lnTo>
                <a:lnTo>
                  <a:pt x="815428" y="88900"/>
                </a:lnTo>
                <a:lnTo>
                  <a:pt x="819721" y="78740"/>
                </a:lnTo>
                <a:lnTo>
                  <a:pt x="823912" y="73660"/>
                </a:lnTo>
                <a:lnTo>
                  <a:pt x="835914" y="67310"/>
                </a:lnTo>
                <a:lnTo>
                  <a:pt x="834682" y="63500"/>
                </a:lnTo>
                <a:lnTo>
                  <a:pt x="829310" y="60960"/>
                </a:lnTo>
                <a:lnTo>
                  <a:pt x="825881" y="59690"/>
                </a:lnTo>
                <a:lnTo>
                  <a:pt x="822439" y="58420"/>
                </a:lnTo>
                <a:lnTo>
                  <a:pt x="808151" y="55880"/>
                </a:lnTo>
                <a:lnTo>
                  <a:pt x="793648" y="58420"/>
                </a:lnTo>
                <a:lnTo>
                  <a:pt x="787603" y="57150"/>
                </a:lnTo>
                <a:lnTo>
                  <a:pt x="775944" y="48260"/>
                </a:lnTo>
                <a:lnTo>
                  <a:pt x="772617" y="46990"/>
                </a:lnTo>
                <a:lnTo>
                  <a:pt x="766330" y="45720"/>
                </a:lnTo>
                <a:lnTo>
                  <a:pt x="760323" y="45720"/>
                </a:lnTo>
                <a:lnTo>
                  <a:pt x="754634" y="46990"/>
                </a:lnTo>
                <a:lnTo>
                  <a:pt x="749338" y="52070"/>
                </a:lnTo>
                <a:lnTo>
                  <a:pt x="747229" y="53340"/>
                </a:lnTo>
                <a:lnTo>
                  <a:pt x="744639" y="55880"/>
                </a:lnTo>
                <a:lnTo>
                  <a:pt x="737704" y="59690"/>
                </a:lnTo>
                <a:lnTo>
                  <a:pt x="734593" y="58420"/>
                </a:lnTo>
                <a:lnTo>
                  <a:pt x="732624" y="48260"/>
                </a:lnTo>
                <a:lnTo>
                  <a:pt x="733298" y="40640"/>
                </a:lnTo>
                <a:lnTo>
                  <a:pt x="731266" y="36830"/>
                </a:lnTo>
                <a:lnTo>
                  <a:pt x="727062" y="34290"/>
                </a:lnTo>
                <a:lnTo>
                  <a:pt x="720750" y="30480"/>
                </a:lnTo>
                <a:lnTo>
                  <a:pt x="714082" y="25400"/>
                </a:lnTo>
                <a:lnTo>
                  <a:pt x="707212" y="21590"/>
                </a:lnTo>
                <a:lnTo>
                  <a:pt x="698296" y="17780"/>
                </a:lnTo>
                <a:lnTo>
                  <a:pt x="689444" y="16510"/>
                </a:lnTo>
                <a:lnTo>
                  <a:pt x="687044" y="17208"/>
                </a:lnTo>
                <a:lnTo>
                  <a:pt x="687044" y="209550"/>
                </a:lnTo>
                <a:lnTo>
                  <a:pt x="684911" y="212090"/>
                </a:lnTo>
                <a:lnTo>
                  <a:pt x="682015" y="214630"/>
                </a:lnTo>
                <a:lnTo>
                  <a:pt x="680021" y="215900"/>
                </a:lnTo>
                <a:lnTo>
                  <a:pt x="675144" y="219710"/>
                </a:lnTo>
                <a:lnTo>
                  <a:pt x="673011" y="222250"/>
                </a:lnTo>
                <a:lnTo>
                  <a:pt x="672617" y="227330"/>
                </a:lnTo>
                <a:lnTo>
                  <a:pt x="672223" y="228600"/>
                </a:lnTo>
                <a:lnTo>
                  <a:pt x="669937" y="231140"/>
                </a:lnTo>
                <a:lnTo>
                  <a:pt x="667969" y="232410"/>
                </a:lnTo>
                <a:lnTo>
                  <a:pt x="664946" y="232410"/>
                </a:lnTo>
                <a:lnTo>
                  <a:pt x="663460" y="229870"/>
                </a:lnTo>
                <a:lnTo>
                  <a:pt x="661403" y="227330"/>
                </a:lnTo>
                <a:lnTo>
                  <a:pt x="661136" y="226060"/>
                </a:lnTo>
                <a:lnTo>
                  <a:pt x="658609" y="222250"/>
                </a:lnTo>
                <a:lnTo>
                  <a:pt x="656488" y="220980"/>
                </a:lnTo>
                <a:lnTo>
                  <a:pt x="652487" y="226060"/>
                </a:lnTo>
                <a:lnTo>
                  <a:pt x="650519" y="226060"/>
                </a:lnTo>
                <a:lnTo>
                  <a:pt x="645947" y="220980"/>
                </a:lnTo>
                <a:lnTo>
                  <a:pt x="645909" y="217170"/>
                </a:lnTo>
                <a:lnTo>
                  <a:pt x="648881" y="215900"/>
                </a:lnTo>
                <a:lnTo>
                  <a:pt x="656361" y="213360"/>
                </a:lnTo>
                <a:lnTo>
                  <a:pt x="654875" y="207010"/>
                </a:lnTo>
                <a:lnTo>
                  <a:pt x="654977" y="203200"/>
                </a:lnTo>
                <a:lnTo>
                  <a:pt x="655104" y="198120"/>
                </a:lnTo>
                <a:lnTo>
                  <a:pt x="655472" y="195580"/>
                </a:lnTo>
                <a:lnTo>
                  <a:pt x="655789" y="190500"/>
                </a:lnTo>
                <a:lnTo>
                  <a:pt x="659638" y="193040"/>
                </a:lnTo>
                <a:lnTo>
                  <a:pt x="662292" y="194310"/>
                </a:lnTo>
                <a:lnTo>
                  <a:pt x="669823" y="199390"/>
                </a:lnTo>
                <a:lnTo>
                  <a:pt x="674954" y="203200"/>
                </a:lnTo>
                <a:lnTo>
                  <a:pt x="683361" y="204470"/>
                </a:lnTo>
                <a:lnTo>
                  <a:pt x="686257" y="205740"/>
                </a:lnTo>
                <a:lnTo>
                  <a:pt x="687044" y="209550"/>
                </a:lnTo>
                <a:lnTo>
                  <a:pt x="687044" y="17208"/>
                </a:lnTo>
                <a:lnTo>
                  <a:pt x="680707" y="19050"/>
                </a:lnTo>
                <a:lnTo>
                  <a:pt x="672084" y="22860"/>
                </a:lnTo>
                <a:lnTo>
                  <a:pt x="669836" y="25400"/>
                </a:lnTo>
                <a:lnTo>
                  <a:pt x="667334" y="26670"/>
                </a:lnTo>
                <a:lnTo>
                  <a:pt x="661035" y="29210"/>
                </a:lnTo>
                <a:lnTo>
                  <a:pt x="657275" y="31750"/>
                </a:lnTo>
                <a:lnTo>
                  <a:pt x="651217" y="34290"/>
                </a:lnTo>
                <a:lnTo>
                  <a:pt x="647827" y="33020"/>
                </a:lnTo>
                <a:lnTo>
                  <a:pt x="642620" y="27940"/>
                </a:lnTo>
                <a:lnTo>
                  <a:pt x="635977" y="27940"/>
                </a:lnTo>
                <a:lnTo>
                  <a:pt x="635977" y="215900"/>
                </a:lnTo>
                <a:lnTo>
                  <a:pt x="635508" y="219710"/>
                </a:lnTo>
                <a:lnTo>
                  <a:pt x="635774" y="222250"/>
                </a:lnTo>
                <a:lnTo>
                  <a:pt x="633857" y="227330"/>
                </a:lnTo>
                <a:lnTo>
                  <a:pt x="631609" y="228600"/>
                </a:lnTo>
                <a:lnTo>
                  <a:pt x="627189" y="232029"/>
                </a:lnTo>
                <a:lnTo>
                  <a:pt x="627189" y="351790"/>
                </a:lnTo>
                <a:lnTo>
                  <a:pt x="621385" y="356870"/>
                </a:lnTo>
                <a:lnTo>
                  <a:pt x="615759" y="356870"/>
                </a:lnTo>
                <a:lnTo>
                  <a:pt x="609523" y="355600"/>
                </a:lnTo>
                <a:lnTo>
                  <a:pt x="603262" y="355600"/>
                </a:lnTo>
                <a:lnTo>
                  <a:pt x="595985" y="354330"/>
                </a:lnTo>
                <a:lnTo>
                  <a:pt x="594893" y="351790"/>
                </a:lnTo>
                <a:lnTo>
                  <a:pt x="594156" y="349250"/>
                </a:lnTo>
                <a:lnTo>
                  <a:pt x="594880" y="347980"/>
                </a:lnTo>
                <a:lnTo>
                  <a:pt x="595820" y="342900"/>
                </a:lnTo>
                <a:lnTo>
                  <a:pt x="596290" y="340360"/>
                </a:lnTo>
                <a:lnTo>
                  <a:pt x="599643" y="334010"/>
                </a:lnTo>
                <a:lnTo>
                  <a:pt x="607834" y="340360"/>
                </a:lnTo>
                <a:lnTo>
                  <a:pt x="610946" y="342900"/>
                </a:lnTo>
                <a:lnTo>
                  <a:pt x="614299" y="344170"/>
                </a:lnTo>
                <a:lnTo>
                  <a:pt x="619506" y="340360"/>
                </a:lnTo>
                <a:lnTo>
                  <a:pt x="622541" y="339090"/>
                </a:lnTo>
                <a:lnTo>
                  <a:pt x="624776" y="341630"/>
                </a:lnTo>
                <a:lnTo>
                  <a:pt x="626389" y="344170"/>
                </a:lnTo>
                <a:lnTo>
                  <a:pt x="626618" y="346710"/>
                </a:lnTo>
                <a:lnTo>
                  <a:pt x="627189" y="351790"/>
                </a:lnTo>
                <a:lnTo>
                  <a:pt x="627189" y="232029"/>
                </a:lnTo>
                <a:lnTo>
                  <a:pt x="626694" y="232410"/>
                </a:lnTo>
                <a:lnTo>
                  <a:pt x="623303" y="233680"/>
                </a:lnTo>
                <a:lnTo>
                  <a:pt x="616140" y="238760"/>
                </a:lnTo>
                <a:lnTo>
                  <a:pt x="611352" y="236220"/>
                </a:lnTo>
                <a:lnTo>
                  <a:pt x="611670" y="227330"/>
                </a:lnTo>
                <a:lnTo>
                  <a:pt x="614832" y="219710"/>
                </a:lnTo>
                <a:lnTo>
                  <a:pt x="616597" y="214630"/>
                </a:lnTo>
                <a:lnTo>
                  <a:pt x="618921" y="210820"/>
                </a:lnTo>
                <a:lnTo>
                  <a:pt x="622300" y="205740"/>
                </a:lnTo>
                <a:lnTo>
                  <a:pt x="624192" y="204470"/>
                </a:lnTo>
                <a:lnTo>
                  <a:pt x="628992" y="203200"/>
                </a:lnTo>
                <a:lnTo>
                  <a:pt x="632193" y="204470"/>
                </a:lnTo>
                <a:lnTo>
                  <a:pt x="634923" y="210820"/>
                </a:lnTo>
                <a:lnTo>
                  <a:pt x="635977" y="215900"/>
                </a:lnTo>
                <a:lnTo>
                  <a:pt x="635977" y="27940"/>
                </a:lnTo>
                <a:lnTo>
                  <a:pt x="633717" y="27940"/>
                </a:lnTo>
                <a:lnTo>
                  <a:pt x="607618" y="33020"/>
                </a:lnTo>
                <a:lnTo>
                  <a:pt x="602615" y="34290"/>
                </a:lnTo>
                <a:lnTo>
                  <a:pt x="601713" y="36830"/>
                </a:lnTo>
                <a:lnTo>
                  <a:pt x="607618" y="43180"/>
                </a:lnTo>
                <a:lnTo>
                  <a:pt x="610489" y="45720"/>
                </a:lnTo>
                <a:lnTo>
                  <a:pt x="613956" y="49530"/>
                </a:lnTo>
                <a:lnTo>
                  <a:pt x="615251" y="50800"/>
                </a:lnTo>
                <a:lnTo>
                  <a:pt x="614616" y="53340"/>
                </a:lnTo>
                <a:lnTo>
                  <a:pt x="612584" y="54610"/>
                </a:lnTo>
                <a:lnTo>
                  <a:pt x="594144" y="54610"/>
                </a:lnTo>
                <a:lnTo>
                  <a:pt x="593115" y="59690"/>
                </a:lnTo>
                <a:lnTo>
                  <a:pt x="594588" y="62230"/>
                </a:lnTo>
                <a:lnTo>
                  <a:pt x="598487" y="64770"/>
                </a:lnTo>
                <a:lnTo>
                  <a:pt x="601586" y="66040"/>
                </a:lnTo>
                <a:lnTo>
                  <a:pt x="606704" y="67310"/>
                </a:lnTo>
                <a:lnTo>
                  <a:pt x="609104" y="68580"/>
                </a:lnTo>
                <a:lnTo>
                  <a:pt x="612482" y="69850"/>
                </a:lnTo>
                <a:lnTo>
                  <a:pt x="614095" y="71120"/>
                </a:lnTo>
                <a:lnTo>
                  <a:pt x="614222" y="73660"/>
                </a:lnTo>
                <a:lnTo>
                  <a:pt x="612686" y="74930"/>
                </a:lnTo>
                <a:lnTo>
                  <a:pt x="609079" y="76200"/>
                </a:lnTo>
                <a:lnTo>
                  <a:pt x="606463" y="77470"/>
                </a:lnTo>
                <a:lnTo>
                  <a:pt x="599300" y="77470"/>
                </a:lnTo>
                <a:lnTo>
                  <a:pt x="599300" y="220980"/>
                </a:lnTo>
                <a:lnTo>
                  <a:pt x="595007" y="228600"/>
                </a:lnTo>
                <a:lnTo>
                  <a:pt x="593610" y="231140"/>
                </a:lnTo>
                <a:lnTo>
                  <a:pt x="590727" y="234950"/>
                </a:lnTo>
                <a:lnTo>
                  <a:pt x="589114" y="236220"/>
                </a:lnTo>
                <a:lnTo>
                  <a:pt x="587387" y="238760"/>
                </a:lnTo>
                <a:lnTo>
                  <a:pt x="590207" y="246380"/>
                </a:lnTo>
                <a:lnTo>
                  <a:pt x="590943" y="254000"/>
                </a:lnTo>
                <a:lnTo>
                  <a:pt x="589635" y="261620"/>
                </a:lnTo>
                <a:lnTo>
                  <a:pt x="586333" y="265430"/>
                </a:lnTo>
                <a:lnTo>
                  <a:pt x="584441" y="264160"/>
                </a:lnTo>
                <a:lnTo>
                  <a:pt x="581444" y="262166"/>
                </a:lnTo>
                <a:lnTo>
                  <a:pt x="581444" y="339090"/>
                </a:lnTo>
                <a:lnTo>
                  <a:pt x="579729" y="341630"/>
                </a:lnTo>
                <a:lnTo>
                  <a:pt x="577215" y="342900"/>
                </a:lnTo>
                <a:lnTo>
                  <a:pt x="571715" y="342900"/>
                </a:lnTo>
                <a:lnTo>
                  <a:pt x="567588" y="341630"/>
                </a:lnTo>
                <a:lnTo>
                  <a:pt x="567207" y="339090"/>
                </a:lnTo>
                <a:lnTo>
                  <a:pt x="566902" y="335280"/>
                </a:lnTo>
                <a:lnTo>
                  <a:pt x="568439" y="331470"/>
                </a:lnTo>
                <a:lnTo>
                  <a:pt x="571461" y="327660"/>
                </a:lnTo>
                <a:lnTo>
                  <a:pt x="574395" y="327660"/>
                </a:lnTo>
                <a:lnTo>
                  <a:pt x="577329" y="331470"/>
                </a:lnTo>
                <a:lnTo>
                  <a:pt x="578700" y="332740"/>
                </a:lnTo>
                <a:lnTo>
                  <a:pt x="580326" y="336550"/>
                </a:lnTo>
                <a:lnTo>
                  <a:pt x="581444" y="339090"/>
                </a:lnTo>
                <a:lnTo>
                  <a:pt x="581444" y="262166"/>
                </a:lnTo>
                <a:lnTo>
                  <a:pt x="580631" y="261620"/>
                </a:lnTo>
                <a:lnTo>
                  <a:pt x="574319" y="257810"/>
                </a:lnTo>
                <a:lnTo>
                  <a:pt x="574065" y="245110"/>
                </a:lnTo>
                <a:lnTo>
                  <a:pt x="575259" y="242570"/>
                </a:lnTo>
                <a:lnTo>
                  <a:pt x="575843" y="241300"/>
                </a:lnTo>
                <a:lnTo>
                  <a:pt x="577481" y="236220"/>
                </a:lnTo>
                <a:lnTo>
                  <a:pt x="578586" y="234950"/>
                </a:lnTo>
                <a:lnTo>
                  <a:pt x="580351" y="231140"/>
                </a:lnTo>
                <a:lnTo>
                  <a:pt x="579424" y="229870"/>
                </a:lnTo>
                <a:lnTo>
                  <a:pt x="574344" y="228600"/>
                </a:lnTo>
                <a:lnTo>
                  <a:pt x="567931" y="228600"/>
                </a:lnTo>
                <a:lnTo>
                  <a:pt x="567931" y="256540"/>
                </a:lnTo>
                <a:lnTo>
                  <a:pt x="567550" y="262890"/>
                </a:lnTo>
                <a:lnTo>
                  <a:pt x="566420" y="264160"/>
                </a:lnTo>
                <a:lnTo>
                  <a:pt x="564616" y="261759"/>
                </a:lnTo>
                <a:lnTo>
                  <a:pt x="564616" y="309880"/>
                </a:lnTo>
                <a:lnTo>
                  <a:pt x="564413" y="321310"/>
                </a:lnTo>
                <a:lnTo>
                  <a:pt x="564134" y="323850"/>
                </a:lnTo>
                <a:lnTo>
                  <a:pt x="562800" y="331470"/>
                </a:lnTo>
                <a:lnTo>
                  <a:pt x="561708" y="332740"/>
                </a:lnTo>
                <a:lnTo>
                  <a:pt x="561708" y="580390"/>
                </a:lnTo>
                <a:lnTo>
                  <a:pt x="557237" y="588010"/>
                </a:lnTo>
                <a:lnTo>
                  <a:pt x="553605" y="594360"/>
                </a:lnTo>
                <a:lnTo>
                  <a:pt x="548309" y="596900"/>
                </a:lnTo>
                <a:lnTo>
                  <a:pt x="539432" y="599440"/>
                </a:lnTo>
                <a:lnTo>
                  <a:pt x="536194" y="598170"/>
                </a:lnTo>
                <a:lnTo>
                  <a:pt x="530174" y="595630"/>
                </a:lnTo>
                <a:lnTo>
                  <a:pt x="527062" y="593090"/>
                </a:lnTo>
                <a:lnTo>
                  <a:pt x="520573" y="589280"/>
                </a:lnTo>
                <a:lnTo>
                  <a:pt x="517563" y="589280"/>
                </a:lnTo>
                <a:lnTo>
                  <a:pt x="514045" y="593090"/>
                </a:lnTo>
                <a:lnTo>
                  <a:pt x="513156" y="593090"/>
                </a:lnTo>
                <a:lnTo>
                  <a:pt x="507238" y="599440"/>
                </a:lnTo>
                <a:lnTo>
                  <a:pt x="501700" y="600710"/>
                </a:lnTo>
                <a:lnTo>
                  <a:pt x="487946" y="594360"/>
                </a:lnTo>
                <a:lnTo>
                  <a:pt x="483501" y="588010"/>
                </a:lnTo>
                <a:lnTo>
                  <a:pt x="484035" y="580390"/>
                </a:lnTo>
                <a:lnTo>
                  <a:pt x="483412" y="577850"/>
                </a:lnTo>
                <a:lnTo>
                  <a:pt x="482879" y="575310"/>
                </a:lnTo>
                <a:lnTo>
                  <a:pt x="481850" y="571500"/>
                </a:lnTo>
                <a:lnTo>
                  <a:pt x="481152" y="568960"/>
                </a:lnTo>
                <a:lnTo>
                  <a:pt x="481330" y="566420"/>
                </a:lnTo>
                <a:lnTo>
                  <a:pt x="487362" y="562610"/>
                </a:lnTo>
                <a:lnTo>
                  <a:pt x="489775" y="563880"/>
                </a:lnTo>
                <a:lnTo>
                  <a:pt x="494995" y="567690"/>
                </a:lnTo>
                <a:lnTo>
                  <a:pt x="497649" y="570230"/>
                </a:lnTo>
                <a:lnTo>
                  <a:pt x="502373" y="572770"/>
                </a:lnTo>
                <a:lnTo>
                  <a:pt x="505510" y="572770"/>
                </a:lnTo>
                <a:lnTo>
                  <a:pt x="506641" y="571500"/>
                </a:lnTo>
                <a:lnTo>
                  <a:pt x="513029" y="567690"/>
                </a:lnTo>
                <a:lnTo>
                  <a:pt x="519849" y="566420"/>
                </a:lnTo>
                <a:lnTo>
                  <a:pt x="533933" y="566420"/>
                </a:lnTo>
                <a:lnTo>
                  <a:pt x="547090" y="568960"/>
                </a:lnTo>
                <a:lnTo>
                  <a:pt x="560679" y="575310"/>
                </a:lnTo>
                <a:lnTo>
                  <a:pt x="561708" y="580390"/>
                </a:lnTo>
                <a:lnTo>
                  <a:pt x="561708" y="332740"/>
                </a:lnTo>
                <a:lnTo>
                  <a:pt x="560616" y="334010"/>
                </a:lnTo>
                <a:lnTo>
                  <a:pt x="559320" y="334314"/>
                </a:lnTo>
                <a:lnTo>
                  <a:pt x="559320" y="405130"/>
                </a:lnTo>
                <a:lnTo>
                  <a:pt x="559295" y="408940"/>
                </a:lnTo>
                <a:lnTo>
                  <a:pt x="557263" y="410210"/>
                </a:lnTo>
                <a:lnTo>
                  <a:pt x="550786" y="407670"/>
                </a:lnTo>
                <a:lnTo>
                  <a:pt x="547319" y="408940"/>
                </a:lnTo>
                <a:lnTo>
                  <a:pt x="545782" y="409892"/>
                </a:lnTo>
                <a:lnTo>
                  <a:pt x="545782" y="488950"/>
                </a:lnTo>
                <a:lnTo>
                  <a:pt x="543991" y="499110"/>
                </a:lnTo>
                <a:lnTo>
                  <a:pt x="542201" y="500380"/>
                </a:lnTo>
                <a:lnTo>
                  <a:pt x="535279" y="500380"/>
                </a:lnTo>
                <a:lnTo>
                  <a:pt x="532930" y="501650"/>
                </a:lnTo>
                <a:lnTo>
                  <a:pt x="531139" y="502920"/>
                </a:lnTo>
                <a:lnTo>
                  <a:pt x="522554" y="508000"/>
                </a:lnTo>
                <a:lnTo>
                  <a:pt x="515010" y="509270"/>
                </a:lnTo>
                <a:lnTo>
                  <a:pt x="508203" y="505460"/>
                </a:lnTo>
                <a:lnTo>
                  <a:pt x="505383" y="502094"/>
                </a:lnTo>
                <a:lnTo>
                  <a:pt x="505383" y="525780"/>
                </a:lnTo>
                <a:lnTo>
                  <a:pt x="503643" y="527050"/>
                </a:lnTo>
                <a:lnTo>
                  <a:pt x="493610" y="523240"/>
                </a:lnTo>
                <a:lnTo>
                  <a:pt x="487972" y="519430"/>
                </a:lnTo>
                <a:lnTo>
                  <a:pt x="485686" y="518160"/>
                </a:lnTo>
                <a:lnTo>
                  <a:pt x="487032" y="514350"/>
                </a:lnTo>
                <a:lnTo>
                  <a:pt x="487705" y="513080"/>
                </a:lnTo>
                <a:lnTo>
                  <a:pt x="488378" y="511810"/>
                </a:lnTo>
                <a:lnTo>
                  <a:pt x="491274" y="510540"/>
                </a:lnTo>
                <a:lnTo>
                  <a:pt x="501586" y="511810"/>
                </a:lnTo>
                <a:lnTo>
                  <a:pt x="505358" y="515620"/>
                </a:lnTo>
                <a:lnTo>
                  <a:pt x="505383" y="525780"/>
                </a:lnTo>
                <a:lnTo>
                  <a:pt x="505383" y="502094"/>
                </a:lnTo>
                <a:lnTo>
                  <a:pt x="503948" y="500380"/>
                </a:lnTo>
                <a:lnTo>
                  <a:pt x="501815" y="497840"/>
                </a:lnTo>
                <a:lnTo>
                  <a:pt x="501053" y="496570"/>
                </a:lnTo>
                <a:lnTo>
                  <a:pt x="495693" y="487680"/>
                </a:lnTo>
                <a:lnTo>
                  <a:pt x="496798" y="485140"/>
                </a:lnTo>
                <a:lnTo>
                  <a:pt x="505612" y="482600"/>
                </a:lnTo>
                <a:lnTo>
                  <a:pt x="514413" y="480060"/>
                </a:lnTo>
                <a:lnTo>
                  <a:pt x="520890" y="477520"/>
                </a:lnTo>
                <a:lnTo>
                  <a:pt x="527570" y="474980"/>
                </a:lnTo>
                <a:lnTo>
                  <a:pt x="532955" y="474980"/>
                </a:lnTo>
                <a:lnTo>
                  <a:pt x="541451" y="478790"/>
                </a:lnTo>
                <a:lnTo>
                  <a:pt x="545782" y="488950"/>
                </a:lnTo>
                <a:lnTo>
                  <a:pt x="545782" y="409892"/>
                </a:lnTo>
                <a:lnTo>
                  <a:pt x="539026" y="414020"/>
                </a:lnTo>
                <a:lnTo>
                  <a:pt x="534441" y="412750"/>
                </a:lnTo>
                <a:lnTo>
                  <a:pt x="525983" y="407670"/>
                </a:lnTo>
                <a:lnTo>
                  <a:pt x="525780" y="402590"/>
                </a:lnTo>
                <a:lnTo>
                  <a:pt x="529424" y="400050"/>
                </a:lnTo>
                <a:lnTo>
                  <a:pt x="535025" y="396240"/>
                </a:lnTo>
                <a:lnTo>
                  <a:pt x="542544" y="394970"/>
                </a:lnTo>
                <a:lnTo>
                  <a:pt x="550075" y="396240"/>
                </a:lnTo>
                <a:lnTo>
                  <a:pt x="555752" y="398780"/>
                </a:lnTo>
                <a:lnTo>
                  <a:pt x="557695" y="400050"/>
                </a:lnTo>
                <a:lnTo>
                  <a:pt x="558571" y="403860"/>
                </a:lnTo>
                <a:lnTo>
                  <a:pt x="559320" y="405130"/>
                </a:lnTo>
                <a:lnTo>
                  <a:pt x="559320" y="334314"/>
                </a:lnTo>
                <a:lnTo>
                  <a:pt x="549681" y="336550"/>
                </a:lnTo>
                <a:lnTo>
                  <a:pt x="544728" y="337820"/>
                </a:lnTo>
                <a:lnTo>
                  <a:pt x="534530" y="341630"/>
                </a:lnTo>
                <a:lnTo>
                  <a:pt x="529831" y="342900"/>
                </a:lnTo>
                <a:lnTo>
                  <a:pt x="523621" y="335280"/>
                </a:lnTo>
                <a:lnTo>
                  <a:pt x="521004" y="334010"/>
                </a:lnTo>
                <a:lnTo>
                  <a:pt x="518845" y="332740"/>
                </a:lnTo>
                <a:lnTo>
                  <a:pt x="521169" y="330200"/>
                </a:lnTo>
                <a:lnTo>
                  <a:pt x="522325" y="328930"/>
                </a:lnTo>
                <a:lnTo>
                  <a:pt x="525119" y="325120"/>
                </a:lnTo>
                <a:lnTo>
                  <a:pt x="526453" y="323850"/>
                </a:lnTo>
                <a:lnTo>
                  <a:pt x="530466" y="320040"/>
                </a:lnTo>
                <a:lnTo>
                  <a:pt x="533349" y="318770"/>
                </a:lnTo>
                <a:lnTo>
                  <a:pt x="543039" y="317500"/>
                </a:lnTo>
                <a:lnTo>
                  <a:pt x="549516" y="314960"/>
                </a:lnTo>
                <a:lnTo>
                  <a:pt x="555358" y="312420"/>
                </a:lnTo>
                <a:lnTo>
                  <a:pt x="564121" y="308610"/>
                </a:lnTo>
                <a:lnTo>
                  <a:pt x="564616" y="309880"/>
                </a:lnTo>
                <a:lnTo>
                  <a:pt x="564616" y="261759"/>
                </a:lnTo>
                <a:lnTo>
                  <a:pt x="564515" y="261620"/>
                </a:lnTo>
                <a:lnTo>
                  <a:pt x="563448" y="261620"/>
                </a:lnTo>
                <a:lnTo>
                  <a:pt x="562686" y="260350"/>
                </a:lnTo>
                <a:lnTo>
                  <a:pt x="559117" y="257810"/>
                </a:lnTo>
                <a:lnTo>
                  <a:pt x="556602" y="256540"/>
                </a:lnTo>
                <a:lnTo>
                  <a:pt x="550291" y="256540"/>
                </a:lnTo>
                <a:lnTo>
                  <a:pt x="548208" y="254000"/>
                </a:lnTo>
                <a:lnTo>
                  <a:pt x="548106" y="246380"/>
                </a:lnTo>
                <a:lnTo>
                  <a:pt x="549833" y="245110"/>
                </a:lnTo>
                <a:lnTo>
                  <a:pt x="553288" y="242570"/>
                </a:lnTo>
                <a:lnTo>
                  <a:pt x="562470" y="247650"/>
                </a:lnTo>
                <a:lnTo>
                  <a:pt x="567931" y="256540"/>
                </a:lnTo>
                <a:lnTo>
                  <a:pt x="567931" y="228600"/>
                </a:lnTo>
                <a:lnTo>
                  <a:pt x="564235" y="228600"/>
                </a:lnTo>
                <a:lnTo>
                  <a:pt x="561898" y="217170"/>
                </a:lnTo>
                <a:lnTo>
                  <a:pt x="563803" y="214630"/>
                </a:lnTo>
                <a:lnTo>
                  <a:pt x="578586" y="214630"/>
                </a:lnTo>
                <a:lnTo>
                  <a:pt x="591654" y="217170"/>
                </a:lnTo>
                <a:lnTo>
                  <a:pt x="597903" y="217170"/>
                </a:lnTo>
                <a:lnTo>
                  <a:pt x="599300" y="220980"/>
                </a:lnTo>
                <a:lnTo>
                  <a:pt x="599300" y="77470"/>
                </a:lnTo>
                <a:lnTo>
                  <a:pt x="596569" y="77470"/>
                </a:lnTo>
                <a:lnTo>
                  <a:pt x="590207" y="80010"/>
                </a:lnTo>
                <a:lnTo>
                  <a:pt x="580313" y="90170"/>
                </a:lnTo>
                <a:lnTo>
                  <a:pt x="578904" y="91821"/>
                </a:lnTo>
                <a:lnTo>
                  <a:pt x="578904" y="189230"/>
                </a:lnTo>
                <a:lnTo>
                  <a:pt x="574509" y="198120"/>
                </a:lnTo>
                <a:lnTo>
                  <a:pt x="571525" y="201930"/>
                </a:lnTo>
                <a:lnTo>
                  <a:pt x="562317" y="208280"/>
                </a:lnTo>
                <a:lnTo>
                  <a:pt x="555879" y="210820"/>
                </a:lnTo>
                <a:lnTo>
                  <a:pt x="545426" y="217170"/>
                </a:lnTo>
                <a:lnTo>
                  <a:pt x="544029" y="219710"/>
                </a:lnTo>
                <a:lnTo>
                  <a:pt x="544233" y="227330"/>
                </a:lnTo>
                <a:lnTo>
                  <a:pt x="543356" y="228600"/>
                </a:lnTo>
                <a:lnTo>
                  <a:pt x="542899" y="231140"/>
                </a:lnTo>
                <a:lnTo>
                  <a:pt x="540994" y="229870"/>
                </a:lnTo>
                <a:lnTo>
                  <a:pt x="538568" y="228600"/>
                </a:lnTo>
                <a:lnTo>
                  <a:pt x="534479" y="223520"/>
                </a:lnTo>
                <a:lnTo>
                  <a:pt x="532257" y="219710"/>
                </a:lnTo>
                <a:lnTo>
                  <a:pt x="529615" y="214630"/>
                </a:lnTo>
                <a:lnTo>
                  <a:pt x="530987" y="212090"/>
                </a:lnTo>
                <a:lnTo>
                  <a:pt x="531672" y="210820"/>
                </a:lnTo>
                <a:lnTo>
                  <a:pt x="533209" y="208280"/>
                </a:lnTo>
                <a:lnTo>
                  <a:pt x="536651" y="203200"/>
                </a:lnTo>
                <a:lnTo>
                  <a:pt x="538759" y="200660"/>
                </a:lnTo>
                <a:lnTo>
                  <a:pt x="540816" y="196850"/>
                </a:lnTo>
                <a:lnTo>
                  <a:pt x="540677" y="195580"/>
                </a:lnTo>
                <a:lnTo>
                  <a:pt x="539534" y="194310"/>
                </a:lnTo>
                <a:lnTo>
                  <a:pt x="537768" y="194310"/>
                </a:lnTo>
                <a:lnTo>
                  <a:pt x="534301" y="195580"/>
                </a:lnTo>
                <a:lnTo>
                  <a:pt x="531901" y="198120"/>
                </a:lnTo>
                <a:lnTo>
                  <a:pt x="526554" y="200660"/>
                </a:lnTo>
                <a:lnTo>
                  <a:pt x="523900" y="200660"/>
                </a:lnTo>
                <a:lnTo>
                  <a:pt x="519849" y="196850"/>
                </a:lnTo>
                <a:lnTo>
                  <a:pt x="517969" y="196850"/>
                </a:lnTo>
                <a:lnTo>
                  <a:pt x="517194" y="196392"/>
                </a:lnTo>
                <a:lnTo>
                  <a:pt x="517194" y="414020"/>
                </a:lnTo>
                <a:lnTo>
                  <a:pt x="515785" y="415290"/>
                </a:lnTo>
                <a:lnTo>
                  <a:pt x="514515" y="416560"/>
                </a:lnTo>
                <a:lnTo>
                  <a:pt x="509651" y="419100"/>
                </a:lnTo>
                <a:lnTo>
                  <a:pt x="506222" y="419100"/>
                </a:lnTo>
                <a:lnTo>
                  <a:pt x="504367" y="420370"/>
                </a:lnTo>
                <a:lnTo>
                  <a:pt x="497014" y="420370"/>
                </a:lnTo>
                <a:lnTo>
                  <a:pt x="493890" y="417830"/>
                </a:lnTo>
                <a:lnTo>
                  <a:pt x="492861" y="410210"/>
                </a:lnTo>
                <a:lnTo>
                  <a:pt x="492544" y="410210"/>
                </a:lnTo>
                <a:lnTo>
                  <a:pt x="492734" y="408940"/>
                </a:lnTo>
                <a:lnTo>
                  <a:pt x="493407" y="406400"/>
                </a:lnTo>
                <a:lnTo>
                  <a:pt x="494271" y="403860"/>
                </a:lnTo>
                <a:lnTo>
                  <a:pt x="495071" y="400050"/>
                </a:lnTo>
                <a:lnTo>
                  <a:pt x="497293" y="401320"/>
                </a:lnTo>
                <a:lnTo>
                  <a:pt x="499478" y="403860"/>
                </a:lnTo>
                <a:lnTo>
                  <a:pt x="505625" y="406400"/>
                </a:lnTo>
                <a:lnTo>
                  <a:pt x="509638" y="408940"/>
                </a:lnTo>
                <a:lnTo>
                  <a:pt x="514934" y="411480"/>
                </a:lnTo>
                <a:lnTo>
                  <a:pt x="515950" y="412750"/>
                </a:lnTo>
                <a:lnTo>
                  <a:pt x="517194" y="414020"/>
                </a:lnTo>
                <a:lnTo>
                  <a:pt x="517194" y="196392"/>
                </a:lnTo>
                <a:lnTo>
                  <a:pt x="511644" y="193040"/>
                </a:lnTo>
                <a:lnTo>
                  <a:pt x="511162" y="193040"/>
                </a:lnTo>
                <a:lnTo>
                  <a:pt x="512953" y="186690"/>
                </a:lnTo>
                <a:lnTo>
                  <a:pt x="513664" y="184150"/>
                </a:lnTo>
                <a:lnTo>
                  <a:pt x="514794" y="181610"/>
                </a:lnTo>
                <a:lnTo>
                  <a:pt x="517118" y="175260"/>
                </a:lnTo>
                <a:lnTo>
                  <a:pt x="515708" y="172720"/>
                </a:lnTo>
                <a:lnTo>
                  <a:pt x="504736" y="170180"/>
                </a:lnTo>
                <a:lnTo>
                  <a:pt x="502970" y="163830"/>
                </a:lnTo>
                <a:lnTo>
                  <a:pt x="503872" y="158750"/>
                </a:lnTo>
                <a:lnTo>
                  <a:pt x="504240" y="156210"/>
                </a:lnTo>
                <a:lnTo>
                  <a:pt x="506133" y="153670"/>
                </a:lnTo>
                <a:lnTo>
                  <a:pt x="508457" y="152400"/>
                </a:lnTo>
                <a:lnTo>
                  <a:pt x="511556" y="153670"/>
                </a:lnTo>
                <a:lnTo>
                  <a:pt x="516496" y="160020"/>
                </a:lnTo>
                <a:lnTo>
                  <a:pt x="521614" y="160020"/>
                </a:lnTo>
                <a:lnTo>
                  <a:pt x="533222" y="161290"/>
                </a:lnTo>
                <a:lnTo>
                  <a:pt x="539534" y="161290"/>
                </a:lnTo>
                <a:lnTo>
                  <a:pt x="549871" y="162560"/>
                </a:lnTo>
                <a:lnTo>
                  <a:pt x="552818" y="165100"/>
                </a:lnTo>
                <a:lnTo>
                  <a:pt x="552411" y="175260"/>
                </a:lnTo>
                <a:lnTo>
                  <a:pt x="555256" y="177800"/>
                </a:lnTo>
                <a:lnTo>
                  <a:pt x="563562" y="181610"/>
                </a:lnTo>
                <a:lnTo>
                  <a:pt x="567931" y="182880"/>
                </a:lnTo>
                <a:lnTo>
                  <a:pt x="577532" y="186690"/>
                </a:lnTo>
                <a:lnTo>
                  <a:pt x="578904" y="189230"/>
                </a:lnTo>
                <a:lnTo>
                  <a:pt x="578904" y="91821"/>
                </a:lnTo>
                <a:lnTo>
                  <a:pt x="575957" y="95250"/>
                </a:lnTo>
                <a:lnTo>
                  <a:pt x="567702" y="104140"/>
                </a:lnTo>
                <a:lnTo>
                  <a:pt x="563308" y="106680"/>
                </a:lnTo>
                <a:lnTo>
                  <a:pt x="553529" y="106680"/>
                </a:lnTo>
                <a:lnTo>
                  <a:pt x="553529" y="139700"/>
                </a:lnTo>
                <a:lnTo>
                  <a:pt x="552742" y="140970"/>
                </a:lnTo>
                <a:lnTo>
                  <a:pt x="552589" y="142240"/>
                </a:lnTo>
                <a:lnTo>
                  <a:pt x="550976" y="147320"/>
                </a:lnTo>
                <a:lnTo>
                  <a:pt x="549833" y="151130"/>
                </a:lnTo>
                <a:lnTo>
                  <a:pt x="541312" y="151130"/>
                </a:lnTo>
                <a:lnTo>
                  <a:pt x="540308" y="147320"/>
                </a:lnTo>
                <a:lnTo>
                  <a:pt x="539902" y="146050"/>
                </a:lnTo>
                <a:lnTo>
                  <a:pt x="537857" y="139700"/>
                </a:lnTo>
                <a:lnTo>
                  <a:pt x="537032" y="137160"/>
                </a:lnTo>
                <a:lnTo>
                  <a:pt x="515391" y="137160"/>
                </a:lnTo>
                <a:lnTo>
                  <a:pt x="514426" y="134620"/>
                </a:lnTo>
                <a:lnTo>
                  <a:pt x="514629" y="132080"/>
                </a:lnTo>
                <a:lnTo>
                  <a:pt x="515353" y="130810"/>
                </a:lnTo>
                <a:lnTo>
                  <a:pt x="517613" y="128270"/>
                </a:lnTo>
                <a:lnTo>
                  <a:pt x="521690" y="127000"/>
                </a:lnTo>
                <a:lnTo>
                  <a:pt x="532917" y="129540"/>
                </a:lnTo>
                <a:lnTo>
                  <a:pt x="540499" y="130810"/>
                </a:lnTo>
                <a:lnTo>
                  <a:pt x="550176" y="134620"/>
                </a:lnTo>
                <a:lnTo>
                  <a:pt x="551662" y="138430"/>
                </a:lnTo>
                <a:lnTo>
                  <a:pt x="553529" y="139700"/>
                </a:lnTo>
                <a:lnTo>
                  <a:pt x="553529" y="106680"/>
                </a:lnTo>
                <a:lnTo>
                  <a:pt x="552615" y="106680"/>
                </a:lnTo>
                <a:lnTo>
                  <a:pt x="547852" y="105410"/>
                </a:lnTo>
                <a:lnTo>
                  <a:pt x="541705" y="104140"/>
                </a:lnTo>
                <a:lnTo>
                  <a:pt x="540042" y="101600"/>
                </a:lnTo>
                <a:lnTo>
                  <a:pt x="537083" y="95250"/>
                </a:lnTo>
                <a:lnTo>
                  <a:pt x="542163" y="83820"/>
                </a:lnTo>
                <a:lnTo>
                  <a:pt x="542721" y="82550"/>
                </a:lnTo>
                <a:lnTo>
                  <a:pt x="548906" y="80010"/>
                </a:lnTo>
                <a:lnTo>
                  <a:pt x="550545" y="80010"/>
                </a:lnTo>
                <a:lnTo>
                  <a:pt x="557657" y="78740"/>
                </a:lnTo>
                <a:lnTo>
                  <a:pt x="562914" y="74930"/>
                </a:lnTo>
                <a:lnTo>
                  <a:pt x="572795" y="64770"/>
                </a:lnTo>
                <a:lnTo>
                  <a:pt x="572770" y="58420"/>
                </a:lnTo>
                <a:lnTo>
                  <a:pt x="571449" y="55880"/>
                </a:lnTo>
                <a:lnTo>
                  <a:pt x="567461" y="48260"/>
                </a:lnTo>
                <a:lnTo>
                  <a:pt x="568731" y="45720"/>
                </a:lnTo>
                <a:lnTo>
                  <a:pt x="576186" y="40640"/>
                </a:lnTo>
                <a:lnTo>
                  <a:pt x="579996" y="38100"/>
                </a:lnTo>
                <a:lnTo>
                  <a:pt x="586232" y="33020"/>
                </a:lnTo>
                <a:lnTo>
                  <a:pt x="587578" y="30480"/>
                </a:lnTo>
                <a:lnTo>
                  <a:pt x="586193" y="22860"/>
                </a:lnTo>
                <a:lnTo>
                  <a:pt x="585724" y="20320"/>
                </a:lnTo>
                <a:lnTo>
                  <a:pt x="574611" y="13970"/>
                </a:lnTo>
                <a:lnTo>
                  <a:pt x="565404" y="17780"/>
                </a:lnTo>
                <a:lnTo>
                  <a:pt x="562356" y="20320"/>
                </a:lnTo>
                <a:lnTo>
                  <a:pt x="555332" y="22860"/>
                </a:lnTo>
                <a:lnTo>
                  <a:pt x="551903" y="22860"/>
                </a:lnTo>
                <a:lnTo>
                  <a:pt x="547687" y="17780"/>
                </a:lnTo>
                <a:lnTo>
                  <a:pt x="545922" y="16510"/>
                </a:lnTo>
                <a:lnTo>
                  <a:pt x="536600" y="10160"/>
                </a:lnTo>
                <a:lnTo>
                  <a:pt x="527545" y="11430"/>
                </a:lnTo>
                <a:lnTo>
                  <a:pt x="521601" y="17780"/>
                </a:lnTo>
                <a:lnTo>
                  <a:pt x="518807" y="20320"/>
                </a:lnTo>
                <a:lnTo>
                  <a:pt x="517067" y="19050"/>
                </a:lnTo>
                <a:lnTo>
                  <a:pt x="507834" y="13970"/>
                </a:lnTo>
                <a:lnTo>
                  <a:pt x="504151" y="11430"/>
                </a:lnTo>
                <a:lnTo>
                  <a:pt x="502297" y="10160"/>
                </a:lnTo>
                <a:lnTo>
                  <a:pt x="495452" y="6350"/>
                </a:lnTo>
                <a:lnTo>
                  <a:pt x="492633" y="6350"/>
                </a:lnTo>
                <a:lnTo>
                  <a:pt x="489864" y="10160"/>
                </a:lnTo>
                <a:lnTo>
                  <a:pt x="488340" y="7620"/>
                </a:lnTo>
                <a:lnTo>
                  <a:pt x="485330" y="5080"/>
                </a:lnTo>
                <a:lnTo>
                  <a:pt x="484238" y="3810"/>
                </a:lnTo>
                <a:lnTo>
                  <a:pt x="481520" y="1270"/>
                </a:lnTo>
                <a:lnTo>
                  <a:pt x="479958" y="1270"/>
                </a:lnTo>
                <a:lnTo>
                  <a:pt x="478523" y="0"/>
                </a:lnTo>
                <a:lnTo>
                  <a:pt x="477113" y="2540"/>
                </a:lnTo>
                <a:lnTo>
                  <a:pt x="476300" y="5080"/>
                </a:lnTo>
                <a:lnTo>
                  <a:pt x="476275" y="6350"/>
                </a:lnTo>
                <a:lnTo>
                  <a:pt x="475907" y="10160"/>
                </a:lnTo>
                <a:lnTo>
                  <a:pt x="473925" y="11430"/>
                </a:lnTo>
                <a:lnTo>
                  <a:pt x="468617" y="8890"/>
                </a:lnTo>
                <a:lnTo>
                  <a:pt x="467588" y="6350"/>
                </a:lnTo>
                <a:lnTo>
                  <a:pt x="465150" y="5080"/>
                </a:lnTo>
                <a:lnTo>
                  <a:pt x="462661" y="5080"/>
                </a:lnTo>
                <a:lnTo>
                  <a:pt x="457263" y="7620"/>
                </a:lnTo>
                <a:lnTo>
                  <a:pt x="451446" y="8890"/>
                </a:lnTo>
                <a:lnTo>
                  <a:pt x="444779" y="8890"/>
                </a:lnTo>
                <a:lnTo>
                  <a:pt x="444068" y="10160"/>
                </a:lnTo>
                <a:lnTo>
                  <a:pt x="438632" y="13970"/>
                </a:lnTo>
                <a:lnTo>
                  <a:pt x="433933" y="13970"/>
                </a:lnTo>
                <a:lnTo>
                  <a:pt x="427507" y="8890"/>
                </a:lnTo>
                <a:lnTo>
                  <a:pt x="425526" y="7620"/>
                </a:lnTo>
                <a:lnTo>
                  <a:pt x="420611" y="5080"/>
                </a:lnTo>
                <a:lnTo>
                  <a:pt x="410032" y="5080"/>
                </a:lnTo>
                <a:lnTo>
                  <a:pt x="405587" y="10160"/>
                </a:lnTo>
                <a:lnTo>
                  <a:pt x="404622" y="20320"/>
                </a:lnTo>
                <a:lnTo>
                  <a:pt x="409016" y="20320"/>
                </a:lnTo>
                <a:lnTo>
                  <a:pt x="413766" y="21590"/>
                </a:lnTo>
                <a:lnTo>
                  <a:pt x="416356" y="24130"/>
                </a:lnTo>
                <a:lnTo>
                  <a:pt x="415290" y="30480"/>
                </a:lnTo>
                <a:lnTo>
                  <a:pt x="420649" y="41910"/>
                </a:lnTo>
                <a:lnTo>
                  <a:pt x="422059" y="44450"/>
                </a:lnTo>
                <a:lnTo>
                  <a:pt x="421220" y="48260"/>
                </a:lnTo>
                <a:lnTo>
                  <a:pt x="416902" y="50800"/>
                </a:lnTo>
                <a:lnTo>
                  <a:pt x="414870" y="52070"/>
                </a:lnTo>
                <a:lnTo>
                  <a:pt x="412750" y="53340"/>
                </a:lnTo>
                <a:lnTo>
                  <a:pt x="403415" y="55880"/>
                </a:lnTo>
                <a:lnTo>
                  <a:pt x="394335" y="55880"/>
                </a:lnTo>
                <a:lnTo>
                  <a:pt x="385546" y="53340"/>
                </a:lnTo>
                <a:lnTo>
                  <a:pt x="377075" y="48260"/>
                </a:lnTo>
                <a:lnTo>
                  <a:pt x="370039" y="43180"/>
                </a:lnTo>
                <a:lnTo>
                  <a:pt x="364490" y="44450"/>
                </a:lnTo>
                <a:lnTo>
                  <a:pt x="357174" y="57150"/>
                </a:lnTo>
                <a:lnTo>
                  <a:pt x="355193" y="62230"/>
                </a:lnTo>
                <a:lnTo>
                  <a:pt x="351942" y="72390"/>
                </a:lnTo>
                <a:lnTo>
                  <a:pt x="353339" y="74930"/>
                </a:lnTo>
                <a:lnTo>
                  <a:pt x="360883" y="77470"/>
                </a:lnTo>
                <a:lnTo>
                  <a:pt x="363562" y="78740"/>
                </a:lnTo>
                <a:lnTo>
                  <a:pt x="369481" y="80010"/>
                </a:lnTo>
                <a:lnTo>
                  <a:pt x="373659" y="81280"/>
                </a:lnTo>
                <a:lnTo>
                  <a:pt x="379285" y="86360"/>
                </a:lnTo>
                <a:lnTo>
                  <a:pt x="382752" y="86360"/>
                </a:lnTo>
                <a:lnTo>
                  <a:pt x="392772" y="85090"/>
                </a:lnTo>
                <a:lnTo>
                  <a:pt x="398894" y="83820"/>
                </a:lnTo>
                <a:lnTo>
                  <a:pt x="411264" y="83820"/>
                </a:lnTo>
                <a:lnTo>
                  <a:pt x="417410" y="85090"/>
                </a:lnTo>
                <a:lnTo>
                  <a:pt x="423976" y="88900"/>
                </a:lnTo>
                <a:lnTo>
                  <a:pt x="424573" y="90170"/>
                </a:lnTo>
                <a:lnTo>
                  <a:pt x="425373" y="90170"/>
                </a:lnTo>
                <a:lnTo>
                  <a:pt x="424446" y="91440"/>
                </a:lnTo>
                <a:lnTo>
                  <a:pt x="423621" y="92710"/>
                </a:lnTo>
                <a:lnTo>
                  <a:pt x="418871" y="93980"/>
                </a:lnTo>
                <a:lnTo>
                  <a:pt x="414972" y="93980"/>
                </a:lnTo>
                <a:lnTo>
                  <a:pt x="409359" y="96520"/>
                </a:lnTo>
                <a:lnTo>
                  <a:pt x="407758" y="99060"/>
                </a:lnTo>
                <a:lnTo>
                  <a:pt x="405968" y="100330"/>
                </a:lnTo>
                <a:lnTo>
                  <a:pt x="407987" y="100330"/>
                </a:lnTo>
                <a:lnTo>
                  <a:pt x="409981" y="101600"/>
                </a:lnTo>
                <a:lnTo>
                  <a:pt x="421157" y="101600"/>
                </a:lnTo>
                <a:lnTo>
                  <a:pt x="425005" y="110490"/>
                </a:lnTo>
                <a:lnTo>
                  <a:pt x="427520" y="111760"/>
                </a:lnTo>
                <a:lnTo>
                  <a:pt x="436029" y="110490"/>
                </a:lnTo>
                <a:lnTo>
                  <a:pt x="440448" y="111760"/>
                </a:lnTo>
                <a:lnTo>
                  <a:pt x="449948" y="120650"/>
                </a:lnTo>
                <a:lnTo>
                  <a:pt x="456158" y="120650"/>
                </a:lnTo>
                <a:lnTo>
                  <a:pt x="465061" y="116840"/>
                </a:lnTo>
                <a:lnTo>
                  <a:pt x="469582" y="114300"/>
                </a:lnTo>
                <a:lnTo>
                  <a:pt x="475602" y="111760"/>
                </a:lnTo>
                <a:lnTo>
                  <a:pt x="481342" y="113030"/>
                </a:lnTo>
                <a:lnTo>
                  <a:pt x="486448" y="115570"/>
                </a:lnTo>
                <a:lnTo>
                  <a:pt x="490562" y="120650"/>
                </a:lnTo>
                <a:lnTo>
                  <a:pt x="493306" y="124472"/>
                </a:lnTo>
                <a:lnTo>
                  <a:pt x="492150" y="128270"/>
                </a:lnTo>
                <a:lnTo>
                  <a:pt x="484632" y="132080"/>
                </a:lnTo>
                <a:lnTo>
                  <a:pt x="481457" y="133350"/>
                </a:lnTo>
                <a:lnTo>
                  <a:pt x="475945" y="139700"/>
                </a:lnTo>
                <a:lnTo>
                  <a:pt x="472605" y="138430"/>
                </a:lnTo>
                <a:lnTo>
                  <a:pt x="461149" y="133350"/>
                </a:lnTo>
                <a:lnTo>
                  <a:pt x="456171" y="134620"/>
                </a:lnTo>
                <a:lnTo>
                  <a:pt x="451472" y="146050"/>
                </a:lnTo>
                <a:lnTo>
                  <a:pt x="452120" y="147320"/>
                </a:lnTo>
                <a:lnTo>
                  <a:pt x="459955" y="147320"/>
                </a:lnTo>
                <a:lnTo>
                  <a:pt x="464108" y="146050"/>
                </a:lnTo>
                <a:lnTo>
                  <a:pt x="474243" y="146050"/>
                </a:lnTo>
                <a:lnTo>
                  <a:pt x="477672" y="153670"/>
                </a:lnTo>
                <a:lnTo>
                  <a:pt x="480872" y="154940"/>
                </a:lnTo>
                <a:lnTo>
                  <a:pt x="491413" y="158750"/>
                </a:lnTo>
                <a:lnTo>
                  <a:pt x="491667" y="161290"/>
                </a:lnTo>
                <a:lnTo>
                  <a:pt x="487286" y="165074"/>
                </a:lnTo>
                <a:lnTo>
                  <a:pt x="487286" y="505460"/>
                </a:lnTo>
                <a:lnTo>
                  <a:pt x="485355" y="511810"/>
                </a:lnTo>
                <a:lnTo>
                  <a:pt x="480720" y="513080"/>
                </a:lnTo>
                <a:lnTo>
                  <a:pt x="476999" y="511810"/>
                </a:lnTo>
                <a:lnTo>
                  <a:pt x="475284" y="511810"/>
                </a:lnTo>
                <a:lnTo>
                  <a:pt x="473367" y="510540"/>
                </a:lnTo>
                <a:lnTo>
                  <a:pt x="471017" y="508000"/>
                </a:lnTo>
                <a:lnTo>
                  <a:pt x="469582" y="505460"/>
                </a:lnTo>
                <a:lnTo>
                  <a:pt x="470255" y="501650"/>
                </a:lnTo>
                <a:lnTo>
                  <a:pt x="473417" y="500380"/>
                </a:lnTo>
                <a:lnTo>
                  <a:pt x="479132" y="500380"/>
                </a:lnTo>
                <a:lnTo>
                  <a:pt x="485305" y="502920"/>
                </a:lnTo>
                <a:lnTo>
                  <a:pt x="487286" y="505460"/>
                </a:lnTo>
                <a:lnTo>
                  <a:pt x="487286" y="165074"/>
                </a:lnTo>
                <a:lnTo>
                  <a:pt x="485775" y="166370"/>
                </a:lnTo>
                <a:lnTo>
                  <a:pt x="485279" y="166370"/>
                </a:lnTo>
                <a:lnTo>
                  <a:pt x="471068" y="175260"/>
                </a:lnTo>
                <a:lnTo>
                  <a:pt x="466801" y="177609"/>
                </a:lnTo>
                <a:lnTo>
                  <a:pt x="466801" y="556260"/>
                </a:lnTo>
                <a:lnTo>
                  <a:pt x="466318" y="558800"/>
                </a:lnTo>
                <a:lnTo>
                  <a:pt x="465874" y="563880"/>
                </a:lnTo>
                <a:lnTo>
                  <a:pt x="464718" y="567690"/>
                </a:lnTo>
                <a:lnTo>
                  <a:pt x="463829" y="570230"/>
                </a:lnTo>
                <a:lnTo>
                  <a:pt x="462559" y="570915"/>
                </a:lnTo>
                <a:lnTo>
                  <a:pt x="462559" y="603250"/>
                </a:lnTo>
                <a:lnTo>
                  <a:pt x="461073" y="604520"/>
                </a:lnTo>
                <a:lnTo>
                  <a:pt x="459600" y="607060"/>
                </a:lnTo>
                <a:lnTo>
                  <a:pt x="452742" y="607060"/>
                </a:lnTo>
                <a:lnTo>
                  <a:pt x="447370" y="605790"/>
                </a:lnTo>
                <a:lnTo>
                  <a:pt x="432092" y="605790"/>
                </a:lnTo>
                <a:lnTo>
                  <a:pt x="424243" y="604520"/>
                </a:lnTo>
                <a:lnTo>
                  <a:pt x="421309" y="604520"/>
                </a:lnTo>
                <a:lnTo>
                  <a:pt x="417347" y="603250"/>
                </a:lnTo>
                <a:lnTo>
                  <a:pt x="415785" y="601980"/>
                </a:lnTo>
                <a:lnTo>
                  <a:pt x="415683" y="599440"/>
                </a:lnTo>
                <a:lnTo>
                  <a:pt x="417258" y="598170"/>
                </a:lnTo>
                <a:lnTo>
                  <a:pt x="419557" y="596900"/>
                </a:lnTo>
                <a:lnTo>
                  <a:pt x="421093" y="596900"/>
                </a:lnTo>
                <a:lnTo>
                  <a:pt x="427507" y="593090"/>
                </a:lnTo>
                <a:lnTo>
                  <a:pt x="406908" y="574040"/>
                </a:lnTo>
                <a:lnTo>
                  <a:pt x="403910" y="574040"/>
                </a:lnTo>
                <a:lnTo>
                  <a:pt x="396951" y="571500"/>
                </a:lnTo>
                <a:lnTo>
                  <a:pt x="393776" y="568960"/>
                </a:lnTo>
                <a:lnTo>
                  <a:pt x="390194" y="562610"/>
                </a:lnTo>
                <a:lnTo>
                  <a:pt x="387197" y="561340"/>
                </a:lnTo>
                <a:lnTo>
                  <a:pt x="381152" y="563880"/>
                </a:lnTo>
                <a:lnTo>
                  <a:pt x="377418" y="566420"/>
                </a:lnTo>
                <a:lnTo>
                  <a:pt x="371195" y="581660"/>
                </a:lnTo>
                <a:lnTo>
                  <a:pt x="367715" y="580390"/>
                </a:lnTo>
                <a:lnTo>
                  <a:pt x="356514" y="579120"/>
                </a:lnTo>
                <a:lnTo>
                  <a:pt x="356387" y="576580"/>
                </a:lnTo>
                <a:lnTo>
                  <a:pt x="356895" y="575310"/>
                </a:lnTo>
                <a:lnTo>
                  <a:pt x="357390" y="574040"/>
                </a:lnTo>
                <a:lnTo>
                  <a:pt x="366356" y="572770"/>
                </a:lnTo>
                <a:lnTo>
                  <a:pt x="369277" y="570230"/>
                </a:lnTo>
                <a:lnTo>
                  <a:pt x="370700" y="560070"/>
                </a:lnTo>
                <a:lnTo>
                  <a:pt x="373761" y="557530"/>
                </a:lnTo>
                <a:lnTo>
                  <a:pt x="381457" y="556260"/>
                </a:lnTo>
                <a:lnTo>
                  <a:pt x="384048" y="553720"/>
                </a:lnTo>
                <a:lnTo>
                  <a:pt x="394728" y="547370"/>
                </a:lnTo>
                <a:lnTo>
                  <a:pt x="398919" y="548640"/>
                </a:lnTo>
                <a:lnTo>
                  <a:pt x="405536" y="554990"/>
                </a:lnTo>
                <a:lnTo>
                  <a:pt x="407517" y="557530"/>
                </a:lnTo>
                <a:lnTo>
                  <a:pt x="409625" y="558800"/>
                </a:lnTo>
                <a:lnTo>
                  <a:pt x="441477" y="588010"/>
                </a:lnTo>
                <a:lnTo>
                  <a:pt x="446481" y="593090"/>
                </a:lnTo>
                <a:lnTo>
                  <a:pt x="453986" y="598170"/>
                </a:lnTo>
                <a:lnTo>
                  <a:pt x="456615" y="598182"/>
                </a:lnTo>
                <a:lnTo>
                  <a:pt x="460260" y="600710"/>
                </a:lnTo>
                <a:lnTo>
                  <a:pt x="461340" y="601980"/>
                </a:lnTo>
                <a:lnTo>
                  <a:pt x="462559" y="603250"/>
                </a:lnTo>
                <a:lnTo>
                  <a:pt x="462559" y="570915"/>
                </a:lnTo>
                <a:lnTo>
                  <a:pt x="461441" y="571500"/>
                </a:lnTo>
                <a:lnTo>
                  <a:pt x="454380" y="568960"/>
                </a:lnTo>
                <a:lnTo>
                  <a:pt x="436841" y="547370"/>
                </a:lnTo>
                <a:lnTo>
                  <a:pt x="436448" y="546100"/>
                </a:lnTo>
                <a:lnTo>
                  <a:pt x="436054" y="544830"/>
                </a:lnTo>
                <a:lnTo>
                  <a:pt x="433133" y="538480"/>
                </a:lnTo>
                <a:lnTo>
                  <a:pt x="432193" y="537210"/>
                </a:lnTo>
                <a:lnTo>
                  <a:pt x="428205" y="528320"/>
                </a:lnTo>
                <a:lnTo>
                  <a:pt x="428383" y="528320"/>
                </a:lnTo>
                <a:lnTo>
                  <a:pt x="435419" y="521970"/>
                </a:lnTo>
                <a:lnTo>
                  <a:pt x="436943" y="519430"/>
                </a:lnTo>
                <a:lnTo>
                  <a:pt x="443496" y="510540"/>
                </a:lnTo>
                <a:lnTo>
                  <a:pt x="447395" y="510540"/>
                </a:lnTo>
                <a:lnTo>
                  <a:pt x="454279" y="520700"/>
                </a:lnTo>
                <a:lnTo>
                  <a:pt x="456946" y="524510"/>
                </a:lnTo>
                <a:lnTo>
                  <a:pt x="463181" y="530860"/>
                </a:lnTo>
                <a:lnTo>
                  <a:pt x="465315" y="535940"/>
                </a:lnTo>
                <a:lnTo>
                  <a:pt x="466801" y="556260"/>
                </a:lnTo>
                <a:lnTo>
                  <a:pt x="466801" y="177609"/>
                </a:lnTo>
                <a:lnTo>
                  <a:pt x="460667" y="180975"/>
                </a:lnTo>
                <a:lnTo>
                  <a:pt x="460667" y="334010"/>
                </a:lnTo>
                <a:lnTo>
                  <a:pt x="454621" y="344170"/>
                </a:lnTo>
                <a:lnTo>
                  <a:pt x="451408" y="347116"/>
                </a:lnTo>
                <a:lnTo>
                  <a:pt x="451408" y="378460"/>
                </a:lnTo>
                <a:lnTo>
                  <a:pt x="449846" y="382270"/>
                </a:lnTo>
                <a:lnTo>
                  <a:pt x="450469" y="384810"/>
                </a:lnTo>
                <a:lnTo>
                  <a:pt x="450278" y="392430"/>
                </a:lnTo>
                <a:lnTo>
                  <a:pt x="446214" y="398780"/>
                </a:lnTo>
                <a:lnTo>
                  <a:pt x="438518" y="400050"/>
                </a:lnTo>
                <a:lnTo>
                  <a:pt x="435483" y="400050"/>
                </a:lnTo>
                <a:lnTo>
                  <a:pt x="432828" y="397510"/>
                </a:lnTo>
                <a:lnTo>
                  <a:pt x="432549" y="394970"/>
                </a:lnTo>
                <a:lnTo>
                  <a:pt x="432409" y="393700"/>
                </a:lnTo>
                <a:lnTo>
                  <a:pt x="432968" y="392430"/>
                </a:lnTo>
                <a:lnTo>
                  <a:pt x="435063" y="384810"/>
                </a:lnTo>
                <a:lnTo>
                  <a:pt x="440931" y="381000"/>
                </a:lnTo>
                <a:lnTo>
                  <a:pt x="446176" y="379730"/>
                </a:lnTo>
                <a:lnTo>
                  <a:pt x="451408" y="378460"/>
                </a:lnTo>
                <a:lnTo>
                  <a:pt x="451408" y="347116"/>
                </a:lnTo>
                <a:lnTo>
                  <a:pt x="450456" y="347980"/>
                </a:lnTo>
                <a:lnTo>
                  <a:pt x="447281" y="349250"/>
                </a:lnTo>
                <a:lnTo>
                  <a:pt x="443941" y="347980"/>
                </a:lnTo>
                <a:lnTo>
                  <a:pt x="442887" y="345440"/>
                </a:lnTo>
                <a:lnTo>
                  <a:pt x="442163" y="344170"/>
                </a:lnTo>
                <a:lnTo>
                  <a:pt x="442328" y="335280"/>
                </a:lnTo>
                <a:lnTo>
                  <a:pt x="446443" y="332740"/>
                </a:lnTo>
                <a:lnTo>
                  <a:pt x="450557" y="330200"/>
                </a:lnTo>
                <a:lnTo>
                  <a:pt x="457720" y="332740"/>
                </a:lnTo>
                <a:lnTo>
                  <a:pt x="459638" y="332740"/>
                </a:lnTo>
                <a:lnTo>
                  <a:pt x="460667" y="334010"/>
                </a:lnTo>
                <a:lnTo>
                  <a:pt x="460667" y="180975"/>
                </a:lnTo>
                <a:lnTo>
                  <a:pt x="450253" y="186690"/>
                </a:lnTo>
                <a:lnTo>
                  <a:pt x="442480" y="186690"/>
                </a:lnTo>
                <a:lnTo>
                  <a:pt x="436156" y="185420"/>
                </a:lnTo>
                <a:lnTo>
                  <a:pt x="430491" y="184289"/>
                </a:lnTo>
                <a:lnTo>
                  <a:pt x="430491" y="394970"/>
                </a:lnTo>
                <a:lnTo>
                  <a:pt x="429082" y="401320"/>
                </a:lnTo>
                <a:lnTo>
                  <a:pt x="427431" y="405130"/>
                </a:lnTo>
                <a:lnTo>
                  <a:pt x="421690" y="410210"/>
                </a:lnTo>
                <a:lnTo>
                  <a:pt x="419227" y="410210"/>
                </a:lnTo>
                <a:lnTo>
                  <a:pt x="417322" y="408686"/>
                </a:lnTo>
                <a:lnTo>
                  <a:pt x="417322" y="541020"/>
                </a:lnTo>
                <a:lnTo>
                  <a:pt x="417169" y="543560"/>
                </a:lnTo>
                <a:lnTo>
                  <a:pt x="416064" y="544830"/>
                </a:lnTo>
                <a:lnTo>
                  <a:pt x="405714" y="543560"/>
                </a:lnTo>
                <a:lnTo>
                  <a:pt x="395351" y="542290"/>
                </a:lnTo>
                <a:lnTo>
                  <a:pt x="393979" y="541020"/>
                </a:lnTo>
                <a:lnTo>
                  <a:pt x="392722" y="539750"/>
                </a:lnTo>
                <a:lnTo>
                  <a:pt x="390613" y="535940"/>
                </a:lnTo>
                <a:lnTo>
                  <a:pt x="388073" y="535940"/>
                </a:lnTo>
                <a:lnTo>
                  <a:pt x="381165" y="533400"/>
                </a:lnTo>
                <a:lnTo>
                  <a:pt x="379768" y="532282"/>
                </a:lnTo>
                <a:lnTo>
                  <a:pt x="379768" y="547370"/>
                </a:lnTo>
                <a:lnTo>
                  <a:pt x="378891" y="548640"/>
                </a:lnTo>
                <a:lnTo>
                  <a:pt x="378345" y="551180"/>
                </a:lnTo>
                <a:lnTo>
                  <a:pt x="373913" y="553720"/>
                </a:lnTo>
                <a:lnTo>
                  <a:pt x="369138" y="552450"/>
                </a:lnTo>
                <a:lnTo>
                  <a:pt x="365658" y="548640"/>
                </a:lnTo>
                <a:lnTo>
                  <a:pt x="369443" y="547370"/>
                </a:lnTo>
                <a:lnTo>
                  <a:pt x="372795" y="546100"/>
                </a:lnTo>
                <a:lnTo>
                  <a:pt x="376250" y="544830"/>
                </a:lnTo>
                <a:lnTo>
                  <a:pt x="377266" y="544830"/>
                </a:lnTo>
                <a:lnTo>
                  <a:pt x="378587" y="546100"/>
                </a:lnTo>
                <a:lnTo>
                  <a:pt x="379768" y="547370"/>
                </a:lnTo>
                <a:lnTo>
                  <a:pt x="379768" y="532282"/>
                </a:lnTo>
                <a:lnTo>
                  <a:pt x="377990" y="530860"/>
                </a:lnTo>
                <a:lnTo>
                  <a:pt x="378142" y="525780"/>
                </a:lnTo>
                <a:lnTo>
                  <a:pt x="378218" y="523240"/>
                </a:lnTo>
                <a:lnTo>
                  <a:pt x="376809" y="521970"/>
                </a:lnTo>
                <a:lnTo>
                  <a:pt x="371779" y="523240"/>
                </a:lnTo>
                <a:lnTo>
                  <a:pt x="368871" y="525780"/>
                </a:lnTo>
                <a:lnTo>
                  <a:pt x="366191" y="518160"/>
                </a:lnTo>
                <a:lnTo>
                  <a:pt x="368414" y="511810"/>
                </a:lnTo>
                <a:lnTo>
                  <a:pt x="377075" y="510540"/>
                </a:lnTo>
                <a:lnTo>
                  <a:pt x="380822" y="506730"/>
                </a:lnTo>
                <a:lnTo>
                  <a:pt x="385991" y="497840"/>
                </a:lnTo>
                <a:lnTo>
                  <a:pt x="389851" y="496570"/>
                </a:lnTo>
                <a:lnTo>
                  <a:pt x="399199" y="502920"/>
                </a:lnTo>
                <a:lnTo>
                  <a:pt x="404393" y="506730"/>
                </a:lnTo>
                <a:lnTo>
                  <a:pt x="411619" y="513080"/>
                </a:lnTo>
                <a:lnTo>
                  <a:pt x="412445" y="515620"/>
                </a:lnTo>
                <a:lnTo>
                  <a:pt x="411302" y="520700"/>
                </a:lnTo>
                <a:lnTo>
                  <a:pt x="412191" y="524510"/>
                </a:lnTo>
                <a:lnTo>
                  <a:pt x="413905" y="530860"/>
                </a:lnTo>
                <a:lnTo>
                  <a:pt x="415493" y="534670"/>
                </a:lnTo>
                <a:lnTo>
                  <a:pt x="417322" y="541020"/>
                </a:lnTo>
                <a:lnTo>
                  <a:pt x="417322" y="408686"/>
                </a:lnTo>
                <a:lnTo>
                  <a:pt x="414502" y="406400"/>
                </a:lnTo>
                <a:lnTo>
                  <a:pt x="415366" y="405130"/>
                </a:lnTo>
                <a:lnTo>
                  <a:pt x="420268" y="398780"/>
                </a:lnTo>
                <a:lnTo>
                  <a:pt x="424510" y="396240"/>
                </a:lnTo>
                <a:lnTo>
                  <a:pt x="430491" y="394970"/>
                </a:lnTo>
                <a:lnTo>
                  <a:pt x="430491" y="184289"/>
                </a:lnTo>
                <a:lnTo>
                  <a:pt x="430085" y="184213"/>
                </a:lnTo>
                <a:lnTo>
                  <a:pt x="430085" y="339090"/>
                </a:lnTo>
                <a:lnTo>
                  <a:pt x="426085" y="344170"/>
                </a:lnTo>
                <a:lnTo>
                  <a:pt x="423900" y="345440"/>
                </a:lnTo>
                <a:lnTo>
                  <a:pt x="417182" y="351790"/>
                </a:lnTo>
                <a:lnTo>
                  <a:pt x="413359" y="355600"/>
                </a:lnTo>
                <a:lnTo>
                  <a:pt x="412356" y="368300"/>
                </a:lnTo>
                <a:lnTo>
                  <a:pt x="408330" y="370840"/>
                </a:lnTo>
                <a:lnTo>
                  <a:pt x="398411" y="370840"/>
                </a:lnTo>
                <a:lnTo>
                  <a:pt x="394665" y="369570"/>
                </a:lnTo>
                <a:lnTo>
                  <a:pt x="393496" y="367601"/>
                </a:lnTo>
                <a:lnTo>
                  <a:pt x="393496" y="440690"/>
                </a:lnTo>
                <a:lnTo>
                  <a:pt x="393382" y="450850"/>
                </a:lnTo>
                <a:lnTo>
                  <a:pt x="388454" y="454660"/>
                </a:lnTo>
                <a:lnTo>
                  <a:pt x="380377" y="455930"/>
                </a:lnTo>
                <a:lnTo>
                  <a:pt x="376682" y="455930"/>
                </a:lnTo>
                <a:lnTo>
                  <a:pt x="374764" y="454660"/>
                </a:lnTo>
                <a:lnTo>
                  <a:pt x="374942" y="452120"/>
                </a:lnTo>
                <a:lnTo>
                  <a:pt x="375043" y="449580"/>
                </a:lnTo>
                <a:lnTo>
                  <a:pt x="374929" y="444500"/>
                </a:lnTo>
                <a:lnTo>
                  <a:pt x="374992" y="440690"/>
                </a:lnTo>
                <a:lnTo>
                  <a:pt x="375246" y="436880"/>
                </a:lnTo>
                <a:lnTo>
                  <a:pt x="377088" y="435610"/>
                </a:lnTo>
                <a:lnTo>
                  <a:pt x="383908" y="435610"/>
                </a:lnTo>
                <a:lnTo>
                  <a:pt x="387794" y="436880"/>
                </a:lnTo>
                <a:lnTo>
                  <a:pt x="392468" y="438150"/>
                </a:lnTo>
                <a:lnTo>
                  <a:pt x="393496" y="440690"/>
                </a:lnTo>
                <a:lnTo>
                  <a:pt x="393496" y="367601"/>
                </a:lnTo>
                <a:lnTo>
                  <a:pt x="389407" y="360680"/>
                </a:lnTo>
                <a:lnTo>
                  <a:pt x="386448" y="360680"/>
                </a:lnTo>
                <a:lnTo>
                  <a:pt x="380326" y="367030"/>
                </a:lnTo>
                <a:lnTo>
                  <a:pt x="377545" y="368300"/>
                </a:lnTo>
                <a:lnTo>
                  <a:pt x="373380" y="370840"/>
                </a:lnTo>
                <a:lnTo>
                  <a:pt x="371144" y="369735"/>
                </a:lnTo>
                <a:lnTo>
                  <a:pt x="371144" y="481330"/>
                </a:lnTo>
                <a:lnTo>
                  <a:pt x="369265" y="481330"/>
                </a:lnTo>
                <a:lnTo>
                  <a:pt x="367309" y="482600"/>
                </a:lnTo>
                <a:lnTo>
                  <a:pt x="360248" y="481330"/>
                </a:lnTo>
                <a:lnTo>
                  <a:pt x="358279" y="480060"/>
                </a:lnTo>
                <a:lnTo>
                  <a:pt x="356298" y="478790"/>
                </a:lnTo>
                <a:lnTo>
                  <a:pt x="353910" y="473710"/>
                </a:lnTo>
                <a:lnTo>
                  <a:pt x="353618" y="473710"/>
                </a:lnTo>
                <a:lnTo>
                  <a:pt x="353187" y="472440"/>
                </a:lnTo>
                <a:lnTo>
                  <a:pt x="352412" y="472440"/>
                </a:lnTo>
                <a:lnTo>
                  <a:pt x="351790" y="473710"/>
                </a:lnTo>
                <a:lnTo>
                  <a:pt x="351434" y="473710"/>
                </a:lnTo>
                <a:lnTo>
                  <a:pt x="350748" y="475132"/>
                </a:lnTo>
                <a:lnTo>
                  <a:pt x="350748" y="579120"/>
                </a:lnTo>
                <a:lnTo>
                  <a:pt x="350062" y="580390"/>
                </a:lnTo>
                <a:lnTo>
                  <a:pt x="349250" y="581660"/>
                </a:lnTo>
                <a:lnTo>
                  <a:pt x="347929" y="582930"/>
                </a:lnTo>
                <a:lnTo>
                  <a:pt x="341096" y="588010"/>
                </a:lnTo>
                <a:lnTo>
                  <a:pt x="338518" y="591820"/>
                </a:lnTo>
                <a:lnTo>
                  <a:pt x="338772" y="601980"/>
                </a:lnTo>
                <a:lnTo>
                  <a:pt x="333743" y="604520"/>
                </a:lnTo>
                <a:lnTo>
                  <a:pt x="323037" y="605790"/>
                </a:lnTo>
                <a:lnTo>
                  <a:pt x="320827" y="603250"/>
                </a:lnTo>
                <a:lnTo>
                  <a:pt x="320128" y="598170"/>
                </a:lnTo>
                <a:lnTo>
                  <a:pt x="319074" y="590550"/>
                </a:lnTo>
                <a:lnTo>
                  <a:pt x="322300" y="584200"/>
                </a:lnTo>
                <a:lnTo>
                  <a:pt x="328066" y="581660"/>
                </a:lnTo>
                <a:lnTo>
                  <a:pt x="333819" y="579120"/>
                </a:lnTo>
                <a:lnTo>
                  <a:pt x="339483" y="577850"/>
                </a:lnTo>
                <a:lnTo>
                  <a:pt x="344944" y="575310"/>
                </a:lnTo>
                <a:lnTo>
                  <a:pt x="345008" y="576580"/>
                </a:lnTo>
                <a:lnTo>
                  <a:pt x="348678" y="576580"/>
                </a:lnTo>
                <a:lnTo>
                  <a:pt x="350443" y="577850"/>
                </a:lnTo>
                <a:lnTo>
                  <a:pt x="350748" y="579120"/>
                </a:lnTo>
                <a:lnTo>
                  <a:pt x="350748" y="475132"/>
                </a:lnTo>
                <a:lnTo>
                  <a:pt x="350202" y="476250"/>
                </a:lnTo>
                <a:lnTo>
                  <a:pt x="349885" y="480060"/>
                </a:lnTo>
                <a:lnTo>
                  <a:pt x="344703" y="478790"/>
                </a:lnTo>
                <a:lnTo>
                  <a:pt x="342049" y="476250"/>
                </a:lnTo>
                <a:lnTo>
                  <a:pt x="341350" y="474980"/>
                </a:lnTo>
                <a:lnTo>
                  <a:pt x="339953" y="472440"/>
                </a:lnTo>
                <a:lnTo>
                  <a:pt x="341490" y="469900"/>
                </a:lnTo>
                <a:lnTo>
                  <a:pt x="349783" y="464820"/>
                </a:lnTo>
                <a:lnTo>
                  <a:pt x="355498" y="464820"/>
                </a:lnTo>
                <a:lnTo>
                  <a:pt x="360807" y="467360"/>
                </a:lnTo>
                <a:lnTo>
                  <a:pt x="364159" y="469900"/>
                </a:lnTo>
                <a:lnTo>
                  <a:pt x="367093" y="473710"/>
                </a:lnTo>
                <a:lnTo>
                  <a:pt x="369811" y="476250"/>
                </a:lnTo>
                <a:lnTo>
                  <a:pt x="370852" y="477520"/>
                </a:lnTo>
                <a:lnTo>
                  <a:pt x="370738" y="480060"/>
                </a:lnTo>
                <a:lnTo>
                  <a:pt x="371144" y="481330"/>
                </a:lnTo>
                <a:lnTo>
                  <a:pt x="371144" y="369735"/>
                </a:lnTo>
                <a:lnTo>
                  <a:pt x="370814" y="369570"/>
                </a:lnTo>
                <a:lnTo>
                  <a:pt x="368731" y="368300"/>
                </a:lnTo>
                <a:lnTo>
                  <a:pt x="368681" y="365760"/>
                </a:lnTo>
                <a:lnTo>
                  <a:pt x="369366" y="361950"/>
                </a:lnTo>
                <a:lnTo>
                  <a:pt x="370344" y="359410"/>
                </a:lnTo>
                <a:lnTo>
                  <a:pt x="372389" y="353060"/>
                </a:lnTo>
                <a:lnTo>
                  <a:pt x="372681" y="350520"/>
                </a:lnTo>
                <a:lnTo>
                  <a:pt x="371246" y="345440"/>
                </a:lnTo>
                <a:lnTo>
                  <a:pt x="370890" y="344170"/>
                </a:lnTo>
                <a:lnTo>
                  <a:pt x="371563" y="341630"/>
                </a:lnTo>
                <a:lnTo>
                  <a:pt x="374269" y="340360"/>
                </a:lnTo>
                <a:lnTo>
                  <a:pt x="377393" y="340360"/>
                </a:lnTo>
                <a:lnTo>
                  <a:pt x="382003" y="344170"/>
                </a:lnTo>
                <a:lnTo>
                  <a:pt x="384632" y="347980"/>
                </a:lnTo>
                <a:lnTo>
                  <a:pt x="392645" y="356870"/>
                </a:lnTo>
                <a:lnTo>
                  <a:pt x="394779" y="356870"/>
                </a:lnTo>
                <a:lnTo>
                  <a:pt x="402590" y="347980"/>
                </a:lnTo>
                <a:lnTo>
                  <a:pt x="405244" y="345440"/>
                </a:lnTo>
                <a:lnTo>
                  <a:pt x="411403" y="345440"/>
                </a:lnTo>
                <a:lnTo>
                  <a:pt x="413169" y="342900"/>
                </a:lnTo>
                <a:lnTo>
                  <a:pt x="416090" y="340360"/>
                </a:lnTo>
                <a:lnTo>
                  <a:pt x="417347" y="337820"/>
                </a:lnTo>
                <a:lnTo>
                  <a:pt x="420789" y="332740"/>
                </a:lnTo>
                <a:lnTo>
                  <a:pt x="423049" y="332740"/>
                </a:lnTo>
                <a:lnTo>
                  <a:pt x="425411" y="334010"/>
                </a:lnTo>
                <a:lnTo>
                  <a:pt x="427774" y="336550"/>
                </a:lnTo>
                <a:lnTo>
                  <a:pt x="430085" y="339090"/>
                </a:lnTo>
                <a:lnTo>
                  <a:pt x="430085" y="184213"/>
                </a:lnTo>
                <a:lnTo>
                  <a:pt x="429831" y="184150"/>
                </a:lnTo>
                <a:lnTo>
                  <a:pt x="429120" y="182880"/>
                </a:lnTo>
                <a:lnTo>
                  <a:pt x="428409" y="181610"/>
                </a:lnTo>
                <a:lnTo>
                  <a:pt x="428879" y="179070"/>
                </a:lnTo>
                <a:lnTo>
                  <a:pt x="429806" y="173990"/>
                </a:lnTo>
                <a:lnTo>
                  <a:pt x="430568" y="172720"/>
                </a:lnTo>
                <a:lnTo>
                  <a:pt x="431927" y="163830"/>
                </a:lnTo>
                <a:lnTo>
                  <a:pt x="430034" y="162560"/>
                </a:lnTo>
                <a:lnTo>
                  <a:pt x="423037" y="160870"/>
                </a:lnTo>
                <a:lnTo>
                  <a:pt x="423037" y="287020"/>
                </a:lnTo>
                <a:lnTo>
                  <a:pt x="416826" y="295910"/>
                </a:lnTo>
                <a:lnTo>
                  <a:pt x="415696" y="300990"/>
                </a:lnTo>
                <a:lnTo>
                  <a:pt x="413359" y="311150"/>
                </a:lnTo>
                <a:lnTo>
                  <a:pt x="410705" y="312420"/>
                </a:lnTo>
                <a:lnTo>
                  <a:pt x="401078" y="307340"/>
                </a:lnTo>
                <a:lnTo>
                  <a:pt x="396722" y="304800"/>
                </a:lnTo>
                <a:lnTo>
                  <a:pt x="386461" y="298450"/>
                </a:lnTo>
                <a:lnTo>
                  <a:pt x="384733" y="293370"/>
                </a:lnTo>
                <a:lnTo>
                  <a:pt x="386219" y="289560"/>
                </a:lnTo>
                <a:lnTo>
                  <a:pt x="386715" y="288290"/>
                </a:lnTo>
                <a:lnTo>
                  <a:pt x="387159" y="287020"/>
                </a:lnTo>
                <a:lnTo>
                  <a:pt x="388924" y="281940"/>
                </a:lnTo>
                <a:lnTo>
                  <a:pt x="392684" y="279400"/>
                </a:lnTo>
                <a:lnTo>
                  <a:pt x="410349" y="279400"/>
                </a:lnTo>
                <a:lnTo>
                  <a:pt x="420370" y="281940"/>
                </a:lnTo>
                <a:lnTo>
                  <a:pt x="423037" y="287020"/>
                </a:lnTo>
                <a:lnTo>
                  <a:pt x="423037" y="160870"/>
                </a:lnTo>
                <a:lnTo>
                  <a:pt x="403834" y="143510"/>
                </a:lnTo>
                <a:lnTo>
                  <a:pt x="402564" y="139700"/>
                </a:lnTo>
                <a:lnTo>
                  <a:pt x="400329" y="137160"/>
                </a:lnTo>
                <a:lnTo>
                  <a:pt x="393636" y="129540"/>
                </a:lnTo>
                <a:lnTo>
                  <a:pt x="392518" y="128270"/>
                </a:lnTo>
                <a:lnTo>
                  <a:pt x="385305" y="120650"/>
                </a:lnTo>
                <a:lnTo>
                  <a:pt x="382790" y="117741"/>
                </a:lnTo>
                <a:lnTo>
                  <a:pt x="382790" y="260350"/>
                </a:lnTo>
                <a:lnTo>
                  <a:pt x="375780" y="269240"/>
                </a:lnTo>
                <a:lnTo>
                  <a:pt x="376072" y="273050"/>
                </a:lnTo>
                <a:lnTo>
                  <a:pt x="378688" y="279400"/>
                </a:lnTo>
                <a:lnTo>
                  <a:pt x="380301" y="281940"/>
                </a:lnTo>
                <a:lnTo>
                  <a:pt x="375348" y="285750"/>
                </a:lnTo>
                <a:lnTo>
                  <a:pt x="372110" y="287020"/>
                </a:lnTo>
                <a:lnTo>
                  <a:pt x="366814" y="284480"/>
                </a:lnTo>
                <a:lnTo>
                  <a:pt x="364540" y="283210"/>
                </a:lnTo>
                <a:lnTo>
                  <a:pt x="362559" y="280822"/>
                </a:lnTo>
                <a:lnTo>
                  <a:pt x="362559" y="355600"/>
                </a:lnTo>
                <a:lnTo>
                  <a:pt x="360324" y="360680"/>
                </a:lnTo>
                <a:lnTo>
                  <a:pt x="360324" y="438150"/>
                </a:lnTo>
                <a:lnTo>
                  <a:pt x="360260" y="444500"/>
                </a:lnTo>
                <a:lnTo>
                  <a:pt x="358952" y="447040"/>
                </a:lnTo>
                <a:lnTo>
                  <a:pt x="357670" y="452120"/>
                </a:lnTo>
                <a:lnTo>
                  <a:pt x="356616" y="452120"/>
                </a:lnTo>
                <a:lnTo>
                  <a:pt x="349986" y="454660"/>
                </a:lnTo>
                <a:lnTo>
                  <a:pt x="344144" y="455930"/>
                </a:lnTo>
                <a:lnTo>
                  <a:pt x="336842" y="453390"/>
                </a:lnTo>
                <a:lnTo>
                  <a:pt x="335648" y="450850"/>
                </a:lnTo>
                <a:lnTo>
                  <a:pt x="333616" y="449580"/>
                </a:lnTo>
                <a:lnTo>
                  <a:pt x="340017" y="444500"/>
                </a:lnTo>
                <a:lnTo>
                  <a:pt x="345465" y="440690"/>
                </a:lnTo>
                <a:lnTo>
                  <a:pt x="352793" y="434340"/>
                </a:lnTo>
                <a:lnTo>
                  <a:pt x="356031" y="433070"/>
                </a:lnTo>
                <a:lnTo>
                  <a:pt x="358838" y="435610"/>
                </a:lnTo>
                <a:lnTo>
                  <a:pt x="360324" y="438150"/>
                </a:lnTo>
                <a:lnTo>
                  <a:pt x="360324" y="360680"/>
                </a:lnTo>
                <a:lnTo>
                  <a:pt x="358648" y="364490"/>
                </a:lnTo>
                <a:lnTo>
                  <a:pt x="356349" y="370840"/>
                </a:lnTo>
                <a:lnTo>
                  <a:pt x="355053" y="378460"/>
                </a:lnTo>
                <a:lnTo>
                  <a:pt x="351929" y="378460"/>
                </a:lnTo>
                <a:lnTo>
                  <a:pt x="349986" y="379730"/>
                </a:lnTo>
                <a:lnTo>
                  <a:pt x="339737" y="377190"/>
                </a:lnTo>
                <a:lnTo>
                  <a:pt x="332930" y="374586"/>
                </a:lnTo>
                <a:lnTo>
                  <a:pt x="332930" y="441960"/>
                </a:lnTo>
                <a:lnTo>
                  <a:pt x="332816" y="444500"/>
                </a:lnTo>
                <a:lnTo>
                  <a:pt x="326783" y="448310"/>
                </a:lnTo>
                <a:lnTo>
                  <a:pt x="320014" y="450850"/>
                </a:lnTo>
                <a:lnTo>
                  <a:pt x="317385" y="443636"/>
                </a:lnTo>
                <a:lnTo>
                  <a:pt x="317385" y="469900"/>
                </a:lnTo>
                <a:lnTo>
                  <a:pt x="317334" y="582930"/>
                </a:lnTo>
                <a:lnTo>
                  <a:pt x="316369" y="584860"/>
                </a:lnTo>
                <a:lnTo>
                  <a:pt x="316369" y="609600"/>
                </a:lnTo>
                <a:lnTo>
                  <a:pt x="314782" y="610870"/>
                </a:lnTo>
                <a:lnTo>
                  <a:pt x="311708" y="614680"/>
                </a:lnTo>
                <a:lnTo>
                  <a:pt x="308330" y="619760"/>
                </a:lnTo>
                <a:lnTo>
                  <a:pt x="302031" y="624840"/>
                </a:lnTo>
                <a:lnTo>
                  <a:pt x="299504" y="622300"/>
                </a:lnTo>
                <a:lnTo>
                  <a:pt x="299326" y="613410"/>
                </a:lnTo>
                <a:lnTo>
                  <a:pt x="300736" y="612140"/>
                </a:lnTo>
                <a:lnTo>
                  <a:pt x="303542" y="609600"/>
                </a:lnTo>
                <a:lnTo>
                  <a:pt x="306349" y="607060"/>
                </a:lnTo>
                <a:lnTo>
                  <a:pt x="315023" y="607060"/>
                </a:lnTo>
                <a:lnTo>
                  <a:pt x="316369" y="609600"/>
                </a:lnTo>
                <a:lnTo>
                  <a:pt x="316369" y="584860"/>
                </a:lnTo>
                <a:lnTo>
                  <a:pt x="316064" y="585470"/>
                </a:lnTo>
                <a:lnTo>
                  <a:pt x="313639" y="590550"/>
                </a:lnTo>
                <a:lnTo>
                  <a:pt x="310197" y="594360"/>
                </a:lnTo>
                <a:lnTo>
                  <a:pt x="302361" y="598170"/>
                </a:lnTo>
                <a:lnTo>
                  <a:pt x="300520" y="596900"/>
                </a:lnTo>
                <a:lnTo>
                  <a:pt x="300977" y="588010"/>
                </a:lnTo>
                <a:lnTo>
                  <a:pt x="307276" y="581660"/>
                </a:lnTo>
                <a:lnTo>
                  <a:pt x="316001" y="581660"/>
                </a:lnTo>
                <a:lnTo>
                  <a:pt x="317334" y="582930"/>
                </a:lnTo>
                <a:lnTo>
                  <a:pt x="317334" y="469900"/>
                </a:lnTo>
                <a:lnTo>
                  <a:pt x="311988" y="469900"/>
                </a:lnTo>
                <a:lnTo>
                  <a:pt x="310591" y="468630"/>
                </a:lnTo>
                <a:lnTo>
                  <a:pt x="308076" y="466356"/>
                </a:lnTo>
                <a:lnTo>
                  <a:pt x="308076" y="495300"/>
                </a:lnTo>
                <a:lnTo>
                  <a:pt x="304317" y="497840"/>
                </a:lnTo>
                <a:lnTo>
                  <a:pt x="295910" y="494030"/>
                </a:lnTo>
                <a:lnTo>
                  <a:pt x="294030" y="490220"/>
                </a:lnTo>
                <a:lnTo>
                  <a:pt x="293611" y="485140"/>
                </a:lnTo>
                <a:lnTo>
                  <a:pt x="293497" y="482600"/>
                </a:lnTo>
                <a:lnTo>
                  <a:pt x="294728" y="481330"/>
                </a:lnTo>
                <a:lnTo>
                  <a:pt x="302717" y="481330"/>
                </a:lnTo>
                <a:lnTo>
                  <a:pt x="307848" y="486410"/>
                </a:lnTo>
                <a:lnTo>
                  <a:pt x="308076" y="495300"/>
                </a:lnTo>
                <a:lnTo>
                  <a:pt x="308076" y="466356"/>
                </a:lnTo>
                <a:lnTo>
                  <a:pt x="307784" y="466090"/>
                </a:lnTo>
                <a:lnTo>
                  <a:pt x="307886" y="459740"/>
                </a:lnTo>
                <a:lnTo>
                  <a:pt x="307898" y="458470"/>
                </a:lnTo>
                <a:lnTo>
                  <a:pt x="310248" y="457200"/>
                </a:lnTo>
                <a:lnTo>
                  <a:pt x="315950" y="457200"/>
                </a:lnTo>
                <a:lnTo>
                  <a:pt x="317385" y="469900"/>
                </a:lnTo>
                <a:lnTo>
                  <a:pt x="317385" y="443636"/>
                </a:lnTo>
                <a:lnTo>
                  <a:pt x="315391" y="438150"/>
                </a:lnTo>
                <a:lnTo>
                  <a:pt x="315874" y="435610"/>
                </a:lnTo>
                <a:lnTo>
                  <a:pt x="317119" y="433070"/>
                </a:lnTo>
                <a:lnTo>
                  <a:pt x="323875" y="435610"/>
                </a:lnTo>
                <a:lnTo>
                  <a:pt x="327456" y="438150"/>
                </a:lnTo>
                <a:lnTo>
                  <a:pt x="332930" y="441960"/>
                </a:lnTo>
                <a:lnTo>
                  <a:pt x="332930" y="374586"/>
                </a:lnTo>
                <a:lnTo>
                  <a:pt x="329819" y="373380"/>
                </a:lnTo>
                <a:lnTo>
                  <a:pt x="329806" y="368300"/>
                </a:lnTo>
                <a:lnTo>
                  <a:pt x="329793" y="367030"/>
                </a:lnTo>
                <a:lnTo>
                  <a:pt x="336664" y="361950"/>
                </a:lnTo>
                <a:lnTo>
                  <a:pt x="345630" y="361950"/>
                </a:lnTo>
                <a:lnTo>
                  <a:pt x="349364" y="359410"/>
                </a:lnTo>
                <a:lnTo>
                  <a:pt x="354050" y="355600"/>
                </a:lnTo>
                <a:lnTo>
                  <a:pt x="355206" y="355600"/>
                </a:lnTo>
                <a:lnTo>
                  <a:pt x="359524" y="353060"/>
                </a:lnTo>
                <a:lnTo>
                  <a:pt x="362559" y="355600"/>
                </a:lnTo>
                <a:lnTo>
                  <a:pt x="362559" y="280822"/>
                </a:lnTo>
                <a:lnTo>
                  <a:pt x="358241" y="275590"/>
                </a:lnTo>
                <a:lnTo>
                  <a:pt x="351929" y="274320"/>
                </a:lnTo>
                <a:lnTo>
                  <a:pt x="340283" y="273050"/>
                </a:lnTo>
                <a:lnTo>
                  <a:pt x="328434" y="267970"/>
                </a:lnTo>
                <a:lnTo>
                  <a:pt x="326136" y="265430"/>
                </a:lnTo>
                <a:lnTo>
                  <a:pt x="325183" y="259080"/>
                </a:lnTo>
                <a:lnTo>
                  <a:pt x="325120" y="285750"/>
                </a:lnTo>
                <a:lnTo>
                  <a:pt x="322300" y="289560"/>
                </a:lnTo>
                <a:lnTo>
                  <a:pt x="309372" y="289560"/>
                </a:lnTo>
                <a:lnTo>
                  <a:pt x="305346" y="287020"/>
                </a:lnTo>
                <a:lnTo>
                  <a:pt x="301117" y="278130"/>
                </a:lnTo>
                <a:lnTo>
                  <a:pt x="298856" y="274320"/>
                </a:lnTo>
                <a:lnTo>
                  <a:pt x="295287" y="264160"/>
                </a:lnTo>
                <a:lnTo>
                  <a:pt x="294843" y="262890"/>
                </a:lnTo>
                <a:lnTo>
                  <a:pt x="297891" y="259080"/>
                </a:lnTo>
                <a:lnTo>
                  <a:pt x="311340" y="259080"/>
                </a:lnTo>
                <a:lnTo>
                  <a:pt x="316445" y="260350"/>
                </a:lnTo>
                <a:lnTo>
                  <a:pt x="319786" y="271780"/>
                </a:lnTo>
                <a:lnTo>
                  <a:pt x="321627" y="274320"/>
                </a:lnTo>
                <a:lnTo>
                  <a:pt x="325120" y="285750"/>
                </a:lnTo>
                <a:lnTo>
                  <a:pt x="325120" y="259041"/>
                </a:lnTo>
                <a:lnTo>
                  <a:pt x="323215" y="257810"/>
                </a:lnTo>
                <a:lnTo>
                  <a:pt x="318858" y="251460"/>
                </a:lnTo>
                <a:lnTo>
                  <a:pt x="314782" y="243840"/>
                </a:lnTo>
                <a:lnTo>
                  <a:pt x="317385" y="240030"/>
                </a:lnTo>
                <a:lnTo>
                  <a:pt x="327202" y="240030"/>
                </a:lnTo>
                <a:lnTo>
                  <a:pt x="332790" y="241300"/>
                </a:lnTo>
                <a:lnTo>
                  <a:pt x="336626" y="241300"/>
                </a:lnTo>
                <a:lnTo>
                  <a:pt x="337870" y="240030"/>
                </a:lnTo>
                <a:lnTo>
                  <a:pt x="341617" y="236220"/>
                </a:lnTo>
                <a:lnTo>
                  <a:pt x="344220" y="236220"/>
                </a:lnTo>
                <a:lnTo>
                  <a:pt x="347027" y="240030"/>
                </a:lnTo>
                <a:lnTo>
                  <a:pt x="347967" y="242570"/>
                </a:lnTo>
                <a:lnTo>
                  <a:pt x="350088" y="252730"/>
                </a:lnTo>
                <a:lnTo>
                  <a:pt x="354164" y="254000"/>
                </a:lnTo>
                <a:lnTo>
                  <a:pt x="363029" y="247650"/>
                </a:lnTo>
                <a:lnTo>
                  <a:pt x="366166" y="246380"/>
                </a:lnTo>
                <a:lnTo>
                  <a:pt x="369125" y="245110"/>
                </a:lnTo>
                <a:lnTo>
                  <a:pt x="371005" y="245110"/>
                </a:lnTo>
                <a:lnTo>
                  <a:pt x="377253" y="247650"/>
                </a:lnTo>
                <a:lnTo>
                  <a:pt x="382790" y="260350"/>
                </a:lnTo>
                <a:lnTo>
                  <a:pt x="382790" y="117741"/>
                </a:lnTo>
                <a:lnTo>
                  <a:pt x="369989" y="102870"/>
                </a:lnTo>
                <a:lnTo>
                  <a:pt x="368693" y="102870"/>
                </a:lnTo>
                <a:lnTo>
                  <a:pt x="367169" y="101600"/>
                </a:lnTo>
                <a:lnTo>
                  <a:pt x="366712" y="113030"/>
                </a:lnTo>
                <a:lnTo>
                  <a:pt x="365823" y="128270"/>
                </a:lnTo>
                <a:lnTo>
                  <a:pt x="364858" y="128587"/>
                </a:lnTo>
                <a:lnTo>
                  <a:pt x="364858" y="151130"/>
                </a:lnTo>
                <a:lnTo>
                  <a:pt x="354266" y="162560"/>
                </a:lnTo>
                <a:lnTo>
                  <a:pt x="349110" y="167640"/>
                </a:lnTo>
                <a:lnTo>
                  <a:pt x="338201" y="170180"/>
                </a:lnTo>
                <a:lnTo>
                  <a:pt x="336207" y="172720"/>
                </a:lnTo>
                <a:lnTo>
                  <a:pt x="332359" y="176530"/>
                </a:lnTo>
                <a:lnTo>
                  <a:pt x="330733" y="177800"/>
                </a:lnTo>
                <a:lnTo>
                  <a:pt x="329069" y="178777"/>
                </a:lnTo>
                <a:lnTo>
                  <a:pt x="329069" y="193040"/>
                </a:lnTo>
                <a:lnTo>
                  <a:pt x="329069" y="203200"/>
                </a:lnTo>
                <a:lnTo>
                  <a:pt x="325513" y="208280"/>
                </a:lnTo>
                <a:lnTo>
                  <a:pt x="315760" y="212090"/>
                </a:lnTo>
                <a:lnTo>
                  <a:pt x="313740" y="212090"/>
                </a:lnTo>
                <a:lnTo>
                  <a:pt x="306501" y="205740"/>
                </a:lnTo>
                <a:lnTo>
                  <a:pt x="306158" y="200660"/>
                </a:lnTo>
                <a:lnTo>
                  <a:pt x="305803" y="195580"/>
                </a:lnTo>
                <a:lnTo>
                  <a:pt x="311835" y="190500"/>
                </a:lnTo>
                <a:lnTo>
                  <a:pt x="315239" y="187960"/>
                </a:lnTo>
                <a:lnTo>
                  <a:pt x="319722" y="186690"/>
                </a:lnTo>
                <a:lnTo>
                  <a:pt x="326174" y="185420"/>
                </a:lnTo>
                <a:lnTo>
                  <a:pt x="328066" y="186690"/>
                </a:lnTo>
                <a:lnTo>
                  <a:pt x="328688" y="190500"/>
                </a:lnTo>
                <a:lnTo>
                  <a:pt x="329069" y="193040"/>
                </a:lnTo>
                <a:lnTo>
                  <a:pt x="329069" y="178777"/>
                </a:lnTo>
                <a:lnTo>
                  <a:pt x="328549" y="179070"/>
                </a:lnTo>
                <a:lnTo>
                  <a:pt x="326555" y="176530"/>
                </a:lnTo>
                <a:lnTo>
                  <a:pt x="324523" y="175260"/>
                </a:lnTo>
                <a:lnTo>
                  <a:pt x="322072" y="171450"/>
                </a:lnTo>
                <a:lnTo>
                  <a:pt x="321906" y="168910"/>
                </a:lnTo>
                <a:lnTo>
                  <a:pt x="319608" y="165100"/>
                </a:lnTo>
                <a:lnTo>
                  <a:pt x="318008" y="163830"/>
                </a:lnTo>
                <a:lnTo>
                  <a:pt x="312166" y="161290"/>
                </a:lnTo>
                <a:lnTo>
                  <a:pt x="310451" y="157480"/>
                </a:lnTo>
                <a:lnTo>
                  <a:pt x="312064" y="151130"/>
                </a:lnTo>
                <a:lnTo>
                  <a:pt x="313194" y="147320"/>
                </a:lnTo>
                <a:lnTo>
                  <a:pt x="316166" y="146050"/>
                </a:lnTo>
                <a:lnTo>
                  <a:pt x="320573" y="147320"/>
                </a:lnTo>
                <a:lnTo>
                  <a:pt x="321068" y="147320"/>
                </a:lnTo>
                <a:lnTo>
                  <a:pt x="327571" y="151130"/>
                </a:lnTo>
                <a:lnTo>
                  <a:pt x="333006" y="148590"/>
                </a:lnTo>
                <a:lnTo>
                  <a:pt x="336080" y="146050"/>
                </a:lnTo>
                <a:lnTo>
                  <a:pt x="343763" y="139700"/>
                </a:lnTo>
                <a:lnTo>
                  <a:pt x="350215" y="137160"/>
                </a:lnTo>
                <a:lnTo>
                  <a:pt x="363943" y="144780"/>
                </a:lnTo>
                <a:lnTo>
                  <a:pt x="364858" y="151130"/>
                </a:lnTo>
                <a:lnTo>
                  <a:pt x="364858" y="128587"/>
                </a:lnTo>
                <a:lnTo>
                  <a:pt x="361937" y="129540"/>
                </a:lnTo>
                <a:lnTo>
                  <a:pt x="356743" y="127000"/>
                </a:lnTo>
                <a:lnTo>
                  <a:pt x="351548" y="124460"/>
                </a:lnTo>
                <a:lnTo>
                  <a:pt x="348132" y="120650"/>
                </a:lnTo>
                <a:lnTo>
                  <a:pt x="338074" y="111760"/>
                </a:lnTo>
                <a:lnTo>
                  <a:pt x="323215" y="97790"/>
                </a:lnTo>
                <a:lnTo>
                  <a:pt x="319138" y="93980"/>
                </a:lnTo>
                <a:lnTo>
                  <a:pt x="317779" y="92710"/>
                </a:lnTo>
                <a:lnTo>
                  <a:pt x="316357" y="91440"/>
                </a:lnTo>
                <a:lnTo>
                  <a:pt x="313512" y="88900"/>
                </a:lnTo>
                <a:lnTo>
                  <a:pt x="308317" y="87630"/>
                </a:lnTo>
                <a:lnTo>
                  <a:pt x="299935" y="87630"/>
                </a:lnTo>
                <a:lnTo>
                  <a:pt x="299935" y="196850"/>
                </a:lnTo>
                <a:lnTo>
                  <a:pt x="298919" y="199390"/>
                </a:lnTo>
                <a:lnTo>
                  <a:pt x="297180" y="200660"/>
                </a:lnTo>
                <a:lnTo>
                  <a:pt x="293611" y="200660"/>
                </a:lnTo>
                <a:lnTo>
                  <a:pt x="288721" y="198120"/>
                </a:lnTo>
                <a:lnTo>
                  <a:pt x="286169" y="193040"/>
                </a:lnTo>
                <a:lnTo>
                  <a:pt x="285546" y="186690"/>
                </a:lnTo>
                <a:lnTo>
                  <a:pt x="286537" y="185420"/>
                </a:lnTo>
                <a:lnTo>
                  <a:pt x="287121" y="182880"/>
                </a:lnTo>
                <a:lnTo>
                  <a:pt x="288899" y="184150"/>
                </a:lnTo>
                <a:lnTo>
                  <a:pt x="290131" y="184150"/>
                </a:lnTo>
                <a:lnTo>
                  <a:pt x="293763" y="187960"/>
                </a:lnTo>
                <a:lnTo>
                  <a:pt x="296811" y="191770"/>
                </a:lnTo>
                <a:lnTo>
                  <a:pt x="299935" y="196850"/>
                </a:lnTo>
                <a:lnTo>
                  <a:pt x="299935" y="87630"/>
                </a:lnTo>
                <a:lnTo>
                  <a:pt x="285140" y="87630"/>
                </a:lnTo>
                <a:lnTo>
                  <a:pt x="280670" y="88900"/>
                </a:lnTo>
                <a:lnTo>
                  <a:pt x="278714" y="90170"/>
                </a:lnTo>
                <a:lnTo>
                  <a:pt x="276631" y="91440"/>
                </a:lnTo>
                <a:lnTo>
                  <a:pt x="275463" y="90170"/>
                </a:lnTo>
                <a:lnTo>
                  <a:pt x="274269" y="87630"/>
                </a:lnTo>
                <a:lnTo>
                  <a:pt x="271500" y="82550"/>
                </a:lnTo>
                <a:lnTo>
                  <a:pt x="269900" y="82550"/>
                </a:lnTo>
                <a:lnTo>
                  <a:pt x="266230" y="87630"/>
                </a:lnTo>
                <a:lnTo>
                  <a:pt x="265112" y="88900"/>
                </a:lnTo>
                <a:lnTo>
                  <a:pt x="262978" y="92710"/>
                </a:lnTo>
                <a:lnTo>
                  <a:pt x="261493" y="93980"/>
                </a:lnTo>
                <a:lnTo>
                  <a:pt x="257860" y="91440"/>
                </a:lnTo>
                <a:lnTo>
                  <a:pt x="256222" y="93980"/>
                </a:lnTo>
                <a:lnTo>
                  <a:pt x="252539" y="96520"/>
                </a:lnTo>
                <a:lnTo>
                  <a:pt x="250431" y="97790"/>
                </a:lnTo>
                <a:lnTo>
                  <a:pt x="243700" y="96520"/>
                </a:lnTo>
                <a:lnTo>
                  <a:pt x="243293" y="96520"/>
                </a:lnTo>
                <a:lnTo>
                  <a:pt x="241541" y="107950"/>
                </a:lnTo>
                <a:lnTo>
                  <a:pt x="241096" y="114300"/>
                </a:lnTo>
                <a:lnTo>
                  <a:pt x="238887" y="125730"/>
                </a:lnTo>
                <a:lnTo>
                  <a:pt x="235610" y="127000"/>
                </a:lnTo>
                <a:lnTo>
                  <a:pt x="223812" y="125730"/>
                </a:lnTo>
                <a:lnTo>
                  <a:pt x="212039" y="125730"/>
                </a:lnTo>
                <a:lnTo>
                  <a:pt x="191135" y="153670"/>
                </a:lnTo>
                <a:lnTo>
                  <a:pt x="191262" y="156210"/>
                </a:lnTo>
                <a:lnTo>
                  <a:pt x="191922" y="165100"/>
                </a:lnTo>
                <a:lnTo>
                  <a:pt x="189534" y="170180"/>
                </a:lnTo>
                <a:lnTo>
                  <a:pt x="176022" y="171450"/>
                </a:lnTo>
                <a:lnTo>
                  <a:pt x="170230" y="166370"/>
                </a:lnTo>
                <a:lnTo>
                  <a:pt x="170815" y="152400"/>
                </a:lnTo>
                <a:lnTo>
                  <a:pt x="166865" y="148590"/>
                </a:lnTo>
                <a:lnTo>
                  <a:pt x="159308" y="152400"/>
                </a:lnTo>
                <a:lnTo>
                  <a:pt x="157467" y="152400"/>
                </a:lnTo>
                <a:lnTo>
                  <a:pt x="155879" y="153670"/>
                </a:lnTo>
                <a:lnTo>
                  <a:pt x="129768" y="186690"/>
                </a:lnTo>
                <a:lnTo>
                  <a:pt x="130708" y="187960"/>
                </a:lnTo>
                <a:lnTo>
                  <a:pt x="148247" y="187960"/>
                </a:lnTo>
                <a:lnTo>
                  <a:pt x="155854" y="189230"/>
                </a:lnTo>
                <a:lnTo>
                  <a:pt x="163728" y="200660"/>
                </a:lnTo>
                <a:lnTo>
                  <a:pt x="167589" y="201930"/>
                </a:lnTo>
                <a:lnTo>
                  <a:pt x="175336" y="200660"/>
                </a:lnTo>
                <a:lnTo>
                  <a:pt x="186143" y="200660"/>
                </a:lnTo>
                <a:lnTo>
                  <a:pt x="191071" y="199390"/>
                </a:lnTo>
                <a:lnTo>
                  <a:pt x="198285" y="204470"/>
                </a:lnTo>
                <a:lnTo>
                  <a:pt x="201523" y="204470"/>
                </a:lnTo>
                <a:lnTo>
                  <a:pt x="204990" y="203200"/>
                </a:lnTo>
                <a:lnTo>
                  <a:pt x="211467" y="200660"/>
                </a:lnTo>
                <a:lnTo>
                  <a:pt x="214426" y="199390"/>
                </a:lnTo>
                <a:lnTo>
                  <a:pt x="217398" y="198120"/>
                </a:lnTo>
                <a:lnTo>
                  <a:pt x="222808" y="194310"/>
                </a:lnTo>
                <a:lnTo>
                  <a:pt x="232651" y="184150"/>
                </a:lnTo>
                <a:lnTo>
                  <a:pt x="238493" y="180340"/>
                </a:lnTo>
                <a:lnTo>
                  <a:pt x="249097" y="179070"/>
                </a:lnTo>
                <a:lnTo>
                  <a:pt x="252869" y="177800"/>
                </a:lnTo>
                <a:lnTo>
                  <a:pt x="260705" y="176530"/>
                </a:lnTo>
                <a:lnTo>
                  <a:pt x="263575" y="177800"/>
                </a:lnTo>
                <a:lnTo>
                  <a:pt x="266484" y="185420"/>
                </a:lnTo>
                <a:lnTo>
                  <a:pt x="267906" y="190500"/>
                </a:lnTo>
                <a:lnTo>
                  <a:pt x="268160" y="198120"/>
                </a:lnTo>
                <a:lnTo>
                  <a:pt x="269951" y="200660"/>
                </a:lnTo>
                <a:lnTo>
                  <a:pt x="279006" y="203200"/>
                </a:lnTo>
                <a:lnTo>
                  <a:pt x="280746" y="205740"/>
                </a:lnTo>
                <a:lnTo>
                  <a:pt x="280225" y="215900"/>
                </a:lnTo>
                <a:lnTo>
                  <a:pt x="277710" y="218440"/>
                </a:lnTo>
                <a:lnTo>
                  <a:pt x="269671" y="219710"/>
                </a:lnTo>
                <a:lnTo>
                  <a:pt x="266560" y="220980"/>
                </a:lnTo>
                <a:lnTo>
                  <a:pt x="243840" y="222250"/>
                </a:lnTo>
                <a:lnTo>
                  <a:pt x="235191" y="222250"/>
                </a:lnTo>
                <a:lnTo>
                  <a:pt x="233172" y="223520"/>
                </a:lnTo>
                <a:lnTo>
                  <a:pt x="230047" y="224790"/>
                </a:lnTo>
                <a:lnTo>
                  <a:pt x="232689" y="227330"/>
                </a:lnTo>
                <a:lnTo>
                  <a:pt x="234276" y="228600"/>
                </a:lnTo>
                <a:lnTo>
                  <a:pt x="238747" y="231140"/>
                </a:lnTo>
                <a:lnTo>
                  <a:pt x="241744" y="232410"/>
                </a:lnTo>
                <a:lnTo>
                  <a:pt x="247777" y="237490"/>
                </a:lnTo>
                <a:lnTo>
                  <a:pt x="247408" y="240030"/>
                </a:lnTo>
                <a:lnTo>
                  <a:pt x="240080" y="242570"/>
                </a:lnTo>
                <a:lnTo>
                  <a:pt x="236562" y="243840"/>
                </a:lnTo>
                <a:lnTo>
                  <a:pt x="227799" y="245110"/>
                </a:lnTo>
                <a:lnTo>
                  <a:pt x="222250" y="246380"/>
                </a:lnTo>
                <a:lnTo>
                  <a:pt x="213563" y="250190"/>
                </a:lnTo>
                <a:lnTo>
                  <a:pt x="213055" y="252730"/>
                </a:lnTo>
                <a:lnTo>
                  <a:pt x="215734" y="257810"/>
                </a:lnTo>
                <a:lnTo>
                  <a:pt x="216725" y="259080"/>
                </a:lnTo>
                <a:lnTo>
                  <a:pt x="223710" y="264160"/>
                </a:lnTo>
                <a:lnTo>
                  <a:pt x="229374" y="269240"/>
                </a:lnTo>
                <a:lnTo>
                  <a:pt x="240753" y="276860"/>
                </a:lnTo>
                <a:lnTo>
                  <a:pt x="245897" y="280670"/>
                </a:lnTo>
                <a:lnTo>
                  <a:pt x="251231" y="280670"/>
                </a:lnTo>
                <a:lnTo>
                  <a:pt x="269532" y="271780"/>
                </a:lnTo>
                <a:lnTo>
                  <a:pt x="284746" y="264160"/>
                </a:lnTo>
                <a:lnTo>
                  <a:pt x="285800" y="265430"/>
                </a:lnTo>
                <a:lnTo>
                  <a:pt x="295275" y="279400"/>
                </a:lnTo>
                <a:lnTo>
                  <a:pt x="299567" y="284480"/>
                </a:lnTo>
                <a:lnTo>
                  <a:pt x="306832" y="293370"/>
                </a:lnTo>
                <a:lnTo>
                  <a:pt x="310400" y="295910"/>
                </a:lnTo>
                <a:lnTo>
                  <a:pt x="315874" y="300990"/>
                </a:lnTo>
                <a:lnTo>
                  <a:pt x="317296" y="303530"/>
                </a:lnTo>
                <a:lnTo>
                  <a:pt x="311746" y="313690"/>
                </a:lnTo>
                <a:lnTo>
                  <a:pt x="306590" y="321310"/>
                </a:lnTo>
                <a:lnTo>
                  <a:pt x="297840" y="323850"/>
                </a:lnTo>
                <a:lnTo>
                  <a:pt x="285381" y="323850"/>
                </a:lnTo>
                <a:lnTo>
                  <a:pt x="279577" y="321310"/>
                </a:lnTo>
                <a:lnTo>
                  <a:pt x="278180" y="320675"/>
                </a:lnTo>
                <a:lnTo>
                  <a:pt x="278180" y="466090"/>
                </a:lnTo>
                <a:lnTo>
                  <a:pt x="277037" y="467360"/>
                </a:lnTo>
                <a:lnTo>
                  <a:pt x="276593" y="468630"/>
                </a:lnTo>
                <a:lnTo>
                  <a:pt x="275551" y="467360"/>
                </a:lnTo>
                <a:lnTo>
                  <a:pt x="273926" y="467360"/>
                </a:lnTo>
                <a:lnTo>
                  <a:pt x="272808" y="464820"/>
                </a:lnTo>
                <a:lnTo>
                  <a:pt x="272745" y="463550"/>
                </a:lnTo>
                <a:lnTo>
                  <a:pt x="272681" y="462280"/>
                </a:lnTo>
                <a:lnTo>
                  <a:pt x="272300" y="461010"/>
                </a:lnTo>
                <a:lnTo>
                  <a:pt x="273672" y="459740"/>
                </a:lnTo>
                <a:lnTo>
                  <a:pt x="275094" y="462280"/>
                </a:lnTo>
                <a:lnTo>
                  <a:pt x="276758" y="463550"/>
                </a:lnTo>
                <a:lnTo>
                  <a:pt x="278180" y="466090"/>
                </a:lnTo>
                <a:lnTo>
                  <a:pt x="278180" y="320675"/>
                </a:lnTo>
                <a:lnTo>
                  <a:pt x="274040" y="318770"/>
                </a:lnTo>
                <a:lnTo>
                  <a:pt x="268097" y="316230"/>
                </a:lnTo>
                <a:lnTo>
                  <a:pt x="255638" y="311150"/>
                </a:lnTo>
                <a:lnTo>
                  <a:pt x="249301" y="309880"/>
                </a:lnTo>
                <a:lnTo>
                  <a:pt x="244436" y="308610"/>
                </a:lnTo>
                <a:lnTo>
                  <a:pt x="240360" y="309880"/>
                </a:lnTo>
                <a:lnTo>
                  <a:pt x="234416" y="315836"/>
                </a:lnTo>
                <a:lnTo>
                  <a:pt x="234416" y="402590"/>
                </a:lnTo>
                <a:lnTo>
                  <a:pt x="232219" y="403860"/>
                </a:lnTo>
                <a:lnTo>
                  <a:pt x="230530" y="405130"/>
                </a:lnTo>
                <a:lnTo>
                  <a:pt x="223367" y="408940"/>
                </a:lnTo>
                <a:lnTo>
                  <a:pt x="215734" y="410210"/>
                </a:lnTo>
                <a:lnTo>
                  <a:pt x="205397" y="408940"/>
                </a:lnTo>
                <a:lnTo>
                  <a:pt x="202984" y="407670"/>
                </a:lnTo>
                <a:lnTo>
                  <a:pt x="201574" y="406438"/>
                </a:lnTo>
                <a:lnTo>
                  <a:pt x="201574" y="444500"/>
                </a:lnTo>
                <a:lnTo>
                  <a:pt x="199186" y="449580"/>
                </a:lnTo>
                <a:lnTo>
                  <a:pt x="197269" y="454660"/>
                </a:lnTo>
                <a:lnTo>
                  <a:pt x="194246" y="459740"/>
                </a:lnTo>
                <a:lnTo>
                  <a:pt x="191541" y="463550"/>
                </a:lnTo>
                <a:lnTo>
                  <a:pt x="188722" y="463550"/>
                </a:lnTo>
                <a:lnTo>
                  <a:pt x="181140" y="458470"/>
                </a:lnTo>
                <a:lnTo>
                  <a:pt x="177342" y="457200"/>
                </a:lnTo>
                <a:lnTo>
                  <a:pt x="168719" y="454660"/>
                </a:lnTo>
                <a:lnTo>
                  <a:pt x="168351" y="453390"/>
                </a:lnTo>
                <a:lnTo>
                  <a:pt x="169595" y="452120"/>
                </a:lnTo>
                <a:lnTo>
                  <a:pt x="174561" y="447040"/>
                </a:lnTo>
                <a:lnTo>
                  <a:pt x="177088" y="445770"/>
                </a:lnTo>
                <a:lnTo>
                  <a:pt x="176707" y="441960"/>
                </a:lnTo>
                <a:lnTo>
                  <a:pt x="176314" y="438150"/>
                </a:lnTo>
                <a:lnTo>
                  <a:pt x="184137" y="438150"/>
                </a:lnTo>
                <a:lnTo>
                  <a:pt x="186296" y="439420"/>
                </a:lnTo>
                <a:lnTo>
                  <a:pt x="191223" y="439420"/>
                </a:lnTo>
                <a:lnTo>
                  <a:pt x="193992" y="440690"/>
                </a:lnTo>
                <a:lnTo>
                  <a:pt x="200317" y="439420"/>
                </a:lnTo>
                <a:lnTo>
                  <a:pt x="200507" y="440690"/>
                </a:lnTo>
                <a:lnTo>
                  <a:pt x="200609" y="443230"/>
                </a:lnTo>
                <a:lnTo>
                  <a:pt x="200533" y="444500"/>
                </a:lnTo>
                <a:lnTo>
                  <a:pt x="201574" y="444500"/>
                </a:lnTo>
                <a:lnTo>
                  <a:pt x="201574" y="406438"/>
                </a:lnTo>
                <a:lnTo>
                  <a:pt x="198628" y="403860"/>
                </a:lnTo>
                <a:lnTo>
                  <a:pt x="195719" y="401320"/>
                </a:lnTo>
                <a:lnTo>
                  <a:pt x="197256" y="394970"/>
                </a:lnTo>
                <a:lnTo>
                  <a:pt x="208203" y="392430"/>
                </a:lnTo>
                <a:lnTo>
                  <a:pt x="211975" y="392430"/>
                </a:lnTo>
                <a:lnTo>
                  <a:pt x="216369" y="391160"/>
                </a:lnTo>
                <a:lnTo>
                  <a:pt x="220789" y="392430"/>
                </a:lnTo>
                <a:lnTo>
                  <a:pt x="225755" y="393700"/>
                </a:lnTo>
                <a:lnTo>
                  <a:pt x="232181" y="396240"/>
                </a:lnTo>
                <a:lnTo>
                  <a:pt x="234162" y="398780"/>
                </a:lnTo>
                <a:lnTo>
                  <a:pt x="234416" y="402590"/>
                </a:lnTo>
                <a:lnTo>
                  <a:pt x="234416" y="315836"/>
                </a:lnTo>
                <a:lnTo>
                  <a:pt x="232752" y="317500"/>
                </a:lnTo>
                <a:lnTo>
                  <a:pt x="231495" y="322580"/>
                </a:lnTo>
                <a:lnTo>
                  <a:pt x="229412" y="332740"/>
                </a:lnTo>
                <a:lnTo>
                  <a:pt x="228384" y="336550"/>
                </a:lnTo>
                <a:lnTo>
                  <a:pt x="223761" y="345440"/>
                </a:lnTo>
                <a:lnTo>
                  <a:pt x="220116" y="345440"/>
                </a:lnTo>
                <a:lnTo>
                  <a:pt x="212940" y="340360"/>
                </a:lnTo>
                <a:lnTo>
                  <a:pt x="210718" y="339090"/>
                </a:lnTo>
                <a:lnTo>
                  <a:pt x="204660" y="334010"/>
                </a:lnTo>
                <a:lnTo>
                  <a:pt x="200748" y="332740"/>
                </a:lnTo>
                <a:lnTo>
                  <a:pt x="188633" y="334010"/>
                </a:lnTo>
                <a:lnTo>
                  <a:pt x="182448" y="331470"/>
                </a:lnTo>
                <a:lnTo>
                  <a:pt x="176009" y="322580"/>
                </a:lnTo>
                <a:lnTo>
                  <a:pt x="174218" y="320040"/>
                </a:lnTo>
                <a:lnTo>
                  <a:pt x="168275" y="311150"/>
                </a:lnTo>
                <a:lnTo>
                  <a:pt x="165811" y="311150"/>
                </a:lnTo>
                <a:lnTo>
                  <a:pt x="159753" y="313690"/>
                </a:lnTo>
                <a:lnTo>
                  <a:pt x="155943" y="314960"/>
                </a:lnTo>
                <a:lnTo>
                  <a:pt x="152196" y="317500"/>
                </a:lnTo>
                <a:lnTo>
                  <a:pt x="143649" y="320040"/>
                </a:lnTo>
                <a:lnTo>
                  <a:pt x="140754" y="317500"/>
                </a:lnTo>
                <a:lnTo>
                  <a:pt x="138950" y="311150"/>
                </a:lnTo>
                <a:lnTo>
                  <a:pt x="138899" y="308610"/>
                </a:lnTo>
                <a:lnTo>
                  <a:pt x="138785" y="307340"/>
                </a:lnTo>
                <a:lnTo>
                  <a:pt x="138569" y="304800"/>
                </a:lnTo>
                <a:lnTo>
                  <a:pt x="138506" y="302260"/>
                </a:lnTo>
                <a:lnTo>
                  <a:pt x="138582" y="299720"/>
                </a:lnTo>
                <a:lnTo>
                  <a:pt x="137134" y="292100"/>
                </a:lnTo>
                <a:lnTo>
                  <a:pt x="135216" y="292100"/>
                </a:lnTo>
                <a:lnTo>
                  <a:pt x="128308" y="295910"/>
                </a:lnTo>
                <a:lnTo>
                  <a:pt x="125539" y="298450"/>
                </a:lnTo>
                <a:lnTo>
                  <a:pt x="121069" y="302260"/>
                </a:lnTo>
                <a:lnTo>
                  <a:pt x="118554" y="302260"/>
                </a:lnTo>
                <a:lnTo>
                  <a:pt x="111887" y="298450"/>
                </a:lnTo>
                <a:lnTo>
                  <a:pt x="106819" y="299720"/>
                </a:lnTo>
                <a:lnTo>
                  <a:pt x="95465" y="307340"/>
                </a:lnTo>
                <a:lnTo>
                  <a:pt x="93891" y="306070"/>
                </a:lnTo>
                <a:lnTo>
                  <a:pt x="90728" y="299720"/>
                </a:lnTo>
                <a:lnTo>
                  <a:pt x="89776" y="298450"/>
                </a:lnTo>
                <a:lnTo>
                  <a:pt x="88734" y="295910"/>
                </a:lnTo>
                <a:lnTo>
                  <a:pt x="86080" y="297180"/>
                </a:lnTo>
                <a:lnTo>
                  <a:pt x="78587" y="300990"/>
                </a:lnTo>
                <a:lnTo>
                  <a:pt x="72872" y="304800"/>
                </a:lnTo>
                <a:lnTo>
                  <a:pt x="69164" y="312420"/>
                </a:lnTo>
                <a:lnTo>
                  <a:pt x="67729" y="320040"/>
                </a:lnTo>
                <a:lnTo>
                  <a:pt x="67703" y="323850"/>
                </a:lnTo>
                <a:lnTo>
                  <a:pt x="67500" y="328930"/>
                </a:lnTo>
                <a:lnTo>
                  <a:pt x="65646" y="331470"/>
                </a:lnTo>
                <a:lnTo>
                  <a:pt x="57137" y="331470"/>
                </a:lnTo>
                <a:lnTo>
                  <a:pt x="54381" y="334010"/>
                </a:lnTo>
                <a:lnTo>
                  <a:pt x="50609" y="340360"/>
                </a:lnTo>
                <a:lnTo>
                  <a:pt x="48463" y="342900"/>
                </a:lnTo>
                <a:lnTo>
                  <a:pt x="43383" y="347980"/>
                </a:lnTo>
                <a:lnTo>
                  <a:pt x="42075" y="351790"/>
                </a:lnTo>
                <a:lnTo>
                  <a:pt x="43827" y="359410"/>
                </a:lnTo>
                <a:lnTo>
                  <a:pt x="43599" y="361950"/>
                </a:lnTo>
                <a:lnTo>
                  <a:pt x="38112" y="368300"/>
                </a:lnTo>
                <a:lnTo>
                  <a:pt x="37807" y="372110"/>
                </a:lnTo>
                <a:lnTo>
                  <a:pt x="39712" y="377190"/>
                </a:lnTo>
                <a:lnTo>
                  <a:pt x="40690" y="378460"/>
                </a:lnTo>
                <a:lnTo>
                  <a:pt x="42341" y="379730"/>
                </a:lnTo>
                <a:lnTo>
                  <a:pt x="43764" y="378460"/>
                </a:lnTo>
                <a:lnTo>
                  <a:pt x="45707" y="375920"/>
                </a:lnTo>
                <a:lnTo>
                  <a:pt x="46672" y="373380"/>
                </a:lnTo>
                <a:lnTo>
                  <a:pt x="49022" y="369570"/>
                </a:lnTo>
                <a:lnTo>
                  <a:pt x="50571" y="368300"/>
                </a:lnTo>
                <a:lnTo>
                  <a:pt x="57162" y="377190"/>
                </a:lnTo>
                <a:lnTo>
                  <a:pt x="59194" y="384810"/>
                </a:lnTo>
                <a:lnTo>
                  <a:pt x="46850" y="391160"/>
                </a:lnTo>
                <a:lnTo>
                  <a:pt x="43764" y="391160"/>
                </a:lnTo>
                <a:lnTo>
                  <a:pt x="36309" y="392430"/>
                </a:lnTo>
                <a:lnTo>
                  <a:pt x="33197" y="389890"/>
                </a:lnTo>
                <a:lnTo>
                  <a:pt x="30022" y="383540"/>
                </a:lnTo>
                <a:lnTo>
                  <a:pt x="28448" y="379730"/>
                </a:lnTo>
                <a:lnTo>
                  <a:pt x="24993" y="374650"/>
                </a:lnTo>
                <a:lnTo>
                  <a:pt x="23215" y="375920"/>
                </a:lnTo>
                <a:lnTo>
                  <a:pt x="21475" y="378460"/>
                </a:lnTo>
                <a:lnTo>
                  <a:pt x="21056" y="379730"/>
                </a:lnTo>
                <a:lnTo>
                  <a:pt x="19735" y="388620"/>
                </a:lnTo>
                <a:lnTo>
                  <a:pt x="15252" y="393700"/>
                </a:lnTo>
                <a:lnTo>
                  <a:pt x="7327" y="400050"/>
                </a:lnTo>
                <a:lnTo>
                  <a:pt x="4749" y="401320"/>
                </a:lnTo>
                <a:lnTo>
                  <a:pt x="0" y="407670"/>
                </a:lnTo>
                <a:lnTo>
                  <a:pt x="2044" y="412750"/>
                </a:lnTo>
                <a:lnTo>
                  <a:pt x="8610" y="414020"/>
                </a:lnTo>
                <a:lnTo>
                  <a:pt x="11341" y="412750"/>
                </a:lnTo>
                <a:lnTo>
                  <a:pt x="19011" y="410210"/>
                </a:lnTo>
                <a:lnTo>
                  <a:pt x="24180" y="408940"/>
                </a:lnTo>
                <a:lnTo>
                  <a:pt x="35496" y="403860"/>
                </a:lnTo>
                <a:lnTo>
                  <a:pt x="38862" y="405130"/>
                </a:lnTo>
                <a:lnTo>
                  <a:pt x="41287" y="417830"/>
                </a:lnTo>
                <a:lnTo>
                  <a:pt x="41605" y="426720"/>
                </a:lnTo>
                <a:lnTo>
                  <a:pt x="42024" y="441960"/>
                </a:lnTo>
                <a:lnTo>
                  <a:pt x="44462" y="444500"/>
                </a:lnTo>
                <a:lnTo>
                  <a:pt x="56997" y="445770"/>
                </a:lnTo>
                <a:lnTo>
                  <a:pt x="59880" y="448310"/>
                </a:lnTo>
                <a:lnTo>
                  <a:pt x="62750" y="449580"/>
                </a:lnTo>
                <a:lnTo>
                  <a:pt x="67208" y="450850"/>
                </a:lnTo>
                <a:lnTo>
                  <a:pt x="71450" y="453390"/>
                </a:lnTo>
                <a:lnTo>
                  <a:pt x="80505" y="457200"/>
                </a:lnTo>
                <a:lnTo>
                  <a:pt x="84480" y="453390"/>
                </a:lnTo>
                <a:lnTo>
                  <a:pt x="86550" y="445770"/>
                </a:lnTo>
                <a:lnTo>
                  <a:pt x="84366" y="443230"/>
                </a:lnTo>
                <a:lnTo>
                  <a:pt x="78714" y="441960"/>
                </a:lnTo>
                <a:lnTo>
                  <a:pt x="77889" y="441960"/>
                </a:lnTo>
                <a:lnTo>
                  <a:pt x="73799" y="440690"/>
                </a:lnTo>
                <a:lnTo>
                  <a:pt x="71234" y="439420"/>
                </a:lnTo>
                <a:lnTo>
                  <a:pt x="70827" y="431800"/>
                </a:lnTo>
                <a:lnTo>
                  <a:pt x="60680" y="431800"/>
                </a:lnTo>
                <a:lnTo>
                  <a:pt x="56692" y="430530"/>
                </a:lnTo>
                <a:lnTo>
                  <a:pt x="54317" y="429260"/>
                </a:lnTo>
                <a:lnTo>
                  <a:pt x="53746" y="425450"/>
                </a:lnTo>
                <a:lnTo>
                  <a:pt x="54864" y="422910"/>
                </a:lnTo>
                <a:lnTo>
                  <a:pt x="56934" y="421640"/>
                </a:lnTo>
                <a:lnTo>
                  <a:pt x="59397" y="422910"/>
                </a:lnTo>
                <a:lnTo>
                  <a:pt x="62077" y="422910"/>
                </a:lnTo>
                <a:lnTo>
                  <a:pt x="63017" y="424180"/>
                </a:lnTo>
                <a:lnTo>
                  <a:pt x="90411" y="424180"/>
                </a:lnTo>
                <a:lnTo>
                  <a:pt x="97777" y="426720"/>
                </a:lnTo>
                <a:lnTo>
                  <a:pt x="106667" y="440690"/>
                </a:lnTo>
                <a:lnTo>
                  <a:pt x="111607" y="444500"/>
                </a:lnTo>
                <a:lnTo>
                  <a:pt x="125463" y="441960"/>
                </a:lnTo>
                <a:lnTo>
                  <a:pt x="128562" y="447040"/>
                </a:lnTo>
                <a:lnTo>
                  <a:pt x="126568" y="455930"/>
                </a:lnTo>
                <a:lnTo>
                  <a:pt x="125463" y="459740"/>
                </a:lnTo>
                <a:lnTo>
                  <a:pt x="124396" y="464820"/>
                </a:lnTo>
                <a:lnTo>
                  <a:pt x="124421" y="468630"/>
                </a:lnTo>
                <a:lnTo>
                  <a:pt x="125768" y="468630"/>
                </a:lnTo>
                <a:lnTo>
                  <a:pt x="126631" y="467360"/>
                </a:lnTo>
                <a:lnTo>
                  <a:pt x="127355" y="466090"/>
                </a:lnTo>
                <a:lnTo>
                  <a:pt x="130911" y="461010"/>
                </a:lnTo>
                <a:lnTo>
                  <a:pt x="133121" y="457200"/>
                </a:lnTo>
                <a:lnTo>
                  <a:pt x="141224" y="452120"/>
                </a:lnTo>
                <a:lnTo>
                  <a:pt x="145122" y="453390"/>
                </a:lnTo>
                <a:lnTo>
                  <a:pt x="147256" y="466090"/>
                </a:lnTo>
                <a:lnTo>
                  <a:pt x="147929" y="472440"/>
                </a:lnTo>
                <a:lnTo>
                  <a:pt x="148463" y="481330"/>
                </a:lnTo>
                <a:lnTo>
                  <a:pt x="146888" y="482600"/>
                </a:lnTo>
                <a:lnTo>
                  <a:pt x="137845" y="487680"/>
                </a:lnTo>
                <a:lnTo>
                  <a:pt x="136982" y="488950"/>
                </a:lnTo>
                <a:lnTo>
                  <a:pt x="137375" y="501650"/>
                </a:lnTo>
                <a:lnTo>
                  <a:pt x="139522" y="502920"/>
                </a:lnTo>
                <a:lnTo>
                  <a:pt x="146735" y="499110"/>
                </a:lnTo>
                <a:lnTo>
                  <a:pt x="149504" y="497840"/>
                </a:lnTo>
                <a:lnTo>
                  <a:pt x="162102" y="488950"/>
                </a:lnTo>
                <a:lnTo>
                  <a:pt x="165569" y="491490"/>
                </a:lnTo>
                <a:lnTo>
                  <a:pt x="170472" y="504190"/>
                </a:lnTo>
                <a:lnTo>
                  <a:pt x="173278" y="506730"/>
                </a:lnTo>
                <a:lnTo>
                  <a:pt x="184188" y="506730"/>
                </a:lnTo>
                <a:lnTo>
                  <a:pt x="189433" y="505460"/>
                </a:lnTo>
                <a:lnTo>
                  <a:pt x="195465" y="495300"/>
                </a:lnTo>
                <a:lnTo>
                  <a:pt x="199656" y="491490"/>
                </a:lnTo>
                <a:lnTo>
                  <a:pt x="213055" y="488950"/>
                </a:lnTo>
                <a:lnTo>
                  <a:pt x="219951" y="485140"/>
                </a:lnTo>
                <a:lnTo>
                  <a:pt x="230847" y="476250"/>
                </a:lnTo>
                <a:lnTo>
                  <a:pt x="236689" y="474980"/>
                </a:lnTo>
                <a:lnTo>
                  <a:pt x="249148" y="478790"/>
                </a:lnTo>
                <a:lnTo>
                  <a:pt x="253746" y="482600"/>
                </a:lnTo>
                <a:lnTo>
                  <a:pt x="258241" y="486410"/>
                </a:lnTo>
                <a:lnTo>
                  <a:pt x="262991" y="490220"/>
                </a:lnTo>
                <a:lnTo>
                  <a:pt x="268058" y="494030"/>
                </a:lnTo>
                <a:lnTo>
                  <a:pt x="273621" y="494030"/>
                </a:lnTo>
                <a:lnTo>
                  <a:pt x="279819" y="491490"/>
                </a:lnTo>
                <a:lnTo>
                  <a:pt x="280593" y="491490"/>
                </a:lnTo>
                <a:lnTo>
                  <a:pt x="284480" y="490220"/>
                </a:lnTo>
                <a:lnTo>
                  <a:pt x="286499" y="492760"/>
                </a:lnTo>
                <a:lnTo>
                  <a:pt x="287832" y="501650"/>
                </a:lnTo>
                <a:lnTo>
                  <a:pt x="283171" y="509270"/>
                </a:lnTo>
                <a:lnTo>
                  <a:pt x="224663" y="509270"/>
                </a:lnTo>
                <a:lnTo>
                  <a:pt x="216471" y="518160"/>
                </a:lnTo>
                <a:lnTo>
                  <a:pt x="217093" y="519430"/>
                </a:lnTo>
                <a:lnTo>
                  <a:pt x="224142" y="523240"/>
                </a:lnTo>
                <a:lnTo>
                  <a:pt x="227406" y="524510"/>
                </a:lnTo>
                <a:lnTo>
                  <a:pt x="233235" y="528320"/>
                </a:lnTo>
                <a:lnTo>
                  <a:pt x="232638" y="530860"/>
                </a:lnTo>
                <a:lnTo>
                  <a:pt x="226809" y="534670"/>
                </a:lnTo>
                <a:lnTo>
                  <a:pt x="224040" y="537210"/>
                </a:lnTo>
                <a:lnTo>
                  <a:pt x="218211" y="544830"/>
                </a:lnTo>
                <a:lnTo>
                  <a:pt x="214884" y="546100"/>
                </a:lnTo>
                <a:lnTo>
                  <a:pt x="207111" y="541020"/>
                </a:lnTo>
                <a:lnTo>
                  <a:pt x="204609" y="538480"/>
                </a:lnTo>
                <a:lnTo>
                  <a:pt x="198831" y="535940"/>
                </a:lnTo>
                <a:lnTo>
                  <a:pt x="195694" y="535940"/>
                </a:lnTo>
                <a:lnTo>
                  <a:pt x="192709" y="537210"/>
                </a:lnTo>
                <a:lnTo>
                  <a:pt x="187172" y="544830"/>
                </a:lnTo>
                <a:lnTo>
                  <a:pt x="184886" y="553720"/>
                </a:lnTo>
                <a:lnTo>
                  <a:pt x="185991" y="562610"/>
                </a:lnTo>
                <a:lnTo>
                  <a:pt x="190652" y="568960"/>
                </a:lnTo>
                <a:lnTo>
                  <a:pt x="196380" y="574040"/>
                </a:lnTo>
                <a:lnTo>
                  <a:pt x="202641" y="576580"/>
                </a:lnTo>
                <a:lnTo>
                  <a:pt x="209334" y="577850"/>
                </a:lnTo>
                <a:lnTo>
                  <a:pt x="216395" y="576580"/>
                </a:lnTo>
                <a:lnTo>
                  <a:pt x="228815" y="574040"/>
                </a:lnTo>
                <a:lnTo>
                  <a:pt x="243357" y="570230"/>
                </a:lnTo>
                <a:lnTo>
                  <a:pt x="250698" y="572770"/>
                </a:lnTo>
                <a:lnTo>
                  <a:pt x="282194" y="595630"/>
                </a:lnTo>
                <a:lnTo>
                  <a:pt x="283845" y="599440"/>
                </a:lnTo>
                <a:lnTo>
                  <a:pt x="285953" y="608330"/>
                </a:lnTo>
                <a:lnTo>
                  <a:pt x="284200" y="609600"/>
                </a:lnTo>
                <a:lnTo>
                  <a:pt x="277837" y="607060"/>
                </a:lnTo>
                <a:lnTo>
                  <a:pt x="274942" y="605790"/>
                </a:lnTo>
                <a:lnTo>
                  <a:pt x="262509" y="598182"/>
                </a:lnTo>
                <a:lnTo>
                  <a:pt x="252196" y="605790"/>
                </a:lnTo>
                <a:lnTo>
                  <a:pt x="250977" y="607060"/>
                </a:lnTo>
                <a:lnTo>
                  <a:pt x="244322" y="610870"/>
                </a:lnTo>
                <a:lnTo>
                  <a:pt x="238607" y="612140"/>
                </a:lnTo>
                <a:lnTo>
                  <a:pt x="229285" y="610870"/>
                </a:lnTo>
                <a:lnTo>
                  <a:pt x="226136" y="610870"/>
                </a:lnTo>
                <a:lnTo>
                  <a:pt x="217589" y="613410"/>
                </a:lnTo>
                <a:lnTo>
                  <a:pt x="216903" y="615950"/>
                </a:lnTo>
                <a:lnTo>
                  <a:pt x="221780" y="621030"/>
                </a:lnTo>
                <a:lnTo>
                  <a:pt x="222478" y="622300"/>
                </a:lnTo>
                <a:lnTo>
                  <a:pt x="226885" y="627380"/>
                </a:lnTo>
                <a:lnTo>
                  <a:pt x="226339" y="631190"/>
                </a:lnTo>
                <a:lnTo>
                  <a:pt x="213537" y="637540"/>
                </a:lnTo>
                <a:lnTo>
                  <a:pt x="211594" y="642620"/>
                </a:lnTo>
                <a:lnTo>
                  <a:pt x="210426" y="652780"/>
                </a:lnTo>
                <a:lnTo>
                  <a:pt x="209346" y="656590"/>
                </a:lnTo>
                <a:lnTo>
                  <a:pt x="205359" y="662940"/>
                </a:lnTo>
                <a:lnTo>
                  <a:pt x="203377" y="665480"/>
                </a:lnTo>
                <a:lnTo>
                  <a:pt x="207581" y="673100"/>
                </a:lnTo>
                <a:lnTo>
                  <a:pt x="211239" y="674370"/>
                </a:lnTo>
                <a:lnTo>
                  <a:pt x="252971" y="674370"/>
                </a:lnTo>
                <a:lnTo>
                  <a:pt x="258089" y="681990"/>
                </a:lnTo>
                <a:lnTo>
                  <a:pt x="267995" y="681990"/>
                </a:lnTo>
                <a:lnTo>
                  <a:pt x="285940" y="680720"/>
                </a:lnTo>
                <a:lnTo>
                  <a:pt x="289344" y="679450"/>
                </a:lnTo>
                <a:lnTo>
                  <a:pt x="299872" y="680720"/>
                </a:lnTo>
                <a:lnTo>
                  <a:pt x="300837" y="683260"/>
                </a:lnTo>
                <a:lnTo>
                  <a:pt x="294449" y="692150"/>
                </a:lnTo>
                <a:lnTo>
                  <a:pt x="292087" y="694690"/>
                </a:lnTo>
                <a:lnTo>
                  <a:pt x="287185" y="702310"/>
                </a:lnTo>
                <a:lnTo>
                  <a:pt x="288023" y="704850"/>
                </a:lnTo>
                <a:lnTo>
                  <a:pt x="301840" y="706120"/>
                </a:lnTo>
                <a:lnTo>
                  <a:pt x="348754" y="706120"/>
                </a:lnTo>
                <a:lnTo>
                  <a:pt x="357873" y="707390"/>
                </a:lnTo>
                <a:lnTo>
                  <a:pt x="361226" y="712470"/>
                </a:lnTo>
                <a:lnTo>
                  <a:pt x="358838" y="723900"/>
                </a:lnTo>
                <a:lnTo>
                  <a:pt x="358330" y="727710"/>
                </a:lnTo>
                <a:lnTo>
                  <a:pt x="358216" y="730250"/>
                </a:lnTo>
                <a:lnTo>
                  <a:pt x="358101" y="734060"/>
                </a:lnTo>
                <a:lnTo>
                  <a:pt x="360095" y="735330"/>
                </a:lnTo>
                <a:lnTo>
                  <a:pt x="365772" y="734060"/>
                </a:lnTo>
                <a:lnTo>
                  <a:pt x="367982" y="732790"/>
                </a:lnTo>
                <a:lnTo>
                  <a:pt x="369570" y="730250"/>
                </a:lnTo>
                <a:lnTo>
                  <a:pt x="373049" y="726440"/>
                </a:lnTo>
                <a:lnTo>
                  <a:pt x="375373" y="720090"/>
                </a:lnTo>
                <a:lnTo>
                  <a:pt x="375678" y="713740"/>
                </a:lnTo>
                <a:lnTo>
                  <a:pt x="373075" y="706120"/>
                </a:lnTo>
                <a:lnTo>
                  <a:pt x="370586" y="702310"/>
                </a:lnTo>
                <a:lnTo>
                  <a:pt x="370166" y="698500"/>
                </a:lnTo>
                <a:lnTo>
                  <a:pt x="375513" y="693420"/>
                </a:lnTo>
                <a:lnTo>
                  <a:pt x="376097" y="689610"/>
                </a:lnTo>
                <a:lnTo>
                  <a:pt x="374345" y="681990"/>
                </a:lnTo>
                <a:lnTo>
                  <a:pt x="376262" y="679450"/>
                </a:lnTo>
                <a:lnTo>
                  <a:pt x="377215" y="678180"/>
                </a:lnTo>
                <a:lnTo>
                  <a:pt x="384416" y="674370"/>
                </a:lnTo>
                <a:lnTo>
                  <a:pt x="399224" y="668020"/>
                </a:lnTo>
                <a:lnTo>
                  <a:pt x="417372" y="668020"/>
                </a:lnTo>
                <a:lnTo>
                  <a:pt x="436791" y="669290"/>
                </a:lnTo>
                <a:lnTo>
                  <a:pt x="438073" y="670560"/>
                </a:lnTo>
                <a:lnTo>
                  <a:pt x="437540" y="679450"/>
                </a:lnTo>
                <a:lnTo>
                  <a:pt x="437476" y="685800"/>
                </a:lnTo>
                <a:lnTo>
                  <a:pt x="438696" y="687070"/>
                </a:lnTo>
                <a:lnTo>
                  <a:pt x="444868" y="687070"/>
                </a:lnTo>
                <a:lnTo>
                  <a:pt x="446443" y="685800"/>
                </a:lnTo>
                <a:lnTo>
                  <a:pt x="451891" y="685800"/>
                </a:lnTo>
                <a:lnTo>
                  <a:pt x="455790" y="684530"/>
                </a:lnTo>
                <a:lnTo>
                  <a:pt x="463842" y="685800"/>
                </a:lnTo>
                <a:lnTo>
                  <a:pt x="466547" y="684530"/>
                </a:lnTo>
                <a:lnTo>
                  <a:pt x="464058" y="676910"/>
                </a:lnTo>
                <a:lnTo>
                  <a:pt x="462038" y="673100"/>
                </a:lnTo>
                <a:lnTo>
                  <a:pt x="457619" y="668020"/>
                </a:lnTo>
                <a:lnTo>
                  <a:pt x="455409" y="665480"/>
                </a:lnTo>
                <a:lnTo>
                  <a:pt x="454761" y="664210"/>
                </a:lnTo>
                <a:lnTo>
                  <a:pt x="462419" y="656590"/>
                </a:lnTo>
                <a:lnTo>
                  <a:pt x="466407" y="655320"/>
                </a:lnTo>
                <a:lnTo>
                  <a:pt x="470903" y="651510"/>
                </a:lnTo>
                <a:lnTo>
                  <a:pt x="471944" y="648970"/>
                </a:lnTo>
                <a:lnTo>
                  <a:pt x="470700" y="642620"/>
                </a:lnTo>
                <a:lnTo>
                  <a:pt x="470966" y="640080"/>
                </a:lnTo>
                <a:lnTo>
                  <a:pt x="475653" y="637540"/>
                </a:lnTo>
                <a:lnTo>
                  <a:pt x="485965" y="632460"/>
                </a:lnTo>
                <a:lnTo>
                  <a:pt x="496684" y="628650"/>
                </a:lnTo>
                <a:lnTo>
                  <a:pt x="507860" y="627380"/>
                </a:lnTo>
                <a:lnTo>
                  <a:pt x="519544" y="628650"/>
                </a:lnTo>
                <a:lnTo>
                  <a:pt x="529920" y="632460"/>
                </a:lnTo>
                <a:lnTo>
                  <a:pt x="539597" y="636270"/>
                </a:lnTo>
                <a:lnTo>
                  <a:pt x="548767" y="642620"/>
                </a:lnTo>
                <a:lnTo>
                  <a:pt x="557682" y="648970"/>
                </a:lnTo>
                <a:lnTo>
                  <a:pt x="562851" y="651510"/>
                </a:lnTo>
                <a:lnTo>
                  <a:pt x="566826" y="656590"/>
                </a:lnTo>
                <a:lnTo>
                  <a:pt x="570077" y="668020"/>
                </a:lnTo>
                <a:lnTo>
                  <a:pt x="571474" y="674370"/>
                </a:lnTo>
                <a:lnTo>
                  <a:pt x="571588" y="681990"/>
                </a:lnTo>
                <a:lnTo>
                  <a:pt x="571144" y="694690"/>
                </a:lnTo>
                <a:lnTo>
                  <a:pt x="563321" y="734060"/>
                </a:lnTo>
                <a:lnTo>
                  <a:pt x="541375" y="779780"/>
                </a:lnTo>
                <a:lnTo>
                  <a:pt x="508571" y="807720"/>
                </a:lnTo>
                <a:lnTo>
                  <a:pt x="478472" y="812800"/>
                </a:lnTo>
                <a:lnTo>
                  <a:pt x="447827" y="816610"/>
                </a:lnTo>
                <a:lnTo>
                  <a:pt x="432523" y="819150"/>
                </a:lnTo>
                <a:lnTo>
                  <a:pt x="409130" y="821690"/>
                </a:lnTo>
                <a:lnTo>
                  <a:pt x="385864" y="826770"/>
                </a:lnTo>
                <a:lnTo>
                  <a:pt x="339750" y="836930"/>
                </a:lnTo>
                <a:lnTo>
                  <a:pt x="287743" y="852170"/>
                </a:lnTo>
                <a:lnTo>
                  <a:pt x="237845" y="873760"/>
                </a:lnTo>
                <a:lnTo>
                  <a:pt x="234086" y="876300"/>
                </a:lnTo>
                <a:lnTo>
                  <a:pt x="230479" y="877570"/>
                </a:lnTo>
                <a:lnTo>
                  <a:pt x="226796" y="880110"/>
                </a:lnTo>
                <a:lnTo>
                  <a:pt x="228612" y="880110"/>
                </a:lnTo>
                <a:lnTo>
                  <a:pt x="250621" y="872490"/>
                </a:lnTo>
                <a:lnTo>
                  <a:pt x="317995" y="853440"/>
                </a:lnTo>
                <a:lnTo>
                  <a:pt x="338035" y="849630"/>
                </a:lnTo>
                <a:lnTo>
                  <a:pt x="358114" y="844550"/>
                </a:lnTo>
                <a:lnTo>
                  <a:pt x="398411" y="836930"/>
                </a:lnTo>
                <a:lnTo>
                  <a:pt x="411822" y="835660"/>
                </a:lnTo>
                <a:lnTo>
                  <a:pt x="425284" y="833120"/>
                </a:lnTo>
                <a:lnTo>
                  <a:pt x="452247" y="830580"/>
                </a:lnTo>
                <a:lnTo>
                  <a:pt x="490728" y="825500"/>
                </a:lnTo>
                <a:lnTo>
                  <a:pt x="503288" y="824230"/>
                </a:lnTo>
                <a:lnTo>
                  <a:pt x="515861" y="824230"/>
                </a:lnTo>
                <a:lnTo>
                  <a:pt x="541007" y="821690"/>
                </a:lnTo>
                <a:lnTo>
                  <a:pt x="552310" y="821690"/>
                </a:lnTo>
                <a:lnTo>
                  <a:pt x="563613" y="820420"/>
                </a:lnTo>
                <a:lnTo>
                  <a:pt x="660158" y="820420"/>
                </a:lnTo>
                <a:lnTo>
                  <a:pt x="738632" y="825500"/>
                </a:lnTo>
                <a:lnTo>
                  <a:pt x="753262" y="828040"/>
                </a:lnTo>
                <a:lnTo>
                  <a:pt x="767854" y="829310"/>
                </a:lnTo>
                <a:lnTo>
                  <a:pt x="782421" y="831850"/>
                </a:lnTo>
                <a:lnTo>
                  <a:pt x="796950" y="833120"/>
                </a:lnTo>
                <a:lnTo>
                  <a:pt x="814425" y="836930"/>
                </a:lnTo>
                <a:lnTo>
                  <a:pt x="849249" y="842010"/>
                </a:lnTo>
                <a:lnTo>
                  <a:pt x="866559" y="845820"/>
                </a:lnTo>
                <a:lnTo>
                  <a:pt x="920965" y="858520"/>
                </a:lnTo>
                <a:lnTo>
                  <a:pt x="948093" y="866140"/>
                </a:lnTo>
                <a:lnTo>
                  <a:pt x="975220" y="872490"/>
                </a:lnTo>
                <a:lnTo>
                  <a:pt x="982002" y="873760"/>
                </a:lnTo>
                <a:lnTo>
                  <a:pt x="995451" y="878840"/>
                </a:lnTo>
                <a:lnTo>
                  <a:pt x="1002169" y="880110"/>
                </a:lnTo>
                <a:lnTo>
                  <a:pt x="1001141" y="878840"/>
                </a:lnTo>
                <a:lnTo>
                  <a:pt x="999896" y="878840"/>
                </a:lnTo>
                <a:lnTo>
                  <a:pt x="998613" y="877570"/>
                </a:lnTo>
                <a:lnTo>
                  <a:pt x="949464" y="858520"/>
                </a:lnTo>
                <a:lnTo>
                  <a:pt x="899071" y="843280"/>
                </a:lnTo>
                <a:lnTo>
                  <a:pt x="860158" y="833120"/>
                </a:lnTo>
                <a:lnTo>
                  <a:pt x="794613" y="820420"/>
                </a:lnTo>
                <a:lnTo>
                  <a:pt x="741667" y="812800"/>
                </a:lnTo>
                <a:lnTo>
                  <a:pt x="733869" y="811530"/>
                </a:lnTo>
                <a:lnTo>
                  <a:pt x="728459" y="806450"/>
                </a:lnTo>
                <a:lnTo>
                  <a:pt x="724395" y="795020"/>
                </a:lnTo>
                <a:lnTo>
                  <a:pt x="721956" y="791210"/>
                </a:lnTo>
                <a:lnTo>
                  <a:pt x="714959" y="784860"/>
                </a:lnTo>
                <a:lnTo>
                  <a:pt x="711339" y="781050"/>
                </a:lnTo>
                <a:lnTo>
                  <a:pt x="707567" y="778510"/>
                </a:lnTo>
                <a:lnTo>
                  <a:pt x="699960" y="769620"/>
                </a:lnTo>
                <a:lnTo>
                  <a:pt x="695528" y="759460"/>
                </a:lnTo>
                <a:lnTo>
                  <a:pt x="694270" y="748030"/>
                </a:lnTo>
                <a:lnTo>
                  <a:pt x="696201" y="736600"/>
                </a:lnTo>
                <a:lnTo>
                  <a:pt x="700392" y="723900"/>
                </a:lnTo>
                <a:lnTo>
                  <a:pt x="705015" y="711200"/>
                </a:lnTo>
                <a:lnTo>
                  <a:pt x="709930" y="699770"/>
                </a:lnTo>
                <a:lnTo>
                  <a:pt x="714971" y="687070"/>
                </a:lnTo>
                <a:lnTo>
                  <a:pt x="740410" y="664210"/>
                </a:lnTo>
                <a:lnTo>
                  <a:pt x="744524" y="660400"/>
                </a:lnTo>
                <a:lnTo>
                  <a:pt x="747090" y="648970"/>
                </a:lnTo>
                <a:lnTo>
                  <a:pt x="751243" y="645160"/>
                </a:lnTo>
                <a:lnTo>
                  <a:pt x="757669" y="640080"/>
                </a:lnTo>
                <a:lnTo>
                  <a:pt x="762495" y="636270"/>
                </a:lnTo>
                <a:lnTo>
                  <a:pt x="767346" y="638810"/>
                </a:lnTo>
                <a:lnTo>
                  <a:pt x="771194" y="646430"/>
                </a:lnTo>
                <a:lnTo>
                  <a:pt x="771067" y="648970"/>
                </a:lnTo>
                <a:lnTo>
                  <a:pt x="771321" y="650240"/>
                </a:lnTo>
                <a:lnTo>
                  <a:pt x="761746" y="651510"/>
                </a:lnTo>
                <a:lnTo>
                  <a:pt x="757351" y="651510"/>
                </a:lnTo>
                <a:lnTo>
                  <a:pt x="751078" y="654050"/>
                </a:lnTo>
                <a:lnTo>
                  <a:pt x="749465" y="657860"/>
                </a:lnTo>
                <a:lnTo>
                  <a:pt x="747534" y="659130"/>
                </a:lnTo>
                <a:lnTo>
                  <a:pt x="749566" y="660400"/>
                </a:lnTo>
                <a:lnTo>
                  <a:pt x="751586" y="662940"/>
                </a:lnTo>
                <a:lnTo>
                  <a:pt x="754176" y="664210"/>
                </a:lnTo>
                <a:lnTo>
                  <a:pt x="754989" y="664210"/>
                </a:lnTo>
                <a:lnTo>
                  <a:pt x="758063" y="666750"/>
                </a:lnTo>
                <a:lnTo>
                  <a:pt x="761504" y="668020"/>
                </a:lnTo>
                <a:lnTo>
                  <a:pt x="765657" y="676910"/>
                </a:lnTo>
                <a:lnTo>
                  <a:pt x="769924" y="678180"/>
                </a:lnTo>
                <a:lnTo>
                  <a:pt x="778243" y="679450"/>
                </a:lnTo>
                <a:lnTo>
                  <a:pt x="781253" y="678180"/>
                </a:lnTo>
                <a:lnTo>
                  <a:pt x="786803" y="679450"/>
                </a:lnTo>
                <a:lnTo>
                  <a:pt x="790067" y="679450"/>
                </a:lnTo>
                <a:lnTo>
                  <a:pt x="794359" y="683260"/>
                </a:lnTo>
                <a:lnTo>
                  <a:pt x="791832" y="685800"/>
                </a:lnTo>
                <a:lnTo>
                  <a:pt x="788911" y="690880"/>
                </a:lnTo>
                <a:lnTo>
                  <a:pt x="786904" y="693420"/>
                </a:lnTo>
                <a:lnTo>
                  <a:pt x="783551" y="703580"/>
                </a:lnTo>
                <a:lnTo>
                  <a:pt x="788403" y="708660"/>
                </a:lnTo>
                <a:lnTo>
                  <a:pt x="800658" y="706120"/>
                </a:lnTo>
                <a:lnTo>
                  <a:pt x="804519" y="703580"/>
                </a:lnTo>
                <a:lnTo>
                  <a:pt x="811669" y="695960"/>
                </a:lnTo>
                <a:lnTo>
                  <a:pt x="818896" y="702310"/>
                </a:lnTo>
                <a:lnTo>
                  <a:pt x="820788" y="702310"/>
                </a:lnTo>
                <a:lnTo>
                  <a:pt x="823988" y="695960"/>
                </a:lnTo>
                <a:lnTo>
                  <a:pt x="824623" y="694690"/>
                </a:lnTo>
                <a:lnTo>
                  <a:pt x="827036" y="690880"/>
                </a:lnTo>
                <a:lnTo>
                  <a:pt x="835431" y="689610"/>
                </a:lnTo>
                <a:lnTo>
                  <a:pt x="837336" y="687070"/>
                </a:lnTo>
                <a:lnTo>
                  <a:pt x="838593" y="679450"/>
                </a:lnTo>
                <a:lnTo>
                  <a:pt x="839939" y="678180"/>
                </a:lnTo>
                <a:lnTo>
                  <a:pt x="841286" y="676910"/>
                </a:lnTo>
                <a:lnTo>
                  <a:pt x="853490" y="674370"/>
                </a:lnTo>
                <a:lnTo>
                  <a:pt x="858812" y="678180"/>
                </a:lnTo>
                <a:lnTo>
                  <a:pt x="860501" y="687070"/>
                </a:lnTo>
                <a:lnTo>
                  <a:pt x="864222" y="680720"/>
                </a:lnTo>
                <a:lnTo>
                  <a:pt x="867511" y="680720"/>
                </a:lnTo>
                <a:lnTo>
                  <a:pt x="878192" y="689610"/>
                </a:lnTo>
                <a:lnTo>
                  <a:pt x="887399" y="681990"/>
                </a:lnTo>
                <a:lnTo>
                  <a:pt x="890968" y="680720"/>
                </a:lnTo>
                <a:lnTo>
                  <a:pt x="903655" y="683260"/>
                </a:lnTo>
                <a:lnTo>
                  <a:pt x="911085" y="683260"/>
                </a:lnTo>
                <a:lnTo>
                  <a:pt x="914336" y="680720"/>
                </a:lnTo>
                <a:lnTo>
                  <a:pt x="920813" y="675640"/>
                </a:lnTo>
                <a:lnTo>
                  <a:pt x="924763" y="674370"/>
                </a:lnTo>
                <a:lnTo>
                  <a:pt x="930986" y="671830"/>
                </a:lnTo>
                <a:lnTo>
                  <a:pt x="933157" y="671830"/>
                </a:lnTo>
                <a:lnTo>
                  <a:pt x="936637" y="676910"/>
                </a:lnTo>
                <a:lnTo>
                  <a:pt x="938060" y="680720"/>
                </a:lnTo>
                <a:lnTo>
                  <a:pt x="941146" y="684530"/>
                </a:lnTo>
                <a:lnTo>
                  <a:pt x="942886" y="685800"/>
                </a:lnTo>
                <a:lnTo>
                  <a:pt x="951661" y="687070"/>
                </a:lnTo>
                <a:lnTo>
                  <a:pt x="959027" y="687070"/>
                </a:lnTo>
                <a:lnTo>
                  <a:pt x="973670" y="684530"/>
                </a:lnTo>
                <a:lnTo>
                  <a:pt x="980059" y="679450"/>
                </a:lnTo>
                <a:lnTo>
                  <a:pt x="985659" y="674370"/>
                </a:lnTo>
                <a:lnTo>
                  <a:pt x="988225" y="671830"/>
                </a:lnTo>
                <a:lnTo>
                  <a:pt x="990790" y="669290"/>
                </a:lnTo>
                <a:lnTo>
                  <a:pt x="995121" y="664210"/>
                </a:lnTo>
                <a:lnTo>
                  <a:pt x="998867" y="657860"/>
                </a:lnTo>
                <a:lnTo>
                  <a:pt x="1007808" y="648970"/>
                </a:lnTo>
                <a:lnTo>
                  <a:pt x="999921" y="624840"/>
                </a:lnTo>
                <a:lnTo>
                  <a:pt x="995959" y="628650"/>
                </a:lnTo>
                <a:lnTo>
                  <a:pt x="988593" y="628650"/>
                </a:lnTo>
                <a:lnTo>
                  <a:pt x="985812" y="627380"/>
                </a:lnTo>
                <a:lnTo>
                  <a:pt x="983234" y="621030"/>
                </a:lnTo>
                <a:lnTo>
                  <a:pt x="982802" y="619760"/>
                </a:lnTo>
                <a:lnTo>
                  <a:pt x="981036" y="614680"/>
                </a:lnTo>
                <a:lnTo>
                  <a:pt x="979119" y="613410"/>
                </a:lnTo>
                <a:lnTo>
                  <a:pt x="977201" y="612140"/>
                </a:lnTo>
                <a:lnTo>
                  <a:pt x="967740" y="610870"/>
                </a:lnTo>
                <a:lnTo>
                  <a:pt x="961745" y="609600"/>
                </a:lnTo>
                <a:lnTo>
                  <a:pt x="958113" y="604520"/>
                </a:lnTo>
                <a:lnTo>
                  <a:pt x="958608" y="599440"/>
                </a:lnTo>
                <a:lnTo>
                  <a:pt x="958850" y="596900"/>
                </a:lnTo>
                <a:lnTo>
                  <a:pt x="961275" y="595630"/>
                </a:lnTo>
                <a:lnTo>
                  <a:pt x="971130" y="595630"/>
                </a:lnTo>
                <a:lnTo>
                  <a:pt x="975258" y="596900"/>
                </a:lnTo>
                <a:lnTo>
                  <a:pt x="983221" y="594360"/>
                </a:lnTo>
                <a:lnTo>
                  <a:pt x="986053" y="595630"/>
                </a:lnTo>
                <a:lnTo>
                  <a:pt x="992720" y="604520"/>
                </a:lnTo>
                <a:lnTo>
                  <a:pt x="997877" y="608330"/>
                </a:lnTo>
                <a:lnTo>
                  <a:pt x="1010564" y="609600"/>
                </a:lnTo>
                <a:lnTo>
                  <a:pt x="1015314" y="610870"/>
                </a:lnTo>
                <a:lnTo>
                  <a:pt x="1023531" y="612140"/>
                </a:lnTo>
                <a:lnTo>
                  <a:pt x="1026807" y="610870"/>
                </a:lnTo>
                <a:lnTo>
                  <a:pt x="1027836" y="605790"/>
                </a:lnTo>
                <a:lnTo>
                  <a:pt x="1025842" y="603250"/>
                </a:lnTo>
                <a:lnTo>
                  <a:pt x="1023264" y="599440"/>
                </a:lnTo>
                <a:lnTo>
                  <a:pt x="1021283" y="599440"/>
                </a:lnTo>
                <a:lnTo>
                  <a:pt x="1017676" y="595630"/>
                </a:lnTo>
                <a:lnTo>
                  <a:pt x="1016520" y="594360"/>
                </a:lnTo>
                <a:lnTo>
                  <a:pt x="1015365" y="593090"/>
                </a:lnTo>
                <a:lnTo>
                  <a:pt x="1011580" y="588010"/>
                </a:lnTo>
                <a:lnTo>
                  <a:pt x="1012063" y="586740"/>
                </a:lnTo>
                <a:lnTo>
                  <a:pt x="1013015" y="584200"/>
                </a:lnTo>
                <a:lnTo>
                  <a:pt x="1020533" y="585470"/>
                </a:lnTo>
                <a:lnTo>
                  <a:pt x="1024851" y="586740"/>
                </a:lnTo>
                <a:lnTo>
                  <a:pt x="1028204" y="588010"/>
                </a:lnTo>
                <a:lnTo>
                  <a:pt x="1031760" y="590550"/>
                </a:lnTo>
                <a:lnTo>
                  <a:pt x="1035011" y="591820"/>
                </a:lnTo>
                <a:lnTo>
                  <a:pt x="1039114" y="591820"/>
                </a:lnTo>
                <a:lnTo>
                  <a:pt x="1046048" y="590550"/>
                </a:lnTo>
                <a:lnTo>
                  <a:pt x="1052449" y="591820"/>
                </a:lnTo>
                <a:lnTo>
                  <a:pt x="1058227" y="595630"/>
                </a:lnTo>
                <a:lnTo>
                  <a:pt x="1063307" y="600710"/>
                </a:lnTo>
                <a:lnTo>
                  <a:pt x="1064272" y="600710"/>
                </a:lnTo>
                <a:lnTo>
                  <a:pt x="1067244" y="603250"/>
                </a:lnTo>
                <a:lnTo>
                  <a:pt x="1069454" y="601980"/>
                </a:lnTo>
                <a:lnTo>
                  <a:pt x="1069479" y="598170"/>
                </a:lnTo>
                <a:lnTo>
                  <a:pt x="1069098" y="596900"/>
                </a:lnTo>
                <a:lnTo>
                  <a:pt x="1065923" y="591820"/>
                </a:lnTo>
                <a:lnTo>
                  <a:pt x="1066533" y="590550"/>
                </a:lnTo>
                <a:lnTo>
                  <a:pt x="1067130" y="589280"/>
                </a:lnTo>
                <a:lnTo>
                  <a:pt x="1072515" y="584200"/>
                </a:lnTo>
                <a:lnTo>
                  <a:pt x="1076553" y="580390"/>
                </a:lnTo>
                <a:lnTo>
                  <a:pt x="1082852" y="576580"/>
                </a:lnTo>
                <a:lnTo>
                  <a:pt x="1100442" y="585470"/>
                </a:lnTo>
                <a:lnTo>
                  <a:pt x="1105763" y="582930"/>
                </a:lnTo>
                <a:lnTo>
                  <a:pt x="1108290" y="576580"/>
                </a:lnTo>
                <a:lnTo>
                  <a:pt x="1110310" y="571500"/>
                </a:lnTo>
                <a:lnTo>
                  <a:pt x="1112329" y="566420"/>
                </a:lnTo>
                <a:lnTo>
                  <a:pt x="1114983" y="560070"/>
                </a:lnTo>
                <a:lnTo>
                  <a:pt x="1118565" y="548640"/>
                </a:lnTo>
                <a:lnTo>
                  <a:pt x="1118793" y="544830"/>
                </a:lnTo>
                <a:lnTo>
                  <a:pt x="1112227" y="541020"/>
                </a:lnTo>
                <a:lnTo>
                  <a:pt x="1108278" y="539750"/>
                </a:lnTo>
                <a:lnTo>
                  <a:pt x="1098473" y="538480"/>
                </a:lnTo>
                <a:lnTo>
                  <a:pt x="1097305" y="537210"/>
                </a:lnTo>
                <a:lnTo>
                  <a:pt x="1094778" y="530860"/>
                </a:lnTo>
                <a:lnTo>
                  <a:pt x="1094359" y="529590"/>
                </a:lnTo>
                <a:lnTo>
                  <a:pt x="1091222" y="521970"/>
                </a:lnTo>
                <a:lnTo>
                  <a:pt x="1090180" y="519430"/>
                </a:lnTo>
                <a:lnTo>
                  <a:pt x="1085024" y="516890"/>
                </a:lnTo>
                <a:lnTo>
                  <a:pt x="1068146" y="521970"/>
                </a:lnTo>
                <a:lnTo>
                  <a:pt x="1060716" y="520700"/>
                </a:lnTo>
                <a:lnTo>
                  <a:pt x="1050442" y="514350"/>
                </a:lnTo>
                <a:lnTo>
                  <a:pt x="1048588" y="511810"/>
                </a:lnTo>
                <a:lnTo>
                  <a:pt x="1048245" y="508000"/>
                </a:lnTo>
                <a:lnTo>
                  <a:pt x="1048004" y="505460"/>
                </a:lnTo>
                <a:lnTo>
                  <a:pt x="1029208" y="496531"/>
                </a:lnTo>
                <a:lnTo>
                  <a:pt x="1029208" y="532130"/>
                </a:lnTo>
                <a:lnTo>
                  <a:pt x="1027798" y="534670"/>
                </a:lnTo>
                <a:lnTo>
                  <a:pt x="1022794" y="535940"/>
                </a:lnTo>
                <a:lnTo>
                  <a:pt x="1020787" y="538480"/>
                </a:lnTo>
                <a:lnTo>
                  <a:pt x="1017143" y="544830"/>
                </a:lnTo>
                <a:lnTo>
                  <a:pt x="1016571" y="544830"/>
                </a:lnTo>
                <a:lnTo>
                  <a:pt x="1012748" y="542290"/>
                </a:lnTo>
                <a:lnTo>
                  <a:pt x="1007503" y="539750"/>
                </a:lnTo>
                <a:lnTo>
                  <a:pt x="1001661" y="535940"/>
                </a:lnTo>
                <a:lnTo>
                  <a:pt x="1001217" y="535355"/>
                </a:lnTo>
                <a:lnTo>
                  <a:pt x="1001217" y="538480"/>
                </a:lnTo>
                <a:lnTo>
                  <a:pt x="999312" y="547370"/>
                </a:lnTo>
                <a:lnTo>
                  <a:pt x="990193" y="562610"/>
                </a:lnTo>
                <a:lnTo>
                  <a:pt x="985837" y="566420"/>
                </a:lnTo>
                <a:lnTo>
                  <a:pt x="984694" y="566420"/>
                </a:lnTo>
                <a:lnTo>
                  <a:pt x="980033" y="558800"/>
                </a:lnTo>
                <a:lnTo>
                  <a:pt x="977811" y="554990"/>
                </a:lnTo>
                <a:lnTo>
                  <a:pt x="977074" y="553720"/>
                </a:lnTo>
                <a:lnTo>
                  <a:pt x="977696" y="546100"/>
                </a:lnTo>
                <a:lnTo>
                  <a:pt x="978103" y="541020"/>
                </a:lnTo>
                <a:lnTo>
                  <a:pt x="975817" y="538480"/>
                </a:lnTo>
                <a:lnTo>
                  <a:pt x="970749" y="534670"/>
                </a:lnTo>
                <a:lnTo>
                  <a:pt x="970178" y="534670"/>
                </a:lnTo>
                <a:lnTo>
                  <a:pt x="982751" y="528320"/>
                </a:lnTo>
                <a:lnTo>
                  <a:pt x="985862" y="530860"/>
                </a:lnTo>
                <a:lnTo>
                  <a:pt x="989037" y="534670"/>
                </a:lnTo>
                <a:lnTo>
                  <a:pt x="992022" y="535940"/>
                </a:lnTo>
                <a:lnTo>
                  <a:pt x="1000125" y="537210"/>
                </a:lnTo>
                <a:lnTo>
                  <a:pt x="1001217" y="538480"/>
                </a:lnTo>
                <a:lnTo>
                  <a:pt x="1001217" y="535355"/>
                </a:lnTo>
                <a:lnTo>
                  <a:pt x="999769" y="533400"/>
                </a:lnTo>
                <a:lnTo>
                  <a:pt x="999667" y="528320"/>
                </a:lnTo>
                <a:lnTo>
                  <a:pt x="999642" y="527050"/>
                </a:lnTo>
                <a:lnTo>
                  <a:pt x="1000213" y="527050"/>
                </a:lnTo>
                <a:lnTo>
                  <a:pt x="1001153" y="524510"/>
                </a:lnTo>
                <a:lnTo>
                  <a:pt x="1002576" y="524510"/>
                </a:lnTo>
                <a:lnTo>
                  <a:pt x="1007021" y="523240"/>
                </a:lnTo>
                <a:lnTo>
                  <a:pt x="1009624" y="520700"/>
                </a:lnTo>
                <a:lnTo>
                  <a:pt x="1012355" y="514350"/>
                </a:lnTo>
                <a:lnTo>
                  <a:pt x="1013802" y="511810"/>
                </a:lnTo>
                <a:lnTo>
                  <a:pt x="1017485" y="508000"/>
                </a:lnTo>
                <a:lnTo>
                  <a:pt x="1020089" y="508000"/>
                </a:lnTo>
                <a:lnTo>
                  <a:pt x="1023912" y="516890"/>
                </a:lnTo>
                <a:lnTo>
                  <a:pt x="1026210" y="523240"/>
                </a:lnTo>
                <a:lnTo>
                  <a:pt x="1029208" y="532130"/>
                </a:lnTo>
                <a:lnTo>
                  <a:pt x="1029208" y="496531"/>
                </a:lnTo>
                <a:lnTo>
                  <a:pt x="1006398" y="492760"/>
                </a:lnTo>
                <a:lnTo>
                  <a:pt x="999883" y="490220"/>
                </a:lnTo>
                <a:lnTo>
                  <a:pt x="999147" y="486410"/>
                </a:lnTo>
                <a:lnTo>
                  <a:pt x="997407" y="477520"/>
                </a:lnTo>
                <a:lnTo>
                  <a:pt x="995273" y="474980"/>
                </a:lnTo>
                <a:lnTo>
                  <a:pt x="994194" y="473710"/>
                </a:lnTo>
                <a:lnTo>
                  <a:pt x="985570" y="473710"/>
                </a:lnTo>
                <a:lnTo>
                  <a:pt x="981430" y="472440"/>
                </a:lnTo>
                <a:lnTo>
                  <a:pt x="971562" y="474573"/>
                </a:lnTo>
                <a:lnTo>
                  <a:pt x="971562" y="530860"/>
                </a:lnTo>
                <a:lnTo>
                  <a:pt x="969873" y="533400"/>
                </a:lnTo>
                <a:lnTo>
                  <a:pt x="969962" y="534670"/>
                </a:lnTo>
                <a:lnTo>
                  <a:pt x="969860" y="533400"/>
                </a:lnTo>
                <a:lnTo>
                  <a:pt x="971562" y="530860"/>
                </a:lnTo>
                <a:lnTo>
                  <a:pt x="971562" y="474573"/>
                </a:lnTo>
                <a:lnTo>
                  <a:pt x="969657" y="474980"/>
                </a:lnTo>
                <a:lnTo>
                  <a:pt x="966228" y="472516"/>
                </a:lnTo>
                <a:lnTo>
                  <a:pt x="966228" y="577850"/>
                </a:lnTo>
                <a:lnTo>
                  <a:pt x="959167" y="585470"/>
                </a:lnTo>
                <a:lnTo>
                  <a:pt x="953973" y="586740"/>
                </a:lnTo>
                <a:lnTo>
                  <a:pt x="946162" y="582930"/>
                </a:lnTo>
                <a:lnTo>
                  <a:pt x="943787" y="579120"/>
                </a:lnTo>
                <a:lnTo>
                  <a:pt x="940892" y="575310"/>
                </a:lnTo>
                <a:lnTo>
                  <a:pt x="942721" y="572770"/>
                </a:lnTo>
                <a:lnTo>
                  <a:pt x="943940" y="572770"/>
                </a:lnTo>
                <a:lnTo>
                  <a:pt x="946200" y="571500"/>
                </a:lnTo>
                <a:lnTo>
                  <a:pt x="957313" y="571500"/>
                </a:lnTo>
                <a:lnTo>
                  <a:pt x="965073" y="574040"/>
                </a:lnTo>
                <a:lnTo>
                  <a:pt x="966228" y="577850"/>
                </a:lnTo>
                <a:lnTo>
                  <a:pt x="966228" y="472516"/>
                </a:lnTo>
                <a:lnTo>
                  <a:pt x="964374" y="471170"/>
                </a:lnTo>
                <a:lnTo>
                  <a:pt x="957122" y="461010"/>
                </a:lnTo>
                <a:lnTo>
                  <a:pt x="952754" y="459740"/>
                </a:lnTo>
                <a:lnTo>
                  <a:pt x="938568" y="462280"/>
                </a:lnTo>
                <a:lnTo>
                  <a:pt x="931570" y="466090"/>
                </a:lnTo>
                <a:lnTo>
                  <a:pt x="927061" y="477520"/>
                </a:lnTo>
                <a:lnTo>
                  <a:pt x="926465" y="480060"/>
                </a:lnTo>
                <a:lnTo>
                  <a:pt x="922972" y="483870"/>
                </a:lnTo>
                <a:lnTo>
                  <a:pt x="919822" y="486410"/>
                </a:lnTo>
                <a:lnTo>
                  <a:pt x="912063" y="483870"/>
                </a:lnTo>
                <a:lnTo>
                  <a:pt x="910869" y="480060"/>
                </a:lnTo>
                <a:lnTo>
                  <a:pt x="910259" y="468630"/>
                </a:lnTo>
                <a:lnTo>
                  <a:pt x="915822" y="463550"/>
                </a:lnTo>
                <a:lnTo>
                  <a:pt x="927950" y="457200"/>
                </a:lnTo>
                <a:lnTo>
                  <a:pt x="923709" y="449580"/>
                </a:lnTo>
                <a:lnTo>
                  <a:pt x="922909" y="448310"/>
                </a:lnTo>
                <a:lnTo>
                  <a:pt x="922108" y="447040"/>
                </a:lnTo>
                <a:lnTo>
                  <a:pt x="922362" y="444500"/>
                </a:lnTo>
                <a:lnTo>
                  <a:pt x="926642" y="440690"/>
                </a:lnTo>
                <a:lnTo>
                  <a:pt x="928141" y="438150"/>
                </a:lnTo>
                <a:lnTo>
                  <a:pt x="932840" y="431800"/>
                </a:lnTo>
                <a:lnTo>
                  <a:pt x="937094" y="431800"/>
                </a:lnTo>
                <a:lnTo>
                  <a:pt x="942149" y="438150"/>
                </a:lnTo>
                <a:lnTo>
                  <a:pt x="943940" y="444500"/>
                </a:lnTo>
                <a:lnTo>
                  <a:pt x="944587" y="447040"/>
                </a:lnTo>
                <a:lnTo>
                  <a:pt x="945794" y="449580"/>
                </a:lnTo>
                <a:lnTo>
                  <a:pt x="951293" y="449580"/>
                </a:lnTo>
                <a:lnTo>
                  <a:pt x="954011" y="450850"/>
                </a:lnTo>
                <a:lnTo>
                  <a:pt x="963676" y="449580"/>
                </a:lnTo>
                <a:lnTo>
                  <a:pt x="970699" y="448310"/>
                </a:lnTo>
                <a:lnTo>
                  <a:pt x="982611" y="447040"/>
                </a:lnTo>
                <a:lnTo>
                  <a:pt x="984427" y="448310"/>
                </a:lnTo>
                <a:lnTo>
                  <a:pt x="986599" y="457200"/>
                </a:lnTo>
                <a:lnTo>
                  <a:pt x="988872" y="458470"/>
                </a:lnTo>
                <a:lnTo>
                  <a:pt x="997204" y="457200"/>
                </a:lnTo>
                <a:lnTo>
                  <a:pt x="1001941" y="455930"/>
                </a:lnTo>
                <a:lnTo>
                  <a:pt x="1013599" y="450850"/>
                </a:lnTo>
                <a:lnTo>
                  <a:pt x="1020318" y="452120"/>
                </a:lnTo>
                <a:lnTo>
                  <a:pt x="1030732" y="458470"/>
                </a:lnTo>
                <a:lnTo>
                  <a:pt x="1034338" y="461010"/>
                </a:lnTo>
                <a:lnTo>
                  <a:pt x="1043724" y="467360"/>
                </a:lnTo>
                <a:lnTo>
                  <a:pt x="1044321" y="467360"/>
                </a:lnTo>
                <a:lnTo>
                  <a:pt x="1048245" y="457200"/>
                </a:lnTo>
                <a:lnTo>
                  <a:pt x="1049959" y="453390"/>
                </a:lnTo>
                <a:lnTo>
                  <a:pt x="1052156" y="450850"/>
                </a:lnTo>
                <a:lnTo>
                  <a:pt x="1054569" y="447040"/>
                </a:lnTo>
                <a:lnTo>
                  <a:pt x="1054811" y="446659"/>
                </a:lnTo>
                <a:lnTo>
                  <a:pt x="1047915" y="441960"/>
                </a:lnTo>
                <a:lnTo>
                  <a:pt x="1045311" y="438150"/>
                </a:lnTo>
                <a:lnTo>
                  <a:pt x="1042466" y="431800"/>
                </a:lnTo>
                <a:lnTo>
                  <a:pt x="1041895" y="430530"/>
                </a:lnTo>
                <a:lnTo>
                  <a:pt x="1042974" y="429260"/>
                </a:lnTo>
                <a:lnTo>
                  <a:pt x="1045133" y="426720"/>
                </a:lnTo>
                <a:lnTo>
                  <a:pt x="1050086" y="427990"/>
                </a:lnTo>
                <a:lnTo>
                  <a:pt x="1057910" y="430530"/>
                </a:lnTo>
                <a:lnTo>
                  <a:pt x="1064641" y="434340"/>
                </a:lnTo>
                <a:lnTo>
                  <a:pt x="1069987" y="440690"/>
                </a:lnTo>
                <a:lnTo>
                  <a:pt x="1073658" y="448310"/>
                </a:lnTo>
                <a:lnTo>
                  <a:pt x="1074305" y="449580"/>
                </a:lnTo>
                <a:lnTo>
                  <a:pt x="1075309" y="452120"/>
                </a:lnTo>
                <a:lnTo>
                  <a:pt x="1080528" y="455930"/>
                </a:lnTo>
                <a:lnTo>
                  <a:pt x="1084516" y="458470"/>
                </a:lnTo>
                <a:lnTo>
                  <a:pt x="1093558" y="462280"/>
                </a:lnTo>
                <a:lnTo>
                  <a:pt x="1098626" y="462280"/>
                </a:lnTo>
                <a:lnTo>
                  <a:pt x="1105725" y="457200"/>
                </a:lnTo>
                <a:lnTo>
                  <a:pt x="1108100" y="454660"/>
                </a:lnTo>
                <a:lnTo>
                  <a:pt x="1114221" y="448310"/>
                </a:lnTo>
                <a:lnTo>
                  <a:pt x="1118298" y="447040"/>
                </a:lnTo>
                <a:lnTo>
                  <a:pt x="1129487" y="447040"/>
                </a:lnTo>
                <a:lnTo>
                  <a:pt x="1138313" y="441960"/>
                </a:lnTo>
                <a:lnTo>
                  <a:pt x="1145184" y="439420"/>
                </a:lnTo>
                <a:lnTo>
                  <a:pt x="1163408" y="439420"/>
                </a:lnTo>
                <a:lnTo>
                  <a:pt x="1166609" y="438150"/>
                </a:lnTo>
                <a:lnTo>
                  <a:pt x="1173708" y="427990"/>
                </a:lnTo>
                <a:lnTo>
                  <a:pt x="1175169" y="427990"/>
                </a:lnTo>
                <a:lnTo>
                  <a:pt x="1187704" y="433070"/>
                </a:lnTo>
                <a:lnTo>
                  <a:pt x="1192644" y="434340"/>
                </a:lnTo>
                <a:lnTo>
                  <a:pt x="1203769" y="438150"/>
                </a:lnTo>
                <a:lnTo>
                  <a:pt x="1206080" y="435610"/>
                </a:lnTo>
                <a:lnTo>
                  <a:pt x="1206030" y="427990"/>
                </a:lnTo>
                <a:lnTo>
                  <a:pt x="1205890" y="426720"/>
                </a:lnTo>
                <a:lnTo>
                  <a:pt x="1205738" y="425450"/>
                </a:lnTo>
                <a:lnTo>
                  <a:pt x="1205572" y="421640"/>
                </a:lnTo>
                <a:lnTo>
                  <a:pt x="1205509" y="420370"/>
                </a:lnTo>
                <a:lnTo>
                  <a:pt x="1205230" y="414020"/>
                </a:lnTo>
                <a:lnTo>
                  <a:pt x="1204658" y="407670"/>
                </a:lnTo>
                <a:lnTo>
                  <a:pt x="1204607" y="398780"/>
                </a:lnTo>
                <a:lnTo>
                  <a:pt x="1204620" y="397510"/>
                </a:lnTo>
                <a:lnTo>
                  <a:pt x="1204645" y="393700"/>
                </a:lnTo>
                <a:lnTo>
                  <a:pt x="1205395" y="391160"/>
                </a:lnTo>
                <a:lnTo>
                  <a:pt x="1206131" y="388620"/>
                </a:lnTo>
                <a:lnTo>
                  <a:pt x="1213497" y="386080"/>
                </a:lnTo>
                <a:lnTo>
                  <a:pt x="1214894" y="383540"/>
                </a:lnTo>
                <a:close/>
              </a:path>
            </a:pathLst>
          </a:custGeom>
          <a:solidFill>
            <a:srgbClr val="FFFFFF"/>
          </a:solidFill>
        </p:spPr>
        <p:txBody>
          <a:bodyPr wrap="square" lIns="0" tIns="0" rIns="0" bIns="0" rtlCol="0"/>
          <a:lstStyle/>
          <a:p>
            <a:endParaRPr/>
          </a:p>
        </p:txBody>
      </p:sp>
      <p:pic>
        <p:nvPicPr>
          <p:cNvPr id="13" name="object 13"/>
          <p:cNvPicPr/>
          <p:nvPr/>
        </p:nvPicPr>
        <p:blipFill>
          <a:blip r:embed="rId7" cstate="print"/>
          <a:stretch>
            <a:fillRect/>
          </a:stretch>
        </p:blipFill>
        <p:spPr>
          <a:xfrm>
            <a:off x="5313427" y="1585362"/>
            <a:ext cx="79446" cy="85091"/>
          </a:xfrm>
          <a:prstGeom prst="rect">
            <a:avLst/>
          </a:prstGeom>
        </p:spPr>
      </p:pic>
      <p:pic>
        <p:nvPicPr>
          <p:cNvPr id="14" name="object 14"/>
          <p:cNvPicPr/>
          <p:nvPr/>
        </p:nvPicPr>
        <p:blipFill>
          <a:blip r:embed="rId8" cstate="print"/>
          <a:stretch>
            <a:fillRect/>
          </a:stretch>
        </p:blipFill>
        <p:spPr>
          <a:xfrm>
            <a:off x="5538430" y="1585991"/>
            <a:ext cx="78435" cy="83578"/>
          </a:xfrm>
          <a:prstGeom prst="rect">
            <a:avLst/>
          </a:prstGeom>
        </p:spPr>
      </p:pic>
      <p:sp>
        <p:nvSpPr>
          <p:cNvPr id="15" name="object 15"/>
          <p:cNvSpPr txBox="1"/>
          <p:nvPr/>
        </p:nvSpPr>
        <p:spPr>
          <a:xfrm rot="4560000">
            <a:off x="6424007" y="6968958"/>
            <a:ext cx="183759" cy="139700"/>
          </a:xfrm>
          <a:prstGeom prst="rect">
            <a:avLst/>
          </a:prstGeom>
        </p:spPr>
        <p:txBody>
          <a:bodyPr vert="horz" wrap="square" lIns="0" tIns="0" rIns="0" bIns="0" rtlCol="0">
            <a:spAutoFit/>
          </a:bodyPr>
          <a:lstStyle/>
          <a:p>
            <a:pPr>
              <a:lnSpc>
                <a:spcPts val="1100"/>
              </a:lnSpc>
            </a:pPr>
            <a:r>
              <a:rPr sz="1100" b="1" spc="75" dirty="0">
                <a:solidFill>
                  <a:srgbClr val="8FCDC1"/>
                </a:solidFill>
                <a:latin typeface="Arial"/>
                <a:cs typeface="Arial"/>
              </a:rPr>
              <a:t>Q</a:t>
            </a:r>
            <a:endParaRPr sz="1100">
              <a:latin typeface="Arial"/>
              <a:cs typeface="Arial"/>
            </a:endParaRPr>
          </a:p>
        </p:txBody>
      </p:sp>
      <p:sp>
        <p:nvSpPr>
          <p:cNvPr id="16" name="object 16"/>
          <p:cNvSpPr txBox="1"/>
          <p:nvPr/>
        </p:nvSpPr>
        <p:spPr>
          <a:xfrm rot="4860000">
            <a:off x="6449553" y="7080846"/>
            <a:ext cx="176548" cy="139700"/>
          </a:xfrm>
          <a:prstGeom prst="rect">
            <a:avLst/>
          </a:prstGeom>
        </p:spPr>
        <p:txBody>
          <a:bodyPr vert="horz" wrap="square" lIns="0" tIns="0" rIns="0" bIns="0" rtlCol="0">
            <a:spAutoFit/>
          </a:bodyPr>
          <a:lstStyle/>
          <a:p>
            <a:pPr>
              <a:lnSpc>
                <a:spcPts val="1095"/>
              </a:lnSpc>
            </a:pPr>
            <a:r>
              <a:rPr sz="1100" b="1" spc="35" dirty="0">
                <a:solidFill>
                  <a:srgbClr val="8FCDC1"/>
                </a:solidFill>
                <a:latin typeface="Arial"/>
                <a:cs typeface="Arial"/>
              </a:rPr>
              <a:t>U</a:t>
            </a:r>
            <a:endParaRPr sz="1100">
              <a:latin typeface="Arial"/>
              <a:cs typeface="Arial"/>
            </a:endParaRPr>
          </a:p>
        </p:txBody>
      </p:sp>
      <p:sp>
        <p:nvSpPr>
          <p:cNvPr id="17" name="object 17"/>
          <p:cNvSpPr txBox="1"/>
          <p:nvPr/>
        </p:nvSpPr>
        <p:spPr>
          <a:xfrm rot="5160000">
            <a:off x="6463325" y="7181572"/>
            <a:ext cx="169440"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É</a:t>
            </a:r>
            <a:endParaRPr sz="1100">
              <a:latin typeface="Arial"/>
              <a:cs typeface="Arial"/>
            </a:endParaRPr>
          </a:p>
        </p:txBody>
      </p:sp>
      <p:sp>
        <p:nvSpPr>
          <p:cNvPr id="18" name="object 18"/>
          <p:cNvSpPr txBox="1"/>
          <p:nvPr/>
        </p:nvSpPr>
        <p:spPr>
          <a:xfrm rot="5580000">
            <a:off x="6463435" y="7318991"/>
            <a:ext cx="168724"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P</a:t>
            </a:r>
            <a:endParaRPr sz="1100">
              <a:latin typeface="Arial"/>
              <a:cs typeface="Arial"/>
            </a:endParaRPr>
          </a:p>
        </p:txBody>
      </p:sp>
      <p:sp>
        <p:nvSpPr>
          <p:cNvPr id="19" name="object 19"/>
          <p:cNvSpPr txBox="1"/>
          <p:nvPr/>
        </p:nvSpPr>
        <p:spPr>
          <a:xfrm rot="5880000">
            <a:off x="6443719" y="7426294"/>
            <a:ext cx="185003" cy="139700"/>
          </a:xfrm>
          <a:prstGeom prst="rect">
            <a:avLst/>
          </a:prstGeom>
        </p:spPr>
        <p:txBody>
          <a:bodyPr vert="horz" wrap="square" lIns="0" tIns="0" rIns="0" bIns="0" rtlCol="0">
            <a:spAutoFit/>
          </a:bodyPr>
          <a:lstStyle/>
          <a:p>
            <a:pPr>
              <a:lnSpc>
                <a:spcPts val="1095"/>
              </a:lnSpc>
            </a:pPr>
            <a:r>
              <a:rPr sz="1100" b="1" spc="75" dirty="0">
                <a:solidFill>
                  <a:srgbClr val="8FCDC1"/>
                </a:solidFill>
                <a:latin typeface="Arial"/>
                <a:cs typeface="Arial"/>
              </a:rPr>
              <a:t>O</a:t>
            </a:r>
            <a:endParaRPr sz="1100">
              <a:latin typeface="Arial"/>
              <a:cs typeface="Arial"/>
            </a:endParaRPr>
          </a:p>
        </p:txBody>
      </p:sp>
      <p:sp>
        <p:nvSpPr>
          <p:cNvPr id="20" name="object 20"/>
          <p:cNvSpPr txBox="1"/>
          <p:nvPr/>
        </p:nvSpPr>
        <p:spPr>
          <a:xfrm rot="6180000">
            <a:off x="6432084" y="7526417"/>
            <a:ext cx="168016" cy="139700"/>
          </a:xfrm>
          <a:prstGeom prst="rect">
            <a:avLst/>
          </a:prstGeom>
        </p:spPr>
        <p:txBody>
          <a:bodyPr vert="horz" wrap="square" lIns="0" tIns="0" rIns="0" bIns="0" rtlCol="0">
            <a:spAutoFit/>
          </a:bodyPr>
          <a:lstStyle/>
          <a:p>
            <a:pPr>
              <a:lnSpc>
                <a:spcPts val="1095"/>
              </a:lnSpc>
            </a:pPr>
            <a:r>
              <a:rPr sz="1100" b="1" spc="40" dirty="0">
                <a:solidFill>
                  <a:srgbClr val="8FCDC1"/>
                </a:solidFill>
                <a:latin typeface="Arial"/>
                <a:cs typeface="Arial"/>
              </a:rPr>
              <a:t>T</a:t>
            </a:r>
            <a:endParaRPr sz="1100">
              <a:latin typeface="Arial"/>
              <a:cs typeface="Arial"/>
            </a:endParaRPr>
          </a:p>
        </p:txBody>
      </p:sp>
      <p:sp>
        <p:nvSpPr>
          <p:cNvPr id="21" name="object 21"/>
          <p:cNvSpPr txBox="1"/>
          <p:nvPr/>
        </p:nvSpPr>
        <p:spPr>
          <a:xfrm rot="6480000">
            <a:off x="6405394" y="7615977"/>
            <a:ext cx="169081"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E</a:t>
            </a:r>
            <a:endParaRPr sz="1100">
              <a:latin typeface="Arial"/>
              <a:cs typeface="Arial"/>
            </a:endParaRPr>
          </a:p>
        </p:txBody>
      </p:sp>
      <p:sp>
        <p:nvSpPr>
          <p:cNvPr id="22" name="object 22"/>
          <p:cNvSpPr txBox="1"/>
          <p:nvPr/>
        </p:nvSpPr>
        <p:spPr>
          <a:xfrm rot="6780000">
            <a:off x="6362908" y="7712474"/>
            <a:ext cx="179300"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N</a:t>
            </a:r>
            <a:endParaRPr sz="1100">
              <a:latin typeface="Arial"/>
              <a:cs typeface="Arial"/>
            </a:endParaRPr>
          </a:p>
        </p:txBody>
      </p:sp>
      <p:sp>
        <p:nvSpPr>
          <p:cNvPr id="23" name="object 23"/>
          <p:cNvSpPr txBox="1"/>
          <p:nvPr/>
        </p:nvSpPr>
        <p:spPr>
          <a:xfrm rot="7140000">
            <a:off x="6317001" y="7809946"/>
            <a:ext cx="174244" cy="139700"/>
          </a:xfrm>
          <a:prstGeom prst="rect">
            <a:avLst/>
          </a:prstGeom>
        </p:spPr>
        <p:txBody>
          <a:bodyPr vert="horz" wrap="square" lIns="0" tIns="0" rIns="0" bIns="0" rtlCol="0">
            <a:spAutoFit/>
          </a:bodyPr>
          <a:lstStyle/>
          <a:p>
            <a:pPr>
              <a:lnSpc>
                <a:spcPts val="1100"/>
              </a:lnSpc>
            </a:pPr>
            <a:r>
              <a:rPr sz="1100" b="1" spc="15" dirty="0">
                <a:solidFill>
                  <a:srgbClr val="8FCDC1"/>
                </a:solidFill>
                <a:latin typeface="Arial"/>
                <a:cs typeface="Arial"/>
              </a:rPr>
              <a:t>C</a:t>
            </a:r>
            <a:endParaRPr sz="1100">
              <a:latin typeface="Arial"/>
              <a:cs typeface="Arial"/>
            </a:endParaRPr>
          </a:p>
        </p:txBody>
      </p:sp>
      <p:sp>
        <p:nvSpPr>
          <p:cNvPr id="24" name="object 24"/>
          <p:cNvSpPr txBox="1"/>
          <p:nvPr/>
        </p:nvSpPr>
        <p:spPr>
          <a:xfrm rot="7320000">
            <a:off x="6290526" y="7875254"/>
            <a:ext cx="148220" cy="139700"/>
          </a:xfrm>
          <a:prstGeom prst="rect">
            <a:avLst/>
          </a:prstGeom>
        </p:spPr>
        <p:txBody>
          <a:bodyPr vert="horz" wrap="square" lIns="0" tIns="0" rIns="0" bIns="0" rtlCol="0">
            <a:spAutoFit/>
          </a:bodyPr>
          <a:lstStyle/>
          <a:p>
            <a:pPr>
              <a:lnSpc>
                <a:spcPts val="1095"/>
              </a:lnSpc>
            </a:pPr>
            <a:r>
              <a:rPr sz="1100" b="1" spc="60" dirty="0">
                <a:solidFill>
                  <a:srgbClr val="8FCDC1"/>
                </a:solidFill>
                <a:latin typeface="Arial"/>
                <a:cs typeface="Arial"/>
              </a:rPr>
              <a:t>I</a:t>
            </a:r>
            <a:endParaRPr sz="1100">
              <a:latin typeface="Arial"/>
              <a:cs typeface="Arial"/>
            </a:endParaRPr>
          </a:p>
        </p:txBody>
      </p:sp>
      <p:sp>
        <p:nvSpPr>
          <p:cNvPr id="25" name="object 25"/>
          <p:cNvSpPr txBox="1"/>
          <p:nvPr/>
        </p:nvSpPr>
        <p:spPr>
          <a:xfrm rot="4500000">
            <a:off x="6305229" y="6986423"/>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26" name="object 26"/>
          <p:cNvSpPr txBox="1"/>
          <p:nvPr/>
        </p:nvSpPr>
        <p:spPr>
          <a:xfrm rot="4800000">
            <a:off x="6323374" y="7070182"/>
            <a:ext cx="152517" cy="127000"/>
          </a:xfrm>
          <a:prstGeom prst="rect">
            <a:avLst/>
          </a:prstGeom>
        </p:spPr>
        <p:txBody>
          <a:bodyPr vert="horz" wrap="square" lIns="0" tIns="0" rIns="0" bIns="0" rtlCol="0">
            <a:spAutoFit/>
          </a:bodyPr>
          <a:lstStyle/>
          <a:p>
            <a:pPr>
              <a:lnSpc>
                <a:spcPts val="994"/>
              </a:lnSpc>
            </a:pPr>
            <a:r>
              <a:rPr sz="1000" spc="-15" dirty="0">
                <a:solidFill>
                  <a:srgbClr val="8FCDC1"/>
                </a:solidFill>
                <a:latin typeface="Arial MT"/>
                <a:cs typeface="Arial MT"/>
              </a:rPr>
              <a:t>S</a:t>
            </a:r>
            <a:endParaRPr sz="1000">
              <a:latin typeface="Arial MT"/>
              <a:cs typeface="Arial MT"/>
            </a:endParaRPr>
          </a:p>
        </p:txBody>
      </p:sp>
      <p:sp>
        <p:nvSpPr>
          <p:cNvPr id="27" name="object 27"/>
          <p:cNvSpPr txBox="1"/>
          <p:nvPr/>
        </p:nvSpPr>
        <p:spPr>
          <a:xfrm rot="5100000">
            <a:off x="6331312" y="7158922"/>
            <a:ext cx="158369" cy="127000"/>
          </a:xfrm>
          <a:prstGeom prst="rect">
            <a:avLst/>
          </a:prstGeom>
        </p:spPr>
        <p:txBody>
          <a:bodyPr vert="horz" wrap="square" lIns="0" tIns="0" rIns="0" bIns="0" rtlCol="0">
            <a:spAutoFit/>
          </a:bodyPr>
          <a:lstStyle/>
          <a:p>
            <a:pPr>
              <a:lnSpc>
                <a:spcPts val="994"/>
              </a:lnSpc>
            </a:pPr>
            <a:r>
              <a:rPr sz="1000" spc="5" dirty="0">
                <a:solidFill>
                  <a:srgbClr val="8FCDC1"/>
                </a:solidFill>
                <a:latin typeface="Arial MT"/>
                <a:cs typeface="Arial MT"/>
              </a:rPr>
              <a:t>C</a:t>
            </a:r>
            <a:endParaRPr sz="1000">
              <a:latin typeface="Arial MT"/>
              <a:cs typeface="Arial MT"/>
            </a:endParaRPr>
          </a:p>
        </p:txBody>
      </p:sp>
      <p:sp>
        <p:nvSpPr>
          <p:cNvPr id="28" name="object 28"/>
          <p:cNvSpPr txBox="1"/>
          <p:nvPr/>
        </p:nvSpPr>
        <p:spPr>
          <a:xfrm>
            <a:off x="6336228" y="7256534"/>
            <a:ext cx="154940" cy="128905"/>
          </a:xfrm>
          <a:prstGeom prst="rect">
            <a:avLst/>
          </a:prstGeom>
        </p:spPr>
        <p:txBody>
          <a:bodyPr vert="vert" wrap="square" lIns="0" tIns="0" rIns="0" bIns="0" rtlCol="0">
            <a:spAutoFit/>
          </a:bodyPr>
          <a:lstStyle/>
          <a:p>
            <a:pPr marL="12700">
              <a:lnSpc>
                <a:spcPts val="1100"/>
              </a:lnSpc>
            </a:pPr>
            <a:r>
              <a:rPr sz="1000" dirty="0">
                <a:solidFill>
                  <a:srgbClr val="8FCDC1"/>
                </a:solidFill>
                <a:latin typeface="Arial MT"/>
                <a:cs typeface="Arial MT"/>
              </a:rPr>
              <a:t>A</a:t>
            </a:r>
            <a:endParaRPr sz="1000">
              <a:latin typeface="Arial MT"/>
              <a:cs typeface="Arial MT"/>
            </a:endParaRPr>
          </a:p>
        </p:txBody>
      </p:sp>
      <p:sp>
        <p:nvSpPr>
          <p:cNvPr id="29" name="object 29"/>
          <p:cNvSpPr txBox="1"/>
          <p:nvPr/>
        </p:nvSpPr>
        <p:spPr>
          <a:xfrm rot="5760000">
            <a:off x="6332660" y="7348541"/>
            <a:ext cx="149764" cy="127000"/>
          </a:xfrm>
          <a:prstGeom prst="rect">
            <a:avLst/>
          </a:prstGeom>
        </p:spPr>
        <p:txBody>
          <a:bodyPr vert="horz" wrap="square" lIns="0" tIns="0" rIns="0" bIns="0" rtlCol="0">
            <a:spAutoFit/>
          </a:bodyPr>
          <a:lstStyle/>
          <a:p>
            <a:pPr>
              <a:lnSpc>
                <a:spcPts val="1000"/>
              </a:lnSpc>
            </a:pPr>
            <a:r>
              <a:rPr sz="1000" spc="60" dirty="0">
                <a:solidFill>
                  <a:srgbClr val="8FCDC1"/>
                </a:solidFill>
                <a:latin typeface="Arial MT"/>
                <a:cs typeface="Arial MT"/>
              </a:rPr>
              <a:t>L</a:t>
            </a:r>
            <a:endParaRPr sz="1000">
              <a:latin typeface="Arial MT"/>
              <a:cs typeface="Arial MT"/>
            </a:endParaRPr>
          </a:p>
        </p:txBody>
      </p:sp>
      <p:sp>
        <p:nvSpPr>
          <p:cNvPr id="30" name="object 30"/>
          <p:cNvSpPr txBox="1"/>
          <p:nvPr/>
        </p:nvSpPr>
        <p:spPr>
          <a:xfrm rot="6060000">
            <a:off x="6311966" y="7438761"/>
            <a:ext cx="163036" cy="127000"/>
          </a:xfrm>
          <a:prstGeom prst="rect">
            <a:avLst/>
          </a:prstGeom>
        </p:spPr>
        <p:txBody>
          <a:bodyPr vert="horz" wrap="square" lIns="0" tIns="0" rIns="0" bIns="0" rtlCol="0">
            <a:spAutoFit/>
          </a:bodyPr>
          <a:lstStyle/>
          <a:p>
            <a:pPr>
              <a:lnSpc>
                <a:spcPts val="994"/>
              </a:lnSpc>
            </a:pPr>
            <a:r>
              <a:rPr sz="1000" spc="125" dirty="0">
                <a:solidFill>
                  <a:srgbClr val="8FCDC1"/>
                </a:solidFill>
                <a:latin typeface="Arial MT"/>
                <a:cs typeface="Arial MT"/>
              </a:rPr>
              <a:t>A</a:t>
            </a:r>
            <a:endParaRPr sz="1000">
              <a:latin typeface="Arial MT"/>
              <a:cs typeface="Arial MT"/>
            </a:endParaRPr>
          </a:p>
        </p:txBody>
      </p:sp>
      <p:sp>
        <p:nvSpPr>
          <p:cNvPr id="31" name="object 31"/>
          <p:cNvSpPr txBox="1"/>
          <p:nvPr/>
        </p:nvSpPr>
        <p:spPr>
          <a:xfrm rot="6420000">
            <a:off x="6282070" y="7542602"/>
            <a:ext cx="169172" cy="127000"/>
          </a:xfrm>
          <a:prstGeom prst="rect">
            <a:avLst/>
          </a:prstGeom>
        </p:spPr>
        <p:txBody>
          <a:bodyPr vert="horz" wrap="square" lIns="0" tIns="0" rIns="0" bIns="0" rtlCol="0">
            <a:spAutoFit/>
          </a:bodyPr>
          <a:lstStyle/>
          <a:p>
            <a:pPr>
              <a:lnSpc>
                <a:spcPts val="994"/>
              </a:lnSpc>
            </a:pPr>
            <a:r>
              <a:rPr sz="1000" spc="35" dirty="0">
                <a:solidFill>
                  <a:srgbClr val="8FCDC1"/>
                </a:solidFill>
                <a:latin typeface="Arial MT"/>
                <a:cs typeface="Arial MT"/>
              </a:rPr>
              <a:t>M</a:t>
            </a:r>
            <a:endParaRPr sz="1000">
              <a:latin typeface="Arial MT"/>
              <a:cs typeface="Arial MT"/>
            </a:endParaRPr>
          </a:p>
        </p:txBody>
      </p:sp>
      <p:sp>
        <p:nvSpPr>
          <p:cNvPr id="32" name="object 32"/>
          <p:cNvSpPr txBox="1"/>
          <p:nvPr/>
        </p:nvSpPr>
        <p:spPr>
          <a:xfrm rot="6660000">
            <a:off x="6273399" y="7615201"/>
            <a:ext cx="134345" cy="127000"/>
          </a:xfrm>
          <a:prstGeom prst="rect">
            <a:avLst/>
          </a:prstGeom>
        </p:spPr>
        <p:txBody>
          <a:bodyPr vert="horz" wrap="square" lIns="0" tIns="0" rIns="0" bIns="0" rtlCol="0">
            <a:spAutoFit/>
          </a:bodyPr>
          <a:lstStyle/>
          <a:p>
            <a:pPr>
              <a:lnSpc>
                <a:spcPts val="994"/>
              </a:lnSpc>
            </a:pPr>
            <a:r>
              <a:rPr sz="1000" spc="45" dirty="0">
                <a:solidFill>
                  <a:srgbClr val="8FCDC1"/>
                </a:solidFill>
                <a:latin typeface="Arial MT"/>
                <a:cs typeface="Arial MT"/>
              </a:rPr>
              <a:t>I</a:t>
            </a:r>
            <a:endParaRPr sz="1000">
              <a:latin typeface="Arial MT"/>
              <a:cs typeface="Arial MT"/>
            </a:endParaRPr>
          </a:p>
        </p:txBody>
      </p:sp>
      <p:sp>
        <p:nvSpPr>
          <p:cNvPr id="33" name="object 33"/>
          <p:cNvSpPr txBox="1"/>
          <p:nvPr/>
        </p:nvSpPr>
        <p:spPr>
          <a:xfrm rot="6900000">
            <a:off x="6237717" y="7674239"/>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34" name="object 34"/>
          <p:cNvSpPr txBox="1"/>
          <p:nvPr/>
        </p:nvSpPr>
        <p:spPr>
          <a:xfrm rot="7200000">
            <a:off x="6188637" y="7756715"/>
            <a:ext cx="163036" cy="127000"/>
          </a:xfrm>
          <a:prstGeom prst="rect">
            <a:avLst/>
          </a:prstGeom>
        </p:spPr>
        <p:txBody>
          <a:bodyPr vert="horz" wrap="square" lIns="0" tIns="0" rIns="0" bIns="0" rtlCol="0">
            <a:spAutoFit/>
          </a:bodyPr>
          <a:lstStyle/>
          <a:p>
            <a:pPr>
              <a:lnSpc>
                <a:spcPts val="994"/>
              </a:lnSpc>
            </a:pPr>
            <a:r>
              <a:rPr sz="1000" spc="60" dirty="0">
                <a:solidFill>
                  <a:srgbClr val="8FCDC1"/>
                </a:solidFill>
                <a:latin typeface="Arial MT"/>
                <a:cs typeface="Arial MT"/>
              </a:rPr>
              <a:t>N</a:t>
            </a:r>
            <a:endParaRPr sz="1000">
              <a:latin typeface="Arial MT"/>
              <a:cs typeface="Arial MT"/>
            </a:endParaRPr>
          </a:p>
        </p:txBody>
      </p:sp>
      <p:sp>
        <p:nvSpPr>
          <p:cNvPr id="35" name="object 35"/>
          <p:cNvSpPr txBox="1"/>
          <p:nvPr/>
        </p:nvSpPr>
        <p:spPr>
          <a:xfrm rot="7560000">
            <a:off x="6229119" y="7940677"/>
            <a:ext cx="179699"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A</a:t>
            </a:r>
            <a:endParaRPr sz="1100">
              <a:latin typeface="Arial"/>
              <a:cs typeface="Arial"/>
            </a:endParaRPr>
          </a:p>
        </p:txBody>
      </p:sp>
      <p:sp>
        <p:nvSpPr>
          <p:cNvPr id="36" name="object 36"/>
          <p:cNvSpPr txBox="1"/>
          <p:nvPr/>
        </p:nvSpPr>
        <p:spPr>
          <a:xfrm rot="7560000">
            <a:off x="6142221" y="7834265"/>
            <a:ext cx="152517" cy="127000"/>
          </a:xfrm>
          <a:prstGeom prst="rect">
            <a:avLst/>
          </a:prstGeom>
        </p:spPr>
        <p:txBody>
          <a:bodyPr vert="horz" wrap="square" lIns="0" tIns="0" rIns="0" bIns="0" rtlCol="0">
            <a:spAutoFit/>
          </a:bodyPr>
          <a:lstStyle/>
          <a:p>
            <a:pPr>
              <a:lnSpc>
                <a:spcPts val="1000"/>
              </a:lnSpc>
            </a:pPr>
            <a:r>
              <a:rPr sz="1000" spc="45" dirty="0">
                <a:solidFill>
                  <a:srgbClr val="8FCDC1"/>
                </a:solidFill>
                <a:latin typeface="Arial MT"/>
                <a:cs typeface="Arial MT"/>
              </a:rPr>
              <a:t>T</a:t>
            </a:r>
            <a:endParaRPr sz="1000">
              <a:latin typeface="Arial MT"/>
              <a:cs typeface="Arial MT"/>
            </a:endParaRPr>
          </a:p>
        </p:txBody>
      </p:sp>
      <p:sp>
        <p:nvSpPr>
          <p:cNvPr id="37" name="object 37"/>
          <p:cNvSpPr txBox="1"/>
          <p:nvPr/>
        </p:nvSpPr>
        <p:spPr>
          <a:xfrm rot="7860000">
            <a:off x="6172573" y="8018198"/>
            <a:ext cx="165587" cy="139700"/>
          </a:xfrm>
          <a:prstGeom prst="rect">
            <a:avLst/>
          </a:prstGeom>
        </p:spPr>
        <p:txBody>
          <a:bodyPr vert="horz" wrap="square" lIns="0" tIns="0" rIns="0" bIns="0" rtlCol="0">
            <a:spAutoFit/>
          </a:bodyPr>
          <a:lstStyle/>
          <a:p>
            <a:pPr>
              <a:lnSpc>
                <a:spcPts val="1095"/>
              </a:lnSpc>
            </a:pPr>
            <a:r>
              <a:rPr sz="1100" b="1" spc="5" dirty="0">
                <a:solidFill>
                  <a:srgbClr val="8FCDC1"/>
                </a:solidFill>
                <a:latin typeface="Arial"/>
                <a:cs typeface="Arial"/>
              </a:rPr>
              <a:t>L</a:t>
            </a:r>
            <a:endParaRPr sz="1100">
              <a:latin typeface="Arial"/>
              <a:cs typeface="Arial"/>
            </a:endParaRPr>
          </a:p>
        </p:txBody>
      </p:sp>
      <p:sp>
        <p:nvSpPr>
          <p:cNvPr id="38" name="object 38"/>
          <p:cNvSpPr txBox="1"/>
          <p:nvPr/>
        </p:nvSpPr>
        <p:spPr>
          <a:xfrm rot="7860000">
            <a:off x="6077532" y="7906362"/>
            <a:ext cx="165860" cy="127000"/>
          </a:xfrm>
          <a:prstGeom prst="rect">
            <a:avLst/>
          </a:prstGeom>
        </p:spPr>
        <p:txBody>
          <a:bodyPr vert="horz" wrap="square" lIns="0" tIns="0" rIns="0" bIns="0" rtlCol="0">
            <a:spAutoFit/>
          </a:bodyPr>
          <a:lstStyle/>
          <a:p>
            <a:pPr>
              <a:lnSpc>
                <a:spcPts val="994"/>
              </a:lnSpc>
            </a:pPr>
            <a:r>
              <a:rPr sz="1000" spc="50" dirty="0">
                <a:solidFill>
                  <a:srgbClr val="8FCDC1"/>
                </a:solidFill>
                <a:latin typeface="Arial MT"/>
                <a:cs typeface="Arial MT"/>
              </a:rPr>
              <a:t>O</a:t>
            </a:r>
            <a:endParaRPr sz="1000">
              <a:latin typeface="Arial MT"/>
              <a:cs typeface="Arial MT"/>
            </a:endParaRPr>
          </a:p>
        </p:txBody>
      </p:sp>
      <p:sp>
        <p:nvSpPr>
          <p:cNvPr id="39" name="object 39"/>
          <p:cNvSpPr txBox="1"/>
          <p:nvPr/>
        </p:nvSpPr>
        <p:spPr>
          <a:xfrm rot="1020000">
            <a:off x="4967762" y="8293459"/>
            <a:ext cx="183568" cy="142875"/>
          </a:xfrm>
          <a:prstGeom prst="rect">
            <a:avLst/>
          </a:prstGeom>
        </p:spPr>
        <p:txBody>
          <a:bodyPr vert="horz" wrap="square" lIns="0" tIns="0" rIns="0" bIns="0" rtlCol="0">
            <a:spAutoFit/>
          </a:bodyPr>
          <a:lstStyle/>
          <a:p>
            <a:pPr>
              <a:lnSpc>
                <a:spcPts val="1125"/>
              </a:lnSpc>
            </a:pPr>
            <a:r>
              <a:rPr sz="1100" b="1" spc="90" dirty="0">
                <a:solidFill>
                  <a:srgbClr val="528F88"/>
                </a:solidFill>
                <a:latin typeface="Arial"/>
                <a:cs typeface="Arial"/>
              </a:rPr>
              <a:t>D</a:t>
            </a:r>
            <a:endParaRPr sz="1100">
              <a:latin typeface="Arial"/>
              <a:cs typeface="Arial"/>
            </a:endParaRPr>
          </a:p>
        </p:txBody>
      </p:sp>
      <p:sp>
        <p:nvSpPr>
          <p:cNvPr id="40" name="object 40"/>
          <p:cNvSpPr txBox="1"/>
          <p:nvPr/>
        </p:nvSpPr>
        <p:spPr>
          <a:xfrm rot="660000">
            <a:off x="5075111" y="8320685"/>
            <a:ext cx="174901" cy="142240"/>
          </a:xfrm>
          <a:prstGeom prst="rect">
            <a:avLst/>
          </a:prstGeom>
        </p:spPr>
        <p:txBody>
          <a:bodyPr vert="horz" wrap="square" lIns="0" tIns="0" rIns="0" bIns="0" rtlCol="0">
            <a:spAutoFit/>
          </a:bodyPr>
          <a:lstStyle/>
          <a:p>
            <a:pPr>
              <a:lnSpc>
                <a:spcPts val="1120"/>
              </a:lnSpc>
            </a:pPr>
            <a:r>
              <a:rPr sz="1100" b="1" spc="25" dirty="0">
                <a:solidFill>
                  <a:srgbClr val="528F88"/>
                </a:solidFill>
                <a:latin typeface="Arial"/>
                <a:cs typeface="Arial"/>
              </a:rPr>
              <a:t>E</a:t>
            </a:r>
            <a:endParaRPr sz="1100">
              <a:latin typeface="Arial"/>
              <a:cs typeface="Arial"/>
            </a:endParaRPr>
          </a:p>
        </p:txBody>
      </p:sp>
      <p:sp>
        <p:nvSpPr>
          <p:cNvPr id="41" name="object 41"/>
          <p:cNvSpPr txBox="1"/>
          <p:nvPr/>
        </p:nvSpPr>
        <p:spPr>
          <a:xfrm rot="60000">
            <a:off x="5269799" y="8343924"/>
            <a:ext cx="184754" cy="142875"/>
          </a:xfrm>
          <a:prstGeom prst="rect">
            <a:avLst/>
          </a:prstGeom>
        </p:spPr>
        <p:txBody>
          <a:bodyPr vert="horz" wrap="square" lIns="0" tIns="0" rIns="0" bIns="0" rtlCol="0">
            <a:spAutoFit/>
          </a:bodyPr>
          <a:lstStyle/>
          <a:p>
            <a:pPr>
              <a:lnSpc>
                <a:spcPts val="1125"/>
              </a:lnSpc>
            </a:pPr>
            <a:r>
              <a:rPr sz="1100" b="1" spc="100" dirty="0">
                <a:solidFill>
                  <a:srgbClr val="528F88"/>
                </a:solidFill>
                <a:latin typeface="Arial"/>
                <a:cs typeface="Arial"/>
              </a:rPr>
              <a:t>A</a:t>
            </a:r>
            <a:endParaRPr sz="1100">
              <a:latin typeface="Arial"/>
              <a:cs typeface="Arial"/>
            </a:endParaRPr>
          </a:p>
        </p:txBody>
      </p:sp>
      <p:sp>
        <p:nvSpPr>
          <p:cNvPr id="42" name="object 42"/>
          <p:cNvSpPr txBox="1"/>
          <p:nvPr/>
        </p:nvSpPr>
        <p:spPr>
          <a:xfrm rot="21360000">
            <a:off x="5381766" y="8341257"/>
            <a:ext cx="172423" cy="143510"/>
          </a:xfrm>
          <a:prstGeom prst="rect">
            <a:avLst/>
          </a:prstGeom>
        </p:spPr>
        <p:txBody>
          <a:bodyPr vert="horz" wrap="square" lIns="0" tIns="0" rIns="0" bIns="0" rtlCol="0">
            <a:spAutoFit/>
          </a:bodyPr>
          <a:lstStyle/>
          <a:p>
            <a:pPr>
              <a:lnSpc>
                <a:spcPts val="1130"/>
              </a:lnSpc>
            </a:pPr>
            <a:r>
              <a:rPr sz="1100" b="1" spc="70" dirty="0">
                <a:solidFill>
                  <a:srgbClr val="528F88"/>
                </a:solidFill>
                <a:latin typeface="Arial"/>
                <a:cs typeface="Arial"/>
              </a:rPr>
              <a:t>F</a:t>
            </a:r>
            <a:endParaRPr sz="1100">
              <a:latin typeface="Arial"/>
              <a:cs typeface="Arial"/>
            </a:endParaRPr>
          </a:p>
        </p:txBody>
      </p:sp>
      <p:sp>
        <p:nvSpPr>
          <p:cNvPr id="43" name="object 43"/>
          <p:cNvSpPr txBox="1"/>
          <p:nvPr/>
        </p:nvSpPr>
        <p:spPr>
          <a:xfrm rot="21180000">
            <a:off x="5464004" y="8333728"/>
            <a:ext cx="152834" cy="143510"/>
          </a:xfrm>
          <a:prstGeom prst="rect">
            <a:avLst/>
          </a:prstGeom>
        </p:spPr>
        <p:txBody>
          <a:bodyPr vert="horz" wrap="square" lIns="0" tIns="0" rIns="0" bIns="0" rtlCol="0">
            <a:spAutoFit/>
          </a:bodyPr>
          <a:lstStyle/>
          <a:p>
            <a:pPr>
              <a:lnSpc>
                <a:spcPts val="1130"/>
              </a:lnSpc>
            </a:pPr>
            <a:r>
              <a:rPr sz="1100" b="1" spc="75" dirty="0">
                <a:solidFill>
                  <a:srgbClr val="528F88"/>
                </a:solidFill>
                <a:latin typeface="Arial"/>
                <a:cs typeface="Arial"/>
              </a:rPr>
              <a:t>Í</a:t>
            </a:r>
            <a:endParaRPr sz="1100">
              <a:latin typeface="Arial"/>
              <a:cs typeface="Arial"/>
            </a:endParaRPr>
          </a:p>
        </p:txBody>
      </p:sp>
      <p:sp>
        <p:nvSpPr>
          <p:cNvPr id="44" name="object 44"/>
          <p:cNvSpPr txBox="1"/>
          <p:nvPr/>
        </p:nvSpPr>
        <p:spPr>
          <a:xfrm rot="20880000">
            <a:off x="5531244" y="8318400"/>
            <a:ext cx="190027" cy="143510"/>
          </a:xfrm>
          <a:prstGeom prst="rect">
            <a:avLst/>
          </a:prstGeom>
        </p:spPr>
        <p:txBody>
          <a:bodyPr vert="horz" wrap="square" lIns="0" tIns="0" rIns="0" bIns="0" rtlCol="0">
            <a:spAutoFit/>
          </a:bodyPr>
          <a:lstStyle/>
          <a:p>
            <a:pPr>
              <a:lnSpc>
                <a:spcPts val="1130"/>
              </a:lnSpc>
            </a:pPr>
            <a:r>
              <a:rPr sz="1100" b="1" spc="105" dirty="0">
                <a:solidFill>
                  <a:srgbClr val="528F88"/>
                </a:solidFill>
                <a:latin typeface="Arial"/>
                <a:cs typeface="Arial"/>
              </a:rPr>
              <a:t>O</a:t>
            </a:r>
            <a:endParaRPr sz="1100">
              <a:latin typeface="Arial"/>
              <a:cs typeface="Arial"/>
            </a:endParaRPr>
          </a:p>
        </p:txBody>
      </p:sp>
      <p:sp>
        <p:nvSpPr>
          <p:cNvPr id="45" name="object 45"/>
          <p:cNvSpPr txBox="1"/>
          <p:nvPr/>
        </p:nvSpPr>
        <p:spPr>
          <a:xfrm rot="20520000">
            <a:off x="5645494" y="8290177"/>
            <a:ext cx="171385" cy="142875"/>
          </a:xfrm>
          <a:prstGeom prst="rect">
            <a:avLst/>
          </a:prstGeom>
        </p:spPr>
        <p:txBody>
          <a:bodyPr vert="horz" wrap="square" lIns="0" tIns="0" rIns="0" bIns="0" rtlCol="0">
            <a:spAutoFit/>
          </a:bodyPr>
          <a:lstStyle/>
          <a:p>
            <a:pPr>
              <a:lnSpc>
                <a:spcPts val="1125"/>
              </a:lnSpc>
            </a:pPr>
            <a:r>
              <a:rPr sz="1100" b="1" spc="-10" dirty="0">
                <a:solidFill>
                  <a:srgbClr val="528F88"/>
                </a:solidFill>
                <a:latin typeface="Arial"/>
                <a:cs typeface="Arial"/>
              </a:rPr>
              <a:t>S</a:t>
            </a:r>
            <a:endParaRPr sz="1100">
              <a:latin typeface="Arial"/>
              <a:cs typeface="Arial"/>
            </a:endParaRPr>
          </a:p>
        </p:txBody>
      </p:sp>
      <p:sp>
        <p:nvSpPr>
          <p:cNvPr id="46" name="object 46"/>
          <p:cNvSpPr txBox="1"/>
          <p:nvPr/>
        </p:nvSpPr>
        <p:spPr>
          <a:xfrm rot="1260000">
            <a:off x="4973545" y="8103206"/>
            <a:ext cx="192810" cy="152400"/>
          </a:xfrm>
          <a:prstGeom prst="rect">
            <a:avLst/>
          </a:prstGeom>
        </p:spPr>
        <p:txBody>
          <a:bodyPr vert="horz" wrap="square" lIns="0" tIns="0" rIns="0" bIns="0" rtlCol="0">
            <a:spAutoFit/>
          </a:bodyPr>
          <a:lstStyle/>
          <a:p>
            <a:pPr>
              <a:lnSpc>
                <a:spcPts val="1195"/>
              </a:lnSpc>
            </a:pPr>
            <a:r>
              <a:rPr sz="1200" spc="-15" dirty="0">
                <a:solidFill>
                  <a:srgbClr val="528F88"/>
                </a:solidFill>
                <a:latin typeface="Arial MT"/>
                <a:cs typeface="Arial MT"/>
              </a:rPr>
              <a:t>G</a:t>
            </a:r>
            <a:endParaRPr sz="1200">
              <a:latin typeface="Arial MT"/>
              <a:cs typeface="Arial MT"/>
            </a:endParaRPr>
          </a:p>
        </p:txBody>
      </p:sp>
      <p:sp>
        <p:nvSpPr>
          <p:cNvPr id="47" name="object 47"/>
          <p:cNvSpPr txBox="1"/>
          <p:nvPr/>
        </p:nvSpPr>
        <p:spPr>
          <a:xfrm rot="840000">
            <a:off x="5085990" y="8138395"/>
            <a:ext cx="188238" cy="152400"/>
          </a:xfrm>
          <a:prstGeom prst="rect">
            <a:avLst/>
          </a:prstGeom>
        </p:spPr>
        <p:txBody>
          <a:bodyPr vert="horz" wrap="square" lIns="0" tIns="0" rIns="0" bIns="0" rtlCol="0">
            <a:spAutoFit/>
          </a:bodyPr>
          <a:lstStyle/>
          <a:p>
            <a:pPr>
              <a:lnSpc>
                <a:spcPts val="1200"/>
              </a:lnSpc>
            </a:pPr>
            <a:r>
              <a:rPr sz="1200" spc="-5" dirty="0">
                <a:solidFill>
                  <a:srgbClr val="528F88"/>
                </a:solidFill>
                <a:latin typeface="Arial MT"/>
                <a:cs typeface="Arial MT"/>
              </a:rPr>
              <a:t>R</a:t>
            </a:r>
            <a:endParaRPr sz="1200">
              <a:latin typeface="Arial MT"/>
              <a:cs typeface="Arial MT"/>
            </a:endParaRPr>
          </a:p>
        </p:txBody>
      </p:sp>
      <p:sp>
        <p:nvSpPr>
          <p:cNvPr id="48" name="object 48"/>
          <p:cNvSpPr txBox="1"/>
          <p:nvPr/>
        </p:nvSpPr>
        <p:spPr>
          <a:xfrm rot="360000">
            <a:off x="5197840" y="8159872"/>
            <a:ext cx="196362" cy="152400"/>
          </a:xfrm>
          <a:prstGeom prst="rect">
            <a:avLst/>
          </a:prstGeom>
        </p:spPr>
        <p:txBody>
          <a:bodyPr vert="horz" wrap="square" lIns="0" tIns="0" rIns="0" bIns="0" rtlCol="0">
            <a:spAutoFit/>
          </a:bodyPr>
          <a:lstStyle/>
          <a:p>
            <a:pPr>
              <a:lnSpc>
                <a:spcPts val="1195"/>
              </a:lnSpc>
            </a:pPr>
            <a:r>
              <a:rPr sz="1200" spc="150" dirty="0">
                <a:solidFill>
                  <a:srgbClr val="528F88"/>
                </a:solidFill>
                <a:latin typeface="Arial MT"/>
                <a:cs typeface="Arial MT"/>
              </a:rPr>
              <a:t>A</a:t>
            </a:r>
            <a:endParaRPr sz="1200">
              <a:latin typeface="Arial MT"/>
              <a:cs typeface="Arial MT"/>
            </a:endParaRPr>
          </a:p>
        </p:txBody>
      </p:sp>
      <p:sp>
        <p:nvSpPr>
          <p:cNvPr id="49" name="object 49"/>
          <p:cNvSpPr txBox="1"/>
          <p:nvPr/>
        </p:nvSpPr>
        <p:spPr>
          <a:xfrm rot="360000">
            <a:off x="5170979" y="8336459"/>
            <a:ext cx="172772" cy="142240"/>
          </a:xfrm>
          <a:prstGeom prst="rect">
            <a:avLst/>
          </a:prstGeom>
        </p:spPr>
        <p:txBody>
          <a:bodyPr vert="horz" wrap="square" lIns="0" tIns="0" rIns="0" bIns="0" rtlCol="0">
            <a:spAutoFit/>
          </a:bodyPr>
          <a:lstStyle/>
          <a:p>
            <a:pPr>
              <a:lnSpc>
                <a:spcPts val="1120"/>
              </a:lnSpc>
            </a:pPr>
            <a:r>
              <a:rPr sz="1100" b="1" spc="-10" dirty="0">
                <a:solidFill>
                  <a:srgbClr val="528F88"/>
                </a:solidFill>
                <a:latin typeface="Arial"/>
                <a:cs typeface="Arial"/>
              </a:rPr>
              <a:t>S</a:t>
            </a:r>
            <a:endParaRPr sz="1100">
              <a:latin typeface="Arial"/>
              <a:cs typeface="Arial"/>
            </a:endParaRPr>
          </a:p>
        </p:txBody>
      </p:sp>
      <p:sp>
        <p:nvSpPr>
          <p:cNvPr id="50" name="object 50"/>
          <p:cNvSpPr txBox="1"/>
          <p:nvPr/>
        </p:nvSpPr>
        <p:spPr>
          <a:xfrm>
            <a:off x="5344810" y="8152731"/>
            <a:ext cx="147320" cy="179705"/>
          </a:xfrm>
          <a:prstGeom prst="rect">
            <a:avLst/>
          </a:prstGeom>
        </p:spPr>
        <p:txBody>
          <a:bodyPr vert="horz" wrap="square" lIns="0" tIns="0" rIns="0" bIns="0" rtlCol="0">
            <a:spAutoFit/>
          </a:bodyPr>
          <a:lstStyle/>
          <a:p>
            <a:pPr marL="12700">
              <a:lnSpc>
                <a:spcPts val="1315"/>
              </a:lnSpc>
            </a:pPr>
            <a:r>
              <a:rPr sz="1200" spc="75" dirty="0">
                <a:solidFill>
                  <a:srgbClr val="528F88"/>
                </a:solidFill>
                <a:latin typeface="Arial MT"/>
                <a:cs typeface="Arial MT"/>
              </a:rPr>
              <a:t>N</a:t>
            </a:r>
            <a:endParaRPr sz="1200">
              <a:latin typeface="Arial MT"/>
              <a:cs typeface="Arial MT"/>
            </a:endParaRPr>
          </a:p>
        </p:txBody>
      </p:sp>
      <p:sp>
        <p:nvSpPr>
          <p:cNvPr id="51" name="object 51"/>
          <p:cNvSpPr txBox="1"/>
          <p:nvPr/>
        </p:nvSpPr>
        <p:spPr>
          <a:xfrm rot="21120000">
            <a:off x="5442131" y="8156741"/>
            <a:ext cx="192421" cy="152400"/>
          </a:xfrm>
          <a:prstGeom prst="rect">
            <a:avLst/>
          </a:prstGeom>
        </p:spPr>
        <p:txBody>
          <a:bodyPr vert="horz" wrap="square" lIns="0" tIns="0" rIns="0" bIns="0" rtlCol="0">
            <a:spAutoFit/>
          </a:bodyPr>
          <a:lstStyle/>
          <a:p>
            <a:pPr>
              <a:lnSpc>
                <a:spcPts val="1200"/>
              </a:lnSpc>
            </a:pPr>
            <a:r>
              <a:rPr sz="1200" spc="50" dirty="0">
                <a:solidFill>
                  <a:srgbClr val="528F88"/>
                </a:solidFill>
                <a:latin typeface="Arial MT"/>
                <a:cs typeface="Arial MT"/>
              </a:rPr>
              <a:t>D</a:t>
            </a:r>
            <a:endParaRPr sz="1200">
              <a:latin typeface="Arial MT"/>
              <a:cs typeface="Arial MT"/>
            </a:endParaRPr>
          </a:p>
        </p:txBody>
      </p:sp>
      <p:sp>
        <p:nvSpPr>
          <p:cNvPr id="52" name="object 52"/>
          <p:cNvSpPr txBox="1"/>
          <p:nvPr/>
        </p:nvSpPr>
        <p:spPr>
          <a:xfrm rot="20700000">
            <a:off x="5556135" y="8134168"/>
            <a:ext cx="183515" cy="152400"/>
          </a:xfrm>
          <a:prstGeom prst="rect">
            <a:avLst/>
          </a:prstGeom>
        </p:spPr>
        <p:txBody>
          <a:bodyPr vert="horz" wrap="square" lIns="0" tIns="0" rIns="0" bIns="0" rtlCol="0">
            <a:spAutoFit/>
          </a:bodyPr>
          <a:lstStyle/>
          <a:p>
            <a:pPr>
              <a:lnSpc>
                <a:spcPts val="1200"/>
              </a:lnSpc>
            </a:pPr>
            <a:r>
              <a:rPr sz="1200" dirty="0">
                <a:solidFill>
                  <a:srgbClr val="528F88"/>
                </a:solidFill>
                <a:latin typeface="Arial MT"/>
                <a:cs typeface="Arial MT"/>
              </a:rPr>
              <a:t>E</a:t>
            </a:r>
            <a:endParaRPr sz="1200">
              <a:latin typeface="Arial MT"/>
              <a:cs typeface="Arial MT"/>
            </a:endParaRPr>
          </a:p>
        </p:txBody>
      </p:sp>
      <p:sp>
        <p:nvSpPr>
          <p:cNvPr id="53" name="object 53"/>
          <p:cNvSpPr txBox="1"/>
          <p:nvPr/>
        </p:nvSpPr>
        <p:spPr>
          <a:xfrm rot="20340000">
            <a:off x="5653932" y="8102165"/>
            <a:ext cx="182810" cy="152400"/>
          </a:xfrm>
          <a:prstGeom prst="rect">
            <a:avLst/>
          </a:prstGeom>
        </p:spPr>
        <p:txBody>
          <a:bodyPr vert="horz" wrap="square" lIns="0" tIns="0" rIns="0" bIns="0" rtlCol="0">
            <a:spAutoFit/>
          </a:bodyPr>
          <a:lstStyle/>
          <a:p>
            <a:pPr>
              <a:lnSpc>
                <a:spcPts val="1200"/>
              </a:lnSpc>
            </a:pPr>
            <a:r>
              <a:rPr sz="1200" spc="-20" dirty="0">
                <a:solidFill>
                  <a:srgbClr val="528F88"/>
                </a:solidFill>
                <a:latin typeface="Arial MT"/>
                <a:cs typeface="Arial MT"/>
              </a:rPr>
              <a:t>S</a:t>
            </a:r>
            <a:endParaRPr sz="1200">
              <a:latin typeface="Arial MT"/>
              <a:cs typeface="Arial MT"/>
            </a:endParaRPr>
          </a:p>
        </p:txBody>
      </p:sp>
      <p:sp>
        <p:nvSpPr>
          <p:cNvPr id="54" name="object 54"/>
          <p:cNvSpPr txBox="1"/>
          <p:nvPr/>
        </p:nvSpPr>
        <p:spPr>
          <a:xfrm rot="5820000">
            <a:off x="4272709" y="7074349"/>
            <a:ext cx="163196" cy="128270"/>
          </a:xfrm>
          <a:prstGeom prst="rect">
            <a:avLst/>
          </a:prstGeom>
        </p:spPr>
        <p:txBody>
          <a:bodyPr vert="horz" wrap="square" lIns="0" tIns="0" rIns="0" bIns="0" rtlCol="0">
            <a:spAutoFit/>
          </a:bodyPr>
          <a:lstStyle/>
          <a:p>
            <a:pPr>
              <a:lnSpc>
                <a:spcPts val="1010"/>
              </a:lnSpc>
            </a:pPr>
            <a:r>
              <a:rPr sz="1000" b="1" spc="30" dirty="0">
                <a:solidFill>
                  <a:srgbClr val="EACE7C"/>
                </a:solidFill>
                <a:latin typeface="Arial"/>
                <a:cs typeface="Arial"/>
              </a:rPr>
              <a:t>C</a:t>
            </a:r>
            <a:endParaRPr sz="1000">
              <a:latin typeface="Arial"/>
              <a:cs typeface="Arial"/>
            </a:endParaRPr>
          </a:p>
        </p:txBody>
      </p:sp>
      <p:sp>
        <p:nvSpPr>
          <p:cNvPr id="55" name="object 55"/>
          <p:cNvSpPr txBox="1"/>
          <p:nvPr/>
        </p:nvSpPr>
        <p:spPr>
          <a:xfrm rot="5520000">
            <a:off x="4259541" y="7178398"/>
            <a:ext cx="171155" cy="129539"/>
          </a:xfrm>
          <a:prstGeom prst="rect">
            <a:avLst/>
          </a:prstGeom>
        </p:spPr>
        <p:txBody>
          <a:bodyPr vert="horz" wrap="square" lIns="0" tIns="0" rIns="0" bIns="0" rtlCol="0">
            <a:spAutoFit/>
          </a:bodyPr>
          <a:lstStyle/>
          <a:p>
            <a:pPr>
              <a:lnSpc>
                <a:spcPts val="1019"/>
              </a:lnSpc>
            </a:pPr>
            <a:r>
              <a:rPr sz="1000" b="1" spc="90" dirty="0">
                <a:solidFill>
                  <a:srgbClr val="EACE7C"/>
                </a:solidFill>
                <a:latin typeface="Arial"/>
                <a:cs typeface="Arial"/>
              </a:rPr>
              <a:t>O</a:t>
            </a:r>
            <a:endParaRPr sz="1000">
              <a:latin typeface="Arial"/>
              <a:cs typeface="Arial"/>
            </a:endParaRPr>
          </a:p>
        </p:txBody>
      </p:sp>
      <p:sp>
        <p:nvSpPr>
          <p:cNvPr id="56" name="object 56"/>
          <p:cNvSpPr txBox="1"/>
          <p:nvPr/>
        </p:nvSpPr>
        <p:spPr>
          <a:xfrm rot="5100000">
            <a:off x="4263578" y="7287527"/>
            <a:ext cx="167102" cy="128270"/>
          </a:xfrm>
          <a:prstGeom prst="rect">
            <a:avLst/>
          </a:prstGeom>
        </p:spPr>
        <p:txBody>
          <a:bodyPr vert="horz" wrap="square" lIns="0" tIns="0" rIns="0" bIns="0" rtlCol="0">
            <a:spAutoFit/>
          </a:bodyPr>
          <a:lstStyle/>
          <a:p>
            <a:pPr>
              <a:lnSpc>
                <a:spcPts val="1010"/>
              </a:lnSpc>
            </a:pPr>
            <a:r>
              <a:rPr sz="1000" b="1" spc="85" dirty="0">
                <a:solidFill>
                  <a:srgbClr val="EACE7C"/>
                </a:solidFill>
                <a:latin typeface="Arial"/>
                <a:cs typeface="Arial"/>
              </a:rPr>
              <a:t>N</a:t>
            </a:r>
            <a:endParaRPr sz="1000">
              <a:latin typeface="Arial"/>
              <a:cs typeface="Arial"/>
            </a:endParaRPr>
          </a:p>
        </p:txBody>
      </p:sp>
      <p:sp>
        <p:nvSpPr>
          <p:cNvPr id="57" name="object 57"/>
          <p:cNvSpPr txBox="1"/>
          <p:nvPr/>
        </p:nvSpPr>
        <p:spPr>
          <a:xfrm rot="4620000">
            <a:off x="4284761" y="7429932"/>
            <a:ext cx="166705"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N</a:t>
            </a:r>
            <a:endParaRPr sz="1000">
              <a:latin typeface="Arial"/>
              <a:cs typeface="Arial"/>
            </a:endParaRPr>
          </a:p>
        </p:txBody>
      </p:sp>
      <p:sp>
        <p:nvSpPr>
          <p:cNvPr id="58" name="object 58"/>
          <p:cNvSpPr txBox="1"/>
          <p:nvPr/>
        </p:nvSpPr>
        <p:spPr>
          <a:xfrm rot="3660000">
            <a:off x="4390881" y="7693989"/>
            <a:ext cx="154826"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S</a:t>
            </a:r>
            <a:endParaRPr sz="1000">
              <a:latin typeface="Arial"/>
              <a:cs typeface="Arial"/>
            </a:endParaRPr>
          </a:p>
        </p:txBody>
      </p:sp>
      <p:sp>
        <p:nvSpPr>
          <p:cNvPr id="59" name="object 59"/>
          <p:cNvSpPr txBox="1"/>
          <p:nvPr/>
        </p:nvSpPr>
        <p:spPr>
          <a:xfrm rot="3060000">
            <a:off x="4484701" y="7838358"/>
            <a:ext cx="160927" cy="128905"/>
          </a:xfrm>
          <a:prstGeom prst="rect">
            <a:avLst/>
          </a:prstGeom>
        </p:spPr>
        <p:txBody>
          <a:bodyPr vert="horz" wrap="square" lIns="0" tIns="0" rIns="0" bIns="0" rtlCol="0">
            <a:spAutoFit/>
          </a:bodyPr>
          <a:lstStyle/>
          <a:p>
            <a:pPr>
              <a:lnSpc>
                <a:spcPts val="1015"/>
              </a:lnSpc>
            </a:pPr>
            <a:r>
              <a:rPr sz="1000" b="1" spc="15" dirty="0">
                <a:solidFill>
                  <a:srgbClr val="EACE7C"/>
                </a:solidFill>
                <a:latin typeface="Arial"/>
                <a:cs typeface="Arial"/>
              </a:rPr>
              <a:t>R</a:t>
            </a:r>
            <a:endParaRPr sz="1000">
              <a:latin typeface="Arial"/>
              <a:cs typeface="Arial"/>
            </a:endParaRPr>
          </a:p>
        </p:txBody>
      </p:sp>
      <p:sp>
        <p:nvSpPr>
          <p:cNvPr id="60" name="object 60"/>
          <p:cNvSpPr txBox="1"/>
          <p:nvPr/>
        </p:nvSpPr>
        <p:spPr>
          <a:xfrm rot="2700000">
            <a:off x="4548896" y="7913077"/>
            <a:ext cx="166309"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A</a:t>
            </a:r>
            <a:endParaRPr sz="1000">
              <a:latin typeface="Arial"/>
              <a:cs typeface="Arial"/>
            </a:endParaRPr>
          </a:p>
        </p:txBody>
      </p:sp>
      <p:sp>
        <p:nvSpPr>
          <p:cNvPr id="61" name="object 61"/>
          <p:cNvSpPr txBox="1"/>
          <p:nvPr/>
        </p:nvSpPr>
        <p:spPr>
          <a:xfrm rot="4920000">
            <a:off x="4114986" y="7382563"/>
            <a:ext cx="191264" cy="152400"/>
          </a:xfrm>
          <a:prstGeom prst="rect">
            <a:avLst/>
          </a:prstGeom>
        </p:spPr>
        <p:txBody>
          <a:bodyPr vert="horz" wrap="square" lIns="0" tIns="0" rIns="0" bIns="0" rtlCol="0">
            <a:spAutoFit/>
          </a:bodyPr>
          <a:lstStyle/>
          <a:p>
            <a:pPr>
              <a:lnSpc>
                <a:spcPts val="1195"/>
              </a:lnSpc>
            </a:pPr>
            <a:r>
              <a:rPr sz="1200" b="1" spc="95" dirty="0">
                <a:solidFill>
                  <a:srgbClr val="EACE7C"/>
                </a:solidFill>
                <a:latin typeface="Arial"/>
                <a:cs typeface="Arial"/>
              </a:rPr>
              <a:t>V</a:t>
            </a:r>
            <a:endParaRPr sz="1200">
              <a:latin typeface="Arial"/>
              <a:cs typeface="Arial"/>
            </a:endParaRPr>
          </a:p>
        </p:txBody>
      </p:sp>
      <p:sp>
        <p:nvSpPr>
          <p:cNvPr id="62" name="object 62"/>
          <p:cNvSpPr txBox="1"/>
          <p:nvPr/>
        </p:nvSpPr>
        <p:spPr>
          <a:xfrm rot="4680000">
            <a:off x="4143870" y="7464736"/>
            <a:ext cx="161256"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63" name="object 63"/>
          <p:cNvSpPr txBox="1"/>
          <p:nvPr/>
        </p:nvSpPr>
        <p:spPr>
          <a:xfrm rot="4440000">
            <a:off x="4150647" y="7538123"/>
            <a:ext cx="182460" cy="152400"/>
          </a:xfrm>
          <a:prstGeom prst="rect">
            <a:avLst/>
          </a:prstGeom>
        </p:spPr>
        <p:txBody>
          <a:bodyPr vert="horz" wrap="square" lIns="0" tIns="0" rIns="0" bIns="0" rtlCol="0">
            <a:spAutoFit/>
          </a:bodyPr>
          <a:lstStyle/>
          <a:p>
            <a:pPr>
              <a:lnSpc>
                <a:spcPts val="1195"/>
              </a:lnSpc>
            </a:pPr>
            <a:r>
              <a:rPr sz="1200" b="1" spc="-35" dirty="0">
                <a:solidFill>
                  <a:srgbClr val="EACE7C"/>
                </a:solidFill>
                <a:latin typeface="Arial"/>
                <a:cs typeface="Arial"/>
              </a:rPr>
              <a:t>S</a:t>
            </a:r>
            <a:endParaRPr sz="1200">
              <a:latin typeface="Arial"/>
              <a:cs typeface="Arial"/>
            </a:endParaRPr>
          </a:p>
        </p:txBody>
      </p:sp>
      <p:sp>
        <p:nvSpPr>
          <p:cNvPr id="64" name="object 64"/>
          <p:cNvSpPr txBox="1"/>
          <p:nvPr/>
        </p:nvSpPr>
        <p:spPr>
          <a:xfrm rot="4260000">
            <a:off x="4313471" y="7528354"/>
            <a:ext cx="163965"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U</a:t>
            </a:r>
            <a:endParaRPr sz="1000">
              <a:latin typeface="Arial"/>
              <a:cs typeface="Arial"/>
            </a:endParaRPr>
          </a:p>
        </p:txBody>
      </p:sp>
      <p:sp>
        <p:nvSpPr>
          <p:cNvPr id="65" name="object 65"/>
          <p:cNvSpPr txBox="1"/>
          <p:nvPr/>
        </p:nvSpPr>
        <p:spPr>
          <a:xfrm rot="4260000">
            <a:off x="4183382" y="7610523"/>
            <a:ext cx="161049"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66" name="object 66"/>
          <p:cNvSpPr txBox="1"/>
          <p:nvPr/>
        </p:nvSpPr>
        <p:spPr>
          <a:xfrm rot="3960000">
            <a:off x="4351232" y="7616357"/>
            <a:ext cx="156922"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E</a:t>
            </a:r>
            <a:endParaRPr sz="1000">
              <a:latin typeface="Arial"/>
              <a:cs typeface="Arial"/>
            </a:endParaRPr>
          </a:p>
        </p:txBody>
      </p:sp>
      <p:sp>
        <p:nvSpPr>
          <p:cNvPr id="67" name="object 67"/>
          <p:cNvSpPr txBox="1"/>
          <p:nvPr/>
        </p:nvSpPr>
        <p:spPr>
          <a:xfrm rot="3960000">
            <a:off x="4195842" y="7696294"/>
            <a:ext cx="201670" cy="152400"/>
          </a:xfrm>
          <a:prstGeom prst="rect">
            <a:avLst/>
          </a:prstGeom>
        </p:spPr>
        <p:txBody>
          <a:bodyPr vert="horz" wrap="square" lIns="0" tIns="0" rIns="0" bIns="0" rtlCol="0">
            <a:spAutoFit/>
          </a:bodyPr>
          <a:lstStyle/>
          <a:p>
            <a:pPr>
              <a:lnSpc>
                <a:spcPts val="1190"/>
              </a:lnSpc>
            </a:pPr>
            <a:r>
              <a:rPr sz="1200" b="1" spc="85" dirty="0">
                <a:solidFill>
                  <a:srgbClr val="EACE7C"/>
                </a:solidFill>
                <a:latin typeface="Arial"/>
                <a:cs typeface="Arial"/>
              </a:rPr>
              <a:t>Ó</a:t>
            </a:r>
            <a:endParaRPr sz="1200">
              <a:latin typeface="Arial"/>
              <a:cs typeface="Arial"/>
            </a:endParaRPr>
          </a:p>
        </p:txBody>
      </p:sp>
      <p:sp>
        <p:nvSpPr>
          <p:cNvPr id="68" name="object 68"/>
          <p:cNvSpPr txBox="1"/>
          <p:nvPr/>
        </p:nvSpPr>
        <p:spPr>
          <a:xfrm rot="3600000">
            <a:off x="4254742" y="7809868"/>
            <a:ext cx="195564" cy="152400"/>
          </a:xfrm>
          <a:prstGeom prst="rect">
            <a:avLst/>
          </a:prstGeom>
        </p:spPr>
        <p:txBody>
          <a:bodyPr vert="horz" wrap="square" lIns="0" tIns="0" rIns="0" bIns="0" rtlCol="0">
            <a:spAutoFit/>
          </a:bodyPr>
          <a:lstStyle/>
          <a:p>
            <a:pPr>
              <a:lnSpc>
                <a:spcPts val="1195"/>
              </a:lnSpc>
            </a:pPr>
            <a:r>
              <a:rPr sz="1200" b="1" spc="80" dirty="0">
                <a:solidFill>
                  <a:srgbClr val="EACE7C"/>
                </a:solidFill>
                <a:latin typeface="Arial"/>
                <a:cs typeface="Arial"/>
              </a:rPr>
              <a:t>N</a:t>
            </a:r>
            <a:endParaRPr sz="1200">
              <a:latin typeface="Arial"/>
              <a:cs typeface="Arial"/>
            </a:endParaRPr>
          </a:p>
        </p:txBody>
      </p:sp>
      <p:sp>
        <p:nvSpPr>
          <p:cNvPr id="69" name="object 69"/>
          <p:cNvSpPr txBox="1"/>
          <p:nvPr/>
        </p:nvSpPr>
        <p:spPr>
          <a:xfrm rot="6360000">
            <a:off x="4459691" y="6996229"/>
            <a:ext cx="133736"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I</a:t>
            </a:r>
            <a:endParaRPr sz="1000">
              <a:latin typeface="Arial MT"/>
              <a:cs typeface="Arial MT"/>
            </a:endParaRPr>
          </a:p>
        </p:txBody>
      </p:sp>
      <p:sp>
        <p:nvSpPr>
          <p:cNvPr id="70" name="object 70"/>
          <p:cNvSpPr txBox="1"/>
          <p:nvPr/>
        </p:nvSpPr>
        <p:spPr>
          <a:xfrm rot="6060000">
            <a:off x="4428696" y="7065940"/>
            <a:ext cx="161849" cy="127000"/>
          </a:xfrm>
          <a:prstGeom prst="rect">
            <a:avLst/>
          </a:prstGeom>
        </p:spPr>
        <p:txBody>
          <a:bodyPr vert="horz" wrap="square" lIns="0" tIns="0" rIns="0" bIns="0" rtlCol="0">
            <a:spAutoFit/>
          </a:bodyPr>
          <a:lstStyle/>
          <a:p>
            <a:pPr>
              <a:lnSpc>
                <a:spcPts val="1000"/>
              </a:lnSpc>
            </a:pPr>
            <a:r>
              <a:rPr sz="1000" spc="60" dirty="0">
                <a:solidFill>
                  <a:srgbClr val="EACE7C"/>
                </a:solidFill>
                <a:latin typeface="Arial MT"/>
                <a:cs typeface="Arial MT"/>
              </a:rPr>
              <a:t>N</a:t>
            </a:r>
            <a:endParaRPr sz="1000">
              <a:latin typeface="Arial MT"/>
              <a:cs typeface="Arial MT"/>
            </a:endParaRPr>
          </a:p>
        </p:txBody>
      </p:sp>
      <p:sp>
        <p:nvSpPr>
          <p:cNvPr id="71" name="object 71"/>
          <p:cNvSpPr txBox="1"/>
          <p:nvPr/>
        </p:nvSpPr>
        <p:spPr>
          <a:xfrm rot="5640000">
            <a:off x="4419740" y="7158510"/>
            <a:ext cx="153580" cy="127000"/>
          </a:xfrm>
          <a:prstGeom prst="rect">
            <a:avLst/>
          </a:prstGeom>
        </p:spPr>
        <p:txBody>
          <a:bodyPr vert="horz" wrap="square" lIns="0" tIns="0" rIns="0" bIns="0" rtlCol="0">
            <a:spAutoFit/>
          </a:bodyPr>
          <a:lstStyle/>
          <a:p>
            <a:pPr>
              <a:lnSpc>
                <a:spcPts val="994"/>
              </a:lnSpc>
            </a:pPr>
            <a:r>
              <a:rPr sz="1000" spc="45" dirty="0">
                <a:solidFill>
                  <a:srgbClr val="EACE7C"/>
                </a:solidFill>
                <a:latin typeface="Arial MT"/>
                <a:cs typeface="Arial MT"/>
              </a:rPr>
              <a:t>T</a:t>
            </a:r>
            <a:endParaRPr sz="1000">
              <a:latin typeface="Arial MT"/>
              <a:cs typeface="Arial MT"/>
            </a:endParaRPr>
          </a:p>
        </p:txBody>
      </p:sp>
      <p:sp>
        <p:nvSpPr>
          <p:cNvPr id="72" name="object 72"/>
          <p:cNvSpPr txBox="1"/>
          <p:nvPr/>
        </p:nvSpPr>
        <p:spPr>
          <a:xfrm>
            <a:off x="4416692" y="7251185"/>
            <a:ext cx="154305" cy="112395"/>
          </a:xfrm>
          <a:prstGeom prst="rect">
            <a:avLst/>
          </a:prstGeom>
        </p:spPr>
        <p:txBody>
          <a:bodyPr vert="vert" wrap="square" lIns="0" tIns="0" rIns="0" bIns="0" rtlCol="0">
            <a:spAutoFit/>
          </a:bodyPr>
          <a:lstStyle/>
          <a:p>
            <a:pPr marL="12700">
              <a:lnSpc>
                <a:spcPts val="1110"/>
              </a:lnSpc>
            </a:pPr>
            <a:r>
              <a:rPr sz="1000" dirty="0">
                <a:solidFill>
                  <a:srgbClr val="EACE7C"/>
                </a:solidFill>
                <a:latin typeface="Arial MT"/>
                <a:cs typeface="Arial MT"/>
              </a:rPr>
              <a:t>E</a:t>
            </a:r>
            <a:endParaRPr sz="1000">
              <a:latin typeface="Arial MT"/>
              <a:cs typeface="Arial MT"/>
            </a:endParaRPr>
          </a:p>
        </p:txBody>
      </p:sp>
      <p:sp>
        <p:nvSpPr>
          <p:cNvPr id="73" name="object 73"/>
          <p:cNvSpPr txBox="1"/>
          <p:nvPr/>
        </p:nvSpPr>
        <p:spPr>
          <a:xfrm rot="4920000">
            <a:off x="4420785" y="7333142"/>
            <a:ext cx="157991"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R</a:t>
            </a:r>
            <a:endParaRPr sz="1000">
              <a:latin typeface="Arial MT"/>
              <a:cs typeface="Arial MT"/>
            </a:endParaRPr>
          </a:p>
        </p:txBody>
      </p:sp>
      <p:sp>
        <p:nvSpPr>
          <p:cNvPr id="74" name="object 74"/>
          <p:cNvSpPr txBox="1"/>
          <p:nvPr/>
        </p:nvSpPr>
        <p:spPr>
          <a:xfrm rot="4560000">
            <a:off x="4437208" y="7425305"/>
            <a:ext cx="158369"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C</a:t>
            </a:r>
            <a:endParaRPr sz="1000">
              <a:latin typeface="Arial MT"/>
              <a:cs typeface="Arial MT"/>
            </a:endParaRPr>
          </a:p>
        </p:txBody>
      </p:sp>
      <p:sp>
        <p:nvSpPr>
          <p:cNvPr id="75" name="object 75"/>
          <p:cNvSpPr txBox="1"/>
          <p:nvPr/>
        </p:nvSpPr>
        <p:spPr>
          <a:xfrm rot="4140000">
            <a:off x="4462134" y="7521918"/>
            <a:ext cx="166679" cy="127000"/>
          </a:xfrm>
          <a:prstGeom prst="rect">
            <a:avLst/>
          </a:prstGeom>
        </p:spPr>
        <p:txBody>
          <a:bodyPr vert="horz" wrap="square" lIns="0" tIns="0" rIns="0" bIns="0" rtlCol="0">
            <a:spAutoFit/>
          </a:bodyPr>
          <a:lstStyle/>
          <a:p>
            <a:pPr>
              <a:lnSpc>
                <a:spcPts val="994"/>
              </a:lnSpc>
            </a:pPr>
            <a:r>
              <a:rPr sz="1000" spc="50" dirty="0">
                <a:solidFill>
                  <a:srgbClr val="EACE7C"/>
                </a:solidFill>
                <a:latin typeface="Arial MT"/>
                <a:cs typeface="Arial MT"/>
              </a:rPr>
              <a:t>O</a:t>
            </a:r>
            <a:endParaRPr sz="1000">
              <a:latin typeface="Arial MT"/>
              <a:cs typeface="Arial MT"/>
            </a:endParaRPr>
          </a:p>
        </p:txBody>
      </p:sp>
      <p:sp>
        <p:nvSpPr>
          <p:cNvPr id="76" name="object 76"/>
          <p:cNvSpPr txBox="1"/>
          <p:nvPr/>
        </p:nvSpPr>
        <p:spPr>
          <a:xfrm rot="3720000">
            <a:off x="4505598" y="7617316"/>
            <a:ext cx="163036" cy="127000"/>
          </a:xfrm>
          <a:prstGeom prst="rect">
            <a:avLst/>
          </a:prstGeom>
        </p:spPr>
        <p:txBody>
          <a:bodyPr vert="horz" wrap="square" lIns="0" tIns="0" rIns="0" bIns="0" rtlCol="0">
            <a:spAutoFit/>
          </a:bodyPr>
          <a:lstStyle/>
          <a:p>
            <a:pPr>
              <a:lnSpc>
                <a:spcPts val="994"/>
              </a:lnSpc>
            </a:pPr>
            <a:r>
              <a:rPr sz="1000" spc="60" dirty="0">
                <a:solidFill>
                  <a:srgbClr val="EACE7C"/>
                </a:solidFill>
                <a:latin typeface="Arial MT"/>
                <a:cs typeface="Arial MT"/>
              </a:rPr>
              <a:t>N</a:t>
            </a:r>
            <a:endParaRPr sz="1000">
              <a:latin typeface="Arial MT"/>
              <a:cs typeface="Arial MT"/>
            </a:endParaRPr>
          </a:p>
        </p:txBody>
      </p:sp>
      <p:sp>
        <p:nvSpPr>
          <p:cNvPr id="77" name="object 77"/>
          <p:cNvSpPr txBox="1"/>
          <p:nvPr/>
        </p:nvSpPr>
        <p:spPr>
          <a:xfrm rot="3360000">
            <a:off x="4557574" y="7698127"/>
            <a:ext cx="153580" cy="127000"/>
          </a:xfrm>
          <a:prstGeom prst="rect">
            <a:avLst/>
          </a:prstGeom>
        </p:spPr>
        <p:txBody>
          <a:bodyPr vert="horz" wrap="square" lIns="0" tIns="0" rIns="0" bIns="0" rtlCol="0">
            <a:spAutoFit/>
          </a:bodyPr>
          <a:lstStyle/>
          <a:p>
            <a:pPr>
              <a:lnSpc>
                <a:spcPts val="994"/>
              </a:lnSpc>
            </a:pPr>
            <a:r>
              <a:rPr sz="1000" dirty="0">
                <a:solidFill>
                  <a:srgbClr val="EACE7C"/>
                </a:solidFill>
                <a:latin typeface="Arial MT"/>
                <a:cs typeface="Arial MT"/>
              </a:rPr>
              <a:t>E</a:t>
            </a:r>
            <a:endParaRPr sz="1000">
              <a:latin typeface="Arial MT"/>
              <a:cs typeface="Arial MT"/>
            </a:endParaRPr>
          </a:p>
        </p:txBody>
      </p:sp>
      <p:sp>
        <p:nvSpPr>
          <p:cNvPr id="78" name="object 78"/>
          <p:cNvSpPr txBox="1"/>
          <p:nvPr/>
        </p:nvSpPr>
        <p:spPr>
          <a:xfrm rot="3360000">
            <a:off x="4433708" y="7765103"/>
            <a:ext cx="155517"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T</a:t>
            </a:r>
            <a:endParaRPr sz="1000">
              <a:latin typeface="Arial"/>
              <a:cs typeface="Arial"/>
            </a:endParaRPr>
          </a:p>
        </p:txBody>
      </p:sp>
      <p:sp>
        <p:nvSpPr>
          <p:cNvPr id="79" name="object 79"/>
          <p:cNvSpPr txBox="1"/>
          <p:nvPr/>
        </p:nvSpPr>
        <p:spPr>
          <a:xfrm rot="3000000">
            <a:off x="4609198" y="7770727"/>
            <a:ext cx="157991" cy="127000"/>
          </a:xfrm>
          <a:prstGeom prst="rect">
            <a:avLst/>
          </a:prstGeom>
        </p:spPr>
        <p:txBody>
          <a:bodyPr vert="horz" wrap="square" lIns="0" tIns="0" rIns="0" bIns="0" rtlCol="0">
            <a:spAutoFit/>
          </a:bodyPr>
          <a:lstStyle/>
          <a:p>
            <a:pPr>
              <a:lnSpc>
                <a:spcPts val="1000"/>
              </a:lnSpc>
            </a:pPr>
            <a:r>
              <a:rPr sz="1000" spc="5" dirty="0">
                <a:solidFill>
                  <a:srgbClr val="EACE7C"/>
                </a:solidFill>
                <a:latin typeface="Arial MT"/>
                <a:cs typeface="Arial MT"/>
              </a:rPr>
              <a:t>C</a:t>
            </a:r>
            <a:endParaRPr sz="1000">
              <a:latin typeface="Arial MT"/>
              <a:cs typeface="Arial MT"/>
            </a:endParaRPr>
          </a:p>
        </p:txBody>
      </p:sp>
      <p:sp>
        <p:nvSpPr>
          <p:cNvPr id="80" name="object 80"/>
          <p:cNvSpPr txBox="1"/>
          <p:nvPr/>
        </p:nvSpPr>
        <p:spPr>
          <a:xfrm rot="2640000">
            <a:off x="4672608" y="7836350"/>
            <a:ext cx="152517"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T</a:t>
            </a:r>
            <a:endParaRPr sz="1000">
              <a:latin typeface="Arial MT"/>
              <a:cs typeface="Arial MT"/>
            </a:endParaRPr>
          </a:p>
        </p:txBody>
      </p:sp>
      <p:sp>
        <p:nvSpPr>
          <p:cNvPr id="81" name="object 81"/>
          <p:cNvSpPr txBox="1"/>
          <p:nvPr/>
        </p:nvSpPr>
        <p:spPr>
          <a:xfrm rot="2220000">
            <a:off x="4738031" y="7898102"/>
            <a:ext cx="163836" cy="127000"/>
          </a:xfrm>
          <a:prstGeom prst="rect">
            <a:avLst/>
          </a:prstGeom>
        </p:spPr>
        <p:txBody>
          <a:bodyPr vert="horz" wrap="square" lIns="0" tIns="0" rIns="0" bIns="0" rtlCol="0">
            <a:spAutoFit/>
          </a:bodyPr>
          <a:lstStyle/>
          <a:p>
            <a:pPr>
              <a:lnSpc>
                <a:spcPts val="994"/>
              </a:lnSpc>
            </a:pPr>
            <a:r>
              <a:rPr sz="1000" spc="125" dirty="0">
                <a:solidFill>
                  <a:srgbClr val="EACE7C"/>
                </a:solidFill>
                <a:latin typeface="Arial MT"/>
                <a:cs typeface="Arial MT"/>
              </a:rPr>
              <a:t>A</a:t>
            </a:r>
            <a:endParaRPr sz="1000">
              <a:latin typeface="Arial MT"/>
              <a:cs typeface="Arial MT"/>
            </a:endParaRPr>
          </a:p>
        </p:txBody>
      </p:sp>
      <p:sp>
        <p:nvSpPr>
          <p:cNvPr id="82" name="object 82"/>
          <p:cNvSpPr txBox="1"/>
          <p:nvPr/>
        </p:nvSpPr>
        <p:spPr>
          <a:xfrm rot="600000">
            <a:off x="5484891" y="6205320"/>
            <a:ext cx="194376" cy="152400"/>
          </a:xfrm>
          <a:prstGeom prst="rect">
            <a:avLst/>
          </a:prstGeom>
        </p:spPr>
        <p:txBody>
          <a:bodyPr vert="horz" wrap="square" lIns="0" tIns="0" rIns="0" bIns="0" rtlCol="0">
            <a:spAutoFit/>
          </a:bodyPr>
          <a:lstStyle/>
          <a:p>
            <a:pPr>
              <a:lnSpc>
                <a:spcPts val="1200"/>
              </a:lnSpc>
            </a:pPr>
            <a:r>
              <a:rPr sz="1200" b="1" spc="80" dirty="0">
                <a:solidFill>
                  <a:srgbClr val="E5596D"/>
                </a:solidFill>
                <a:latin typeface="Arial"/>
                <a:cs typeface="Arial"/>
              </a:rPr>
              <a:t>A</a:t>
            </a:r>
            <a:endParaRPr sz="1200">
              <a:latin typeface="Arial"/>
              <a:cs typeface="Arial"/>
            </a:endParaRPr>
          </a:p>
        </p:txBody>
      </p:sp>
      <p:sp>
        <p:nvSpPr>
          <p:cNvPr id="83" name="object 83"/>
          <p:cNvSpPr txBox="1"/>
          <p:nvPr/>
        </p:nvSpPr>
        <p:spPr>
          <a:xfrm rot="1140000">
            <a:off x="5647059" y="6246887"/>
            <a:ext cx="189740" cy="152400"/>
          </a:xfrm>
          <a:prstGeom prst="rect">
            <a:avLst/>
          </a:prstGeom>
        </p:spPr>
        <p:txBody>
          <a:bodyPr vert="horz" wrap="square" lIns="0" tIns="0" rIns="0" bIns="0" rtlCol="0">
            <a:spAutoFit/>
          </a:bodyPr>
          <a:lstStyle/>
          <a:p>
            <a:pPr>
              <a:lnSpc>
                <a:spcPts val="1200"/>
              </a:lnSpc>
            </a:pPr>
            <a:r>
              <a:rPr sz="1200" b="1" spc="15" dirty="0">
                <a:solidFill>
                  <a:srgbClr val="E5596D"/>
                </a:solidFill>
                <a:latin typeface="Arial"/>
                <a:cs typeface="Arial"/>
              </a:rPr>
              <a:t>C</a:t>
            </a:r>
            <a:endParaRPr sz="1200">
              <a:latin typeface="Arial"/>
              <a:cs typeface="Arial"/>
            </a:endParaRPr>
          </a:p>
        </p:txBody>
      </p:sp>
      <p:sp>
        <p:nvSpPr>
          <p:cNvPr id="84" name="object 84"/>
          <p:cNvSpPr txBox="1"/>
          <p:nvPr/>
        </p:nvSpPr>
        <p:spPr>
          <a:xfrm rot="1500000">
            <a:off x="5753425" y="6290834"/>
            <a:ext cx="192034"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U</a:t>
            </a:r>
            <a:endParaRPr sz="1200">
              <a:latin typeface="Arial"/>
              <a:cs typeface="Arial"/>
            </a:endParaRPr>
          </a:p>
        </p:txBody>
      </p:sp>
      <p:sp>
        <p:nvSpPr>
          <p:cNvPr id="85" name="object 85"/>
          <p:cNvSpPr txBox="1"/>
          <p:nvPr/>
        </p:nvSpPr>
        <p:spPr>
          <a:xfrm rot="1860000">
            <a:off x="5853610" y="6346508"/>
            <a:ext cx="195564"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Á</a:t>
            </a:r>
            <a:endParaRPr sz="1200">
              <a:latin typeface="Arial"/>
              <a:cs typeface="Arial"/>
            </a:endParaRPr>
          </a:p>
        </p:txBody>
      </p:sp>
      <p:sp>
        <p:nvSpPr>
          <p:cNvPr id="86" name="object 86"/>
          <p:cNvSpPr txBox="1"/>
          <p:nvPr/>
        </p:nvSpPr>
        <p:spPr>
          <a:xfrm rot="2280000">
            <a:off x="5954030" y="6416992"/>
            <a:ext cx="195167"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N</a:t>
            </a:r>
            <a:endParaRPr sz="1200">
              <a:latin typeface="Arial"/>
              <a:cs typeface="Arial"/>
            </a:endParaRPr>
          </a:p>
        </p:txBody>
      </p:sp>
      <p:sp>
        <p:nvSpPr>
          <p:cNvPr id="87" name="object 87"/>
          <p:cNvSpPr txBox="1"/>
          <p:nvPr/>
        </p:nvSpPr>
        <p:spPr>
          <a:xfrm rot="2640000">
            <a:off x="6044082" y="6491321"/>
            <a:ext cx="182810"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T</a:t>
            </a:r>
            <a:endParaRPr sz="1200">
              <a:latin typeface="Arial"/>
              <a:cs typeface="Arial"/>
            </a:endParaRPr>
          </a:p>
        </p:txBody>
      </p:sp>
      <p:sp>
        <p:nvSpPr>
          <p:cNvPr id="88" name="object 88"/>
          <p:cNvSpPr txBox="1"/>
          <p:nvPr/>
        </p:nvSpPr>
        <p:spPr>
          <a:xfrm rot="3000000">
            <a:off x="6112347" y="6574259"/>
            <a:ext cx="195963"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A</a:t>
            </a:r>
            <a:endParaRPr sz="1200">
              <a:latin typeface="Arial"/>
              <a:cs typeface="Arial"/>
            </a:endParaRPr>
          </a:p>
        </p:txBody>
      </p:sp>
      <p:sp>
        <p:nvSpPr>
          <p:cNvPr id="89" name="object 89"/>
          <p:cNvSpPr txBox="1"/>
          <p:nvPr/>
        </p:nvSpPr>
        <p:spPr>
          <a:xfrm rot="3360000">
            <a:off x="6184653" y="6663976"/>
            <a:ext cx="182460" cy="152400"/>
          </a:xfrm>
          <a:prstGeom prst="rect">
            <a:avLst/>
          </a:prstGeom>
        </p:spPr>
        <p:txBody>
          <a:bodyPr vert="horz" wrap="square" lIns="0" tIns="0" rIns="0" bIns="0" rtlCol="0">
            <a:spAutoFit/>
          </a:bodyPr>
          <a:lstStyle/>
          <a:p>
            <a:pPr>
              <a:lnSpc>
                <a:spcPts val="1195"/>
              </a:lnSpc>
            </a:pPr>
            <a:r>
              <a:rPr sz="1200" b="1" spc="-35" dirty="0">
                <a:solidFill>
                  <a:srgbClr val="E5596D"/>
                </a:solidFill>
                <a:latin typeface="Arial"/>
                <a:cs typeface="Arial"/>
              </a:rPr>
              <a:t>S</a:t>
            </a:r>
            <a:endParaRPr sz="1200">
              <a:latin typeface="Arial"/>
              <a:cs typeface="Arial"/>
            </a:endParaRPr>
          </a:p>
        </p:txBody>
      </p:sp>
      <p:sp>
        <p:nvSpPr>
          <p:cNvPr id="90" name="object 90"/>
          <p:cNvSpPr txBox="1"/>
          <p:nvPr/>
        </p:nvSpPr>
        <p:spPr>
          <a:xfrm rot="480000">
            <a:off x="5433180" y="6336272"/>
            <a:ext cx="183869" cy="152400"/>
          </a:xfrm>
          <a:prstGeom prst="rect">
            <a:avLst/>
          </a:prstGeom>
        </p:spPr>
        <p:txBody>
          <a:bodyPr vert="horz" wrap="square" lIns="0" tIns="0" rIns="0" bIns="0" rtlCol="0">
            <a:spAutoFit/>
          </a:bodyPr>
          <a:lstStyle/>
          <a:p>
            <a:pPr>
              <a:lnSpc>
                <a:spcPts val="1200"/>
              </a:lnSpc>
            </a:pPr>
            <a:r>
              <a:rPr sz="1200" spc="5" dirty="0">
                <a:solidFill>
                  <a:srgbClr val="E5596D"/>
                </a:solidFill>
                <a:latin typeface="Arial MT"/>
                <a:cs typeface="Arial MT"/>
              </a:rPr>
              <a:t>P</a:t>
            </a:r>
            <a:endParaRPr sz="1200">
              <a:latin typeface="Arial MT"/>
              <a:cs typeface="Arial MT"/>
            </a:endParaRPr>
          </a:p>
        </p:txBody>
      </p:sp>
      <p:sp>
        <p:nvSpPr>
          <p:cNvPr id="91" name="object 91"/>
          <p:cNvSpPr txBox="1"/>
          <p:nvPr/>
        </p:nvSpPr>
        <p:spPr>
          <a:xfrm rot="840000">
            <a:off x="5535490" y="6357012"/>
            <a:ext cx="184583"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92" name="object 92"/>
          <p:cNvSpPr txBox="1"/>
          <p:nvPr/>
        </p:nvSpPr>
        <p:spPr>
          <a:xfrm rot="1260000">
            <a:off x="5635870" y="6390669"/>
            <a:ext cx="188986" cy="152400"/>
          </a:xfrm>
          <a:prstGeom prst="rect">
            <a:avLst/>
          </a:prstGeom>
        </p:spPr>
        <p:txBody>
          <a:bodyPr vert="horz" wrap="square" lIns="0" tIns="0" rIns="0" bIns="0" rtlCol="0">
            <a:spAutoFit/>
          </a:bodyPr>
          <a:lstStyle/>
          <a:p>
            <a:pPr>
              <a:lnSpc>
                <a:spcPts val="1195"/>
              </a:lnSpc>
            </a:pPr>
            <a:r>
              <a:rPr sz="1200" spc="-5" dirty="0">
                <a:solidFill>
                  <a:srgbClr val="E5596D"/>
                </a:solidFill>
                <a:latin typeface="Arial MT"/>
                <a:cs typeface="Arial MT"/>
              </a:rPr>
              <a:t>R</a:t>
            </a:r>
            <a:endParaRPr sz="1200">
              <a:latin typeface="Arial MT"/>
              <a:cs typeface="Arial MT"/>
            </a:endParaRPr>
          </a:p>
        </p:txBody>
      </p:sp>
      <p:sp>
        <p:nvSpPr>
          <p:cNvPr id="93" name="object 93"/>
          <p:cNvSpPr txBox="1"/>
          <p:nvPr/>
        </p:nvSpPr>
        <p:spPr>
          <a:xfrm rot="1680000">
            <a:off x="5735919" y="6435954"/>
            <a:ext cx="182810" cy="152400"/>
          </a:xfrm>
          <a:prstGeom prst="rect">
            <a:avLst/>
          </a:prstGeom>
        </p:spPr>
        <p:txBody>
          <a:bodyPr vert="horz" wrap="square" lIns="0" tIns="0" rIns="0" bIns="0" rtlCol="0">
            <a:spAutoFit/>
          </a:bodyPr>
          <a:lstStyle/>
          <a:p>
            <a:pPr>
              <a:lnSpc>
                <a:spcPts val="1195"/>
              </a:lnSpc>
            </a:pPr>
            <a:r>
              <a:rPr sz="1200" spc="-20" dirty="0">
                <a:solidFill>
                  <a:srgbClr val="E5596D"/>
                </a:solidFill>
                <a:latin typeface="Arial MT"/>
                <a:cs typeface="Arial MT"/>
              </a:rPr>
              <a:t>S</a:t>
            </a:r>
            <a:endParaRPr sz="1200">
              <a:latin typeface="Arial MT"/>
              <a:cs typeface="Arial MT"/>
            </a:endParaRPr>
          </a:p>
        </p:txBody>
      </p:sp>
      <p:sp>
        <p:nvSpPr>
          <p:cNvPr id="94" name="object 94"/>
          <p:cNvSpPr txBox="1"/>
          <p:nvPr/>
        </p:nvSpPr>
        <p:spPr>
          <a:xfrm rot="2100000">
            <a:off x="5825321" y="6497514"/>
            <a:ext cx="199605" cy="152400"/>
          </a:xfrm>
          <a:prstGeom prst="rect">
            <a:avLst/>
          </a:prstGeom>
        </p:spPr>
        <p:txBody>
          <a:bodyPr vert="horz" wrap="square" lIns="0" tIns="0" rIns="0" bIns="0" rtlCol="0">
            <a:spAutoFit/>
          </a:bodyPr>
          <a:lstStyle/>
          <a:p>
            <a:pPr>
              <a:lnSpc>
                <a:spcPts val="1195"/>
              </a:lnSpc>
            </a:pPr>
            <a:r>
              <a:rPr sz="1200" spc="60" dirty="0">
                <a:solidFill>
                  <a:srgbClr val="E5596D"/>
                </a:solidFill>
                <a:latin typeface="Arial MT"/>
                <a:cs typeface="Arial MT"/>
              </a:rPr>
              <a:t>O</a:t>
            </a:r>
            <a:endParaRPr sz="1200">
              <a:latin typeface="Arial MT"/>
              <a:cs typeface="Arial MT"/>
            </a:endParaRPr>
          </a:p>
        </p:txBody>
      </p:sp>
      <p:sp>
        <p:nvSpPr>
          <p:cNvPr id="95" name="object 95"/>
          <p:cNvSpPr txBox="1"/>
          <p:nvPr/>
        </p:nvSpPr>
        <p:spPr>
          <a:xfrm rot="2580000">
            <a:off x="5924053" y="6578155"/>
            <a:ext cx="195564" cy="152400"/>
          </a:xfrm>
          <a:prstGeom prst="rect">
            <a:avLst/>
          </a:prstGeom>
        </p:spPr>
        <p:txBody>
          <a:bodyPr vert="horz" wrap="square" lIns="0" tIns="0" rIns="0" bIns="0" rtlCol="0">
            <a:spAutoFit/>
          </a:bodyPr>
          <a:lstStyle/>
          <a:p>
            <a:pPr>
              <a:lnSpc>
                <a:spcPts val="1190"/>
              </a:lnSpc>
            </a:pPr>
            <a:r>
              <a:rPr sz="1200" spc="75" dirty="0">
                <a:solidFill>
                  <a:srgbClr val="E5596D"/>
                </a:solidFill>
                <a:latin typeface="Arial MT"/>
                <a:cs typeface="Arial MT"/>
              </a:rPr>
              <a:t>N</a:t>
            </a:r>
            <a:endParaRPr sz="1200">
              <a:latin typeface="Arial MT"/>
              <a:cs typeface="Arial MT"/>
            </a:endParaRPr>
          </a:p>
        </p:txBody>
      </p:sp>
      <p:sp>
        <p:nvSpPr>
          <p:cNvPr id="96" name="object 96"/>
          <p:cNvSpPr txBox="1"/>
          <p:nvPr/>
        </p:nvSpPr>
        <p:spPr>
          <a:xfrm rot="3060000">
            <a:off x="6005811" y="6669512"/>
            <a:ext cx="196362"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sp>
        <p:nvSpPr>
          <p:cNvPr id="97" name="object 97"/>
          <p:cNvSpPr txBox="1"/>
          <p:nvPr/>
        </p:nvSpPr>
        <p:spPr>
          <a:xfrm rot="3540000">
            <a:off x="6077032" y="6762472"/>
            <a:ext cx="182112" cy="152400"/>
          </a:xfrm>
          <a:prstGeom prst="rect">
            <a:avLst/>
          </a:prstGeom>
        </p:spPr>
        <p:txBody>
          <a:bodyPr vert="horz" wrap="square" lIns="0" tIns="0" rIns="0" bIns="0" rtlCol="0">
            <a:spAutoFit/>
          </a:bodyPr>
          <a:lstStyle/>
          <a:p>
            <a:pPr>
              <a:lnSpc>
                <a:spcPts val="1200"/>
              </a:lnSpc>
            </a:pPr>
            <a:r>
              <a:rPr sz="1200" spc="-20" dirty="0">
                <a:solidFill>
                  <a:srgbClr val="E5596D"/>
                </a:solidFill>
                <a:latin typeface="Arial MT"/>
                <a:cs typeface="Arial MT"/>
              </a:rPr>
              <a:t>S</a:t>
            </a:r>
            <a:endParaRPr sz="1200">
              <a:latin typeface="Arial MT"/>
              <a:cs typeface="Arial MT"/>
            </a:endParaRPr>
          </a:p>
        </p:txBody>
      </p:sp>
      <p:sp>
        <p:nvSpPr>
          <p:cNvPr id="98" name="object 98"/>
          <p:cNvSpPr txBox="1"/>
          <p:nvPr/>
        </p:nvSpPr>
        <p:spPr>
          <a:xfrm rot="1020000">
            <a:off x="5513172" y="6515506"/>
            <a:ext cx="180393" cy="152400"/>
          </a:xfrm>
          <a:prstGeom prst="rect">
            <a:avLst/>
          </a:prstGeom>
        </p:spPr>
        <p:txBody>
          <a:bodyPr vert="horz" wrap="square" lIns="0" tIns="0" rIns="0" bIns="0" rtlCol="0">
            <a:spAutoFit/>
          </a:bodyPr>
          <a:lstStyle/>
          <a:p>
            <a:pPr>
              <a:lnSpc>
                <a:spcPts val="1195"/>
              </a:lnSpc>
            </a:pPr>
            <a:r>
              <a:rPr sz="1200" spc="70" dirty="0">
                <a:solidFill>
                  <a:srgbClr val="E5596D"/>
                </a:solidFill>
                <a:latin typeface="Arial MT"/>
                <a:cs typeface="Arial MT"/>
              </a:rPr>
              <a:t>L</a:t>
            </a:r>
            <a:endParaRPr sz="1200">
              <a:latin typeface="Arial MT"/>
              <a:cs typeface="Arial MT"/>
            </a:endParaRPr>
          </a:p>
        </p:txBody>
      </p:sp>
      <p:sp>
        <p:nvSpPr>
          <p:cNvPr id="99" name="object 99"/>
          <p:cNvSpPr txBox="1"/>
          <p:nvPr/>
        </p:nvSpPr>
        <p:spPr>
          <a:xfrm rot="1440000">
            <a:off x="5603598" y="6549923"/>
            <a:ext cx="179381" cy="152400"/>
          </a:xfrm>
          <a:prstGeom prst="rect">
            <a:avLst/>
          </a:prstGeom>
        </p:spPr>
        <p:txBody>
          <a:bodyPr vert="horz" wrap="square" lIns="0" tIns="0" rIns="0" bIns="0" rtlCol="0">
            <a:spAutoFit/>
          </a:bodyPr>
          <a:lstStyle/>
          <a:p>
            <a:pPr>
              <a:lnSpc>
                <a:spcPts val="1200"/>
              </a:lnSpc>
            </a:pPr>
            <a:r>
              <a:rPr sz="1200" spc="70" dirty="0">
                <a:solidFill>
                  <a:srgbClr val="E5596D"/>
                </a:solidFill>
                <a:latin typeface="Arial MT"/>
                <a:cs typeface="Arial MT"/>
              </a:rPr>
              <a:t>L</a:t>
            </a:r>
            <a:endParaRPr sz="1200">
              <a:latin typeface="Arial MT"/>
              <a:cs typeface="Arial MT"/>
            </a:endParaRPr>
          </a:p>
        </p:txBody>
      </p:sp>
      <p:sp>
        <p:nvSpPr>
          <p:cNvPr id="100" name="object 100"/>
          <p:cNvSpPr txBox="1"/>
          <p:nvPr/>
        </p:nvSpPr>
        <p:spPr>
          <a:xfrm rot="1800000">
            <a:off x="5690260" y="6595995"/>
            <a:ext cx="184225"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101" name="object 101"/>
          <p:cNvSpPr txBox="1"/>
          <p:nvPr/>
        </p:nvSpPr>
        <p:spPr>
          <a:xfrm rot="2220000">
            <a:off x="5777442" y="6658426"/>
            <a:ext cx="193590" cy="152400"/>
          </a:xfrm>
          <a:prstGeom prst="rect">
            <a:avLst/>
          </a:prstGeom>
        </p:spPr>
        <p:txBody>
          <a:bodyPr vert="horz" wrap="square" lIns="0" tIns="0" rIns="0" bIns="0" rtlCol="0">
            <a:spAutoFit/>
          </a:bodyPr>
          <a:lstStyle/>
          <a:p>
            <a:pPr>
              <a:lnSpc>
                <a:spcPts val="1195"/>
              </a:lnSpc>
            </a:pPr>
            <a:r>
              <a:rPr sz="1200" spc="-15" dirty="0">
                <a:solidFill>
                  <a:srgbClr val="E5596D"/>
                </a:solidFill>
                <a:latin typeface="Arial MT"/>
                <a:cs typeface="Arial MT"/>
              </a:rPr>
              <a:t>G</a:t>
            </a:r>
            <a:endParaRPr sz="1200">
              <a:latin typeface="Arial MT"/>
              <a:cs typeface="Arial MT"/>
            </a:endParaRPr>
          </a:p>
        </p:txBody>
      </p:sp>
      <p:sp>
        <p:nvSpPr>
          <p:cNvPr id="102" name="object 102"/>
          <p:cNvSpPr txBox="1"/>
          <p:nvPr/>
        </p:nvSpPr>
        <p:spPr>
          <a:xfrm rot="2700000">
            <a:off x="5867178" y="6739694"/>
            <a:ext cx="195963"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sp>
        <p:nvSpPr>
          <p:cNvPr id="103" name="object 103"/>
          <p:cNvSpPr/>
          <p:nvPr/>
        </p:nvSpPr>
        <p:spPr>
          <a:xfrm>
            <a:off x="93175" y="3320449"/>
            <a:ext cx="439420" cy="197485"/>
          </a:xfrm>
          <a:custGeom>
            <a:avLst/>
            <a:gdLst/>
            <a:ahLst/>
            <a:cxnLst/>
            <a:rect l="l" t="t" r="r" b="b"/>
            <a:pathLst>
              <a:path w="439420" h="197485">
                <a:moveTo>
                  <a:pt x="327680" y="119409"/>
                </a:moveTo>
                <a:lnTo>
                  <a:pt x="285815" y="119409"/>
                </a:lnTo>
                <a:lnTo>
                  <a:pt x="286336" y="124083"/>
                </a:lnTo>
                <a:lnTo>
                  <a:pt x="286765" y="128148"/>
                </a:lnTo>
                <a:lnTo>
                  <a:pt x="312872" y="178243"/>
                </a:lnTo>
                <a:lnTo>
                  <a:pt x="364288" y="196917"/>
                </a:lnTo>
                <a:lnTo>
                  <a:pt x="391921" y="191094"/>
                </a:lnTo>
                <a:lnTo>
                  <a:pt x="414988" y="176172"/>
                </a:lnTo>
                <a:lnTo>
                  <a:pt x="429890" y="155900"/>
                </a:lnTo>
                <a:lnTo>
                  <a:pt x="365496" y="155900"/>
                </a:lnTo>
                <a:lnTo>
                  <a:pt x="355440" y="155561"/>
                </a:lnTo>
                <a:lnTo>
                  <a:pt x="345474" y="152310"/>
                </a:lnTo>
                <a:lnTo>
                  <a:pt x="335485" y="146308"/>
                </a:lnTo>
                <a:lnTo>
                  <a:pt x="333281" y="140259"/>
                </a:lnTo>
                <a:lnTo>
                  <a:pt x="330963" y="134220"/>
                </a:lnTo>
                <a:lnTo>
                  <a:pt x="328998" y="128148"/>
                </a:lnTo>
                <a:lnTo>
                  <a:pt x="327935" y="122444"/>
                </a:lnTo>
                <a:lnTo>
                  <a:pt x="327810" y="121365"/>
                </a:lnTo>
                <a:lnTo>
                  <a:pt x="327680" y="119409"/>
                </a:lnTo>
                <a:close/>
              </a:path>
              <a:path w="439420" h="197485">
                <a:moveTo>
                  <a:pt x="427315" y="41012"/>
                </a:moveTo>
                <a:lnTo>
                  <a:pt x="361075" y="41012"/>
                </a:lnTo>
                <a:lnTo>
                  <a:pt x="374924" y="43359"/>
                </a:lnTo>
                <a:lnTo>
                  <a:pt x="386215" y="50558"/>
                </a:lnTo>
                <a:lnTo>
                  <a:pt x="397450" y="87493"/>
                </a:lnTo>
                <a:lnTo>
                  <a:pt x="397656" y="114377"/>
                </a:lnTo>
                <a:lnTo>
                  <a:pt x="397554" y="122000"/>
                </a:lnTo>
                <a:lnTo>
                  <a:pt x="365496" y="155900"/>
                </a:lnTo>
                <a:lnTo>
                  <a:pt x="429890" y="155900"/>
                </a:lnTo>
                <a:lnTo>
                  <a:pt x="431181" y="154144"/>
                </a:lnTo>
                <a:lnTo>
                  <a:pt x="438190" y="127004"/>
                </a:lnTo>
                <a:lnTo>
                  <a:pt x="438708" y="114377"/>
                </a:lnTo>
                <a:lnTo>
                  <a:pt x="438806" y="110708"/>
                </a:lnTo>
                <a:lnTo>
                  <a:pt x="438721" y="91723"/>
                </a:lnTo>
                <a:lnTo>
                  <a:pt x="438443" y="82680"/>
                </a:lnTo>
                <a:lnTo>
                  <a:pt x="437377" y="67974"/>
                </a:lnTo>
                <a:lnTo>
                  <a:pt x="427315" y="41012"/>
                </a:lnTo>
                <a:close/>
              </a:path>
              <a:path w="439420" h="197485">
                <a:moveTo>
                  <a:pt x="38063" y="14609"/>
                </a:moveTo>
                <a:lnTo>
                  <a:pt x="20004" y="20413"/>
                </a:lnTo>
                <a:lnTo>
                  <a:pt x="16207" y="27410"/>
                </a:lnTo>
                <a:lnTo>
                  <a:pt x="16262" y="34213"/>
                </a:lnTo>
                <a:lnTo>
                  <a:pt x="16375" y="54745"/>
                </a:lnTo>
                <a:lnTo>
                  <a:pt x="16489" y="61702"/>
                </a:lnTo>
                <a:lnTo>
                  <a:pt x="16567" y="65028"/>
                </a:lnTo>
                <a:lnTo>
                  <a:pt x="16829" y="72686"/>
                </a:lnTo>
                <a:lnTo>
                  <a:pt x="17121" y="79150"/>
                </a:lnTo>
                <a:lnTo>
                  <a:pt x="16575" y="83951"/>
                </a:lnTo>
                <a:lnTo>
                  <a:pt x="6148" y="87570"/>
                </a:lnTo>
                <a:lnTo>
                  <a:pt x="3672" y="91723"/>
                </a:lnTo>
                <a:lnTo>
                  <a:pt x="1945" y="95000"/>
                </a:lnTo>
                <a:lnTo>
                  <a:pt x="0" y="104875"/>
                </a:lnTo>
                <a:lnTo>
                  <a:pt x="3672" y="114377"/>
                </a:lnTo>
                <a:lnTo>
                  <a:pt x="12278" y="121435"/>
                </a:lnTo>
                <a:lnTo>
                  <a:pt x="25135" y="123981"/>
                </a:lnTo>
                <a:lnTo>
                  <a:pt x="285815" y="119409"/>
                </a:lnTo>
                <a:lnTo>
                  <a:pt x="327680" y="119409"/>
                </a:lnTo>
                <a:lnTo>
                  <a:pt x="327101" y="110708"/>
                </a:lnTo>
                <a:lnTo>
                  <a:pt x="326822" y="99367"/>
                </a:lnTo>
                <a:lnTo>
                  <a:pt x="326938" y="78871"/>
                </a:lnTo>
                <a:lnTo>
                  <a:pt x="127852" y="78871"/>
                </a:lnTo>
                <a:lnTo>
                  <a:pt x="127727" y="41012"/>
                </a:lnTo>
                <a:lnTo>
                  <a:pt x="127546" y="34213"/>
                </a:lnTo>
                <a:lnTo>
                  <a:pt x="70791" y="34213"/>
                </a:lnTo>
                <a:lnTo>
                  <a:pt x="59264" y="32044"/>
                </a:lnTo>
                <a:lnTo>
                  <a:pt x="50103" y="24883"/>
                </a:lnTo>
                <a:lnTo>
                  <a:pt x="44375" y="17161"/>
                </a:lnTo>
                <a:lnTo>
                  <a:pt x="38063" y="14609"/>
                </a:lnTo>
                <a:close/>
              </a:path>
              <a:path w="439420" h="197485">
                <a:moveTo>
                  <a:pt x="359628" y="0"/>
                </a:moveTo>
                <a:lnTo>
                  <a:pt x="322670" y="11230"/>
                </a:lnTo>
                <a:lnTo>
                  <a:pt x="295088" y="39344"/>
                </a:lnTo>
                <a:lnTo>
                  <a:pt x="285612" y="76420"/>
                </a:lnTo>
                <a:lnTo>
                  <a:pt x="127852" y="78871"/>
                </a:lnTo>
                <a:lnTo>
                  <a:pt x="326938" y="78871"/>
                </a:lnTo>
                <a:lnTo>
                  <a:pt x="327007" y="76420"/>
                </a:lnTo>
                <a:lnTo>
                  <a:pt x="329666" y="62583"/>
                </a:lnTo>
                <a:lnTo>
                  <a:pt x="336832" y="51401"/>
                </a:lnTo>
                <a:lnTo>
                  <a:pt x="347592" y="43933"/>
                </a:lnTo>
                <a:lnTo>
                  <a:pt x="361075" y="41012"/>
                </a:lnTo>
                <a:lnTo>
                  <a:pt x="427315" y="41012"/>
                </a:lnTo>
                <a:lnTo>
                  <a:pt x="423837" y="31692"/>
                </a:lnTo>
                <a:lnTo>
                  <a:pt x="395635" y="7927"/>
                </a:lnTo>
                <a:lnTo>
                  <a:pt x="359628" y="0"/>
                </a:lnTo>
                <a:close/>
              </a:path>
              <a:path w="439420" h="197485">
                <a:moveTo>
                  <a:pt x="107625" y="15290"/>
                </a:moveTo>
                <a:lnTo>
                  <a:pt x="101574" y="15787"/>
                </a:lnTo>
                <a:lnTo>
                  <a:pt x="96026" y="18440"/>
                </a:lnTo>
                <a:lnTo>
                  <a:pt x="91060" y="23816"/>
                </a:lnTo>
                <a:lnTo>
                  <a:pt x="82214" y="31450"/>
                </a:lnTo>
                <a:lnTo>
                  <a:pt x="70791" y="34213"/>
                </a:lnTo>
                <a:lnTo>
                  <a:pt x="127546" y="34213"/>
                </a:lnTo>
                <a:lnTo>
                  <a:pt x="127332" y="26166"/>
                </a:lnTo>
                <a:lnTo>
                  <a:pt x="123598" y="18800"/>
                </a:lnTo>
                <a:lnTo>
                  <a:pt x="114098" y="16387"/>
                </a:lnTo>
                <a:lnTo>
                  <a:pt x="107625" y="15290"/>
                </a:lnTo>
                <a:close/>
              </a:path>
            </a:pathLst>
          </a:custGeom>
          <a:solidFill>
            <a:srgbClr val="15395F"/>
          </a:solidFill>
        </p:spPr>
        <p:txBody>
          <a:bodyPr wrap="square" lIns="0" tIns="0" rIns="0" bIns="0" rtlCol="0"/>
          <a:lstStyle/>
          <a:p>
            <a:endParaRPr/>
          </a:p>
        </p:txBody>
      </p:sp>
      <p:grpSp>
        <p:nvGrpSpPr>
          <p:cNvPr id="104" name="object 104"/>
          <p:cNvGrpSpPr/>
          <p:nvPr/>
        </p:nvGrpSpPr>
        <p:grpSpPr>
          <a:xfrm>
            <a:off x="451274" y="329111"/>
            <a:ext cx="2441575" cy="1958339"/>
            <a:chOff x="451274" y="329111"/>
            <a:chExt cx="2441575" cy="1958339"/>
          </a:xfrm>
        </p:grpSpPr>
        <p:sp>
          <p:nvSpPr>
            <p:cNvPr id="105" name="object 105"/>
            <p:cNvSpPr/>
            <p:nvPr/>
          </p:nvSpPr>
          <p:spPr>
            <a:xfrm>
              <a:off x="516411" y="428815"/>
              <a:ext cx="0" cy="1858645"/>
            </a:xfrm>
            <a:custGeom>
              <a:avLst/>
              <a:gdLst/>
              <a:ahLst/>
              <a:cxnLst/>
              <a:rect l="l" t="t" r="r" b="b"/>
              <a:pathLst>
                <a:path h="1858645">
                  <a:moveTo>
                    <a:pt x="0" y="0"/>
                  </a:moveTo>
                  <a:lnTo>
                    <a:pt x="0" y="1858454"/>
                  </a:lnTo>
                </a:path>
              </a:pathLst>
            </a:custGeom>
            <a:solidFill>
              <a:srgbClr val="FFFFFF"/>
            </a:solidFill>
          </p:spPr>
          <p:txBody>
            <a:bodyPr wrap="square" lIns="0" tIns="0" rIns="0" bIns="0" rtlCol="0"/>
            <a:lstStyle/>
            <a:p>
              <a:endParaRPr/>
            </a:p>
          </p:txBody>
        </p:sp>
        <p:sp>
          <p:nvSpPr>
            <p:cNvPr id="106" name="object 106"/>
            <p:cNvSpPr/>
            <p:nvPr/>
          </p:nvSpPr>
          <p:spPr>
            <a:xfrm>
              <a:off x="516411" y="428815"/>
              <a:ext cx="0" cy="1858645"/>
            </a:xfrm>
            <a:custGeom>
              <a:avLst/>
              <a:gdLst/>
              <a:ahLst/>
              <a:cxnLst/>
              <a:rect l="l" t="t" r="r" b="b"/>
              <a:pathLst>
                <a:path h="1858645">
                  <a:moveTo>
                    <a:pt x="0" y="0"/>
                  </a:moveTo>
                  <a:lnTo>
                    <a:pt x="0" y="1858454"/>
                  </a:lnTo>
                </a:path>
              </a:pathLst>
            </a:custGeom>
            <a:ln w="46177">
              <a:solidFill>
                <a:srgbClr val="FFFFFF"/>
              </a:solidFill>
            </a:ln>
          </p:spPr>
          <p:txBody>
            <a:bodyPr wrap="square" lIns="0" tIns="0" rIns="0" bIns="0" rtlCol="0"/>
            <a:lstStyle/>
            <a:p>
              <a:endParaRPr/>
            </a:p>
          </p:txBody>
        </p:sp>
        <p:pic>
          <p:nvPicPr>
            <p:cNvPr id="107" name="object 107"/>
            <p:cNvPicPr/>
            <p:nvPr/>
          </p:nvPicPr>
          <p:blipFill>
            <a:blip r:embed="rId9" cstate="print"/>
            <a:stretch>
              <a:fillRect/>
            </a:stretch>
          </p:blipFill>
          <p:spPr>
            <a:xfrm>
              <a:off x="451274" y="329111"/>
              <a:ext cx="130276" cy="130263"/>
            </a:xfrm>
            <a:prstGeom prst="rect">
              <a:avLst/>
            </a:prstGeom>
          </p:spPr>
        </p:pic>
        <p:sp>
          <p:nvSpPr>
            <p:cNvPr id="108" name="object 108"/>
            <p:cNvSpPr/>
            <p:nvPr/>
          </p:nvSpPr>
          <p:spPr>
            <a:xfrm>
              <a:off x="562864" y="482714"/>
              <a:ext cx="2329815" cy="953769"/>
            </a:xfrm>
            <a:custGeom>
              <a:avLst/>
              <a:gdLst/>
              <a:ahLst/>
              <a:cxnLst/>
              <a:rect l="l" t="t" r="r" b="b"/>
              <a:pathLst>
                <a:path w="2329815" h="953769">
                  <a:moveTo>
                    <a:pt x="2329421" y="0"/>
                  </a:moveTo>
                  <a:lnTo>
                    <a:pt x="0" y="0"/>
                  </a:lnTo>
                  <a:lnTo>
                    <a:pt x="0" y="953465"/>
                  </a:lnTo>
                  <a:lnTo>
                    <a:pt x="2329421" y="953465"/>
                  </a:lnTo>
                  <a:lnTo>
                    <a:pt x="2329421" y="0"/>
                  </a:lnTo>
                  <a:close/>
                </a:path>
              </a:pathLst>
            </a:custGeom>
            <a:solidFill>
              <a:srgbClr val="FFFFFF"/>
            </a:solidFill>
          </p:spPr>
          <p:txBody>
            <a:bodyPr wrap="square" lIns="0" tIns="0" rIns="0" bIns="0" rtlCol="0"/>
            <a:lstStyle/>
            <a:p>
              <a:endParaRPr/>
            </a:p>
          </p:txBody>
        </p:sp>
        <p:pic>
          <p:nvPicPr>
            <p:cNvPr id="109" name="object 109"/>
            <p:cNvPicPr/>
            <p:nvPr/>
          </p:nvPicPr>
          <p:blipFill>
            <a:blip r:embed="rId10" cstate="print"/>
            <a:stretch>
              <a:fillRect/>
            </a:stretch>
          </p:blipFill>
          <p:spPr>
            <a:xfrm>
              <a:off x="583412" y="731888"/>
              <a:ext cx="2298458" cy="488578"/>
            </a:xfrm>
            <a:prstGeom prst="rect">
              <a:avLst/>
            </a:prstGeom>
          </p:spPr>
        </p:pic>
      </p:grpSp>
      <p:sp>
        <p:nvSpPr>
          <p:cNvPr id="110" name="object 110"/>
          <p:cNvSpPr txBox="1"/>
          <p:nvPr/>
        </p:nvSpPr>
        <p:spPr>
          <a:xfrm rot="2700000">
            <a:off x="3729934" y="6186467"/>
            <a:ext cx="582961" cy="127000"/>
          </a:xfrm>
          <a:prstGeom prst="rect">
            <a:avLst/>
          </a:prstGeom>
        </p:spPr>
        <p:txBody>
          <a:bodyPr vert="horz" wrap="square" lIns="0" tIns="0" rIns="0" bIns="0" rtlCol="0">
            <a:spAutoFit/>
          </a:bodyPr>
          <a:lstStyle/>
          <a:p>
            <a:pPr>
              <a:lnSpc>
                <a:spcPts val="1000"/>
              </a:lnSpc>
            </a:pPr>
            <a:r>
              <a:rPr sz="1000" b="1" spc="45" dirty="0">
                <a:solidFill>
                  <a:srgbClr val="15395F"/>
                </a:solidFill>
                <a:latin typeface="Arial"/>
                <a:cs typeface="Arial"/>
              </a:rPr>
              <a:t>AP</a:t>
            </a:r>
            <a:r>
              <a:rPr sz="1000" b="1" spc="-15" dirty="0">
                <a:solidFill>
                  <a:srgbClr val="15395F"/>
                </a:solidFill>
                <a:latin typeface="Arial"/>
                <a:cs typeface="Arial"/>
              </a:rPr>
              <a:t>O</a:t>
            </a:r>
            <a:r>
              <a:rPr sz="1000" b="1" spc="35" dirty="0">
                <a:solidFill>
                  <a:srgbClr val="15395F"/>
                </a:solidFill>
                <a:latin typeface="Arial"/>
                <a:cs typeface="Arial"/>
              </a:rPr>
              <a:t>YAR</a:t>
            </a:r>
            <a:endParaRPr sz="1000">
              <a:latin typeface="Arial"/>
              <a:cs typeface="Arial"/>
            </a:endParaRPr>
          </a:p>
        </p:txBody>
      </p:sp>
      <p:sp>
        <p:nvSpPr>
          <p:cNvPr id="111" name="object 111"/>
          <p:cNvSpPr txBox="1"/>
          <p:nvPr/>
        </p:nvSpPr>
        <p:spPr>
          <a:xfrm rot="3480000">
            <a:off x="3838325" y="5642056"/>
            <a:ext cx="970371" cy="127000"/>
          </a:xfrm>
          <a:prstGeom prst="rect">
            <a:avLst/>
          </a:prstGeom>
        </p:spPr>
        <p:txBody>
          <a:bodyPr vert="horz" wrap="square" lIns="0" tIns="0" rIns="0" bIns="0" rtlCol="0">
            <a:spAutoFit/>
          </a:bodyPr>
          <a:lstStyle/>
          <a:p>
            <a:pPr>
              <a:lnSpc>
                <a:spcPts val="955"/>
              </a:lnSpc>
            </a:pPr>
            <a:r>
              <a:rPr sz="1000" b="1" spc="25" dirty="0">
                <a:solidFill>
                  <a:srgbClr val="15395F"/>
                </a:solidFill>
                <a:latin typeface="Arial"/>
                <a:cs typeface="Arial"/>
              </a:rPr>
              <a:t>SELECCIONAR</a:t>
            </a:r>
            <a:endParaRPr sz="1000">
              <a:latin typeface="Arial"/>
              <a:cs typeface="Arial"/>
            </a:endParaRPr>
          </a:p>
        </p:txBody>
      </p:sp>
      <p:sp>
        <p:nvSpPr>
          <p:cNvPr id="112" name="object 112"/>
          <p:cNvSpPr txBox="1"/>
          <p:nvPr/>
        </p:nvSpPr>
        <p:spPr>
          <a:xfrm rot="4140000">
            <a:off x="4529262" y="5629954"/>
            <a:ext cx="569954" cy="127000"/>
          </a:xfrm>
          <a:prstGeom prst="rect">
            <a:avLst/>
          </a:prstGeom>
        </p:spPr>
        <p:txBody>
          <a:bodyPr vert="horz" wrap="square" lIns="0" tIns="0" rIns="0" bIns="0" rtlCol="0">
            <a:spAutoFit/>
          </a:bodyPr>
          <a:lstStyle/>
          <a:p>
            <a:pPr>
              <a:lnSpc>
                <a:spcPts val="994"/>
              </a:lnSpc>
            </a:pPr>
            <a:r>
              <a:rPr sz="1000" b="1" spc="15" dirty="0">
                <a:solidFill>
                  <a:srgbClr val="15395F"/>
                </a:solidFill>
                <a:latin typeface="Arial"/>
                <a:cs typeface="Arial"/>
              </a:rPr>
              <a:t>BUSCAR</a:t>
            </a:r>
            <a:endParaRPr sz="1000">
              <a:latin typeface="Arial"/>
              <a:cs typeface="Arial"/>
            </a:endParaRPr>
          </a:p>
        </p:txBody>
      </p:sp>
      <p:sp>
        <p:nvSpPr>
          <p:cNvPr id="113" name="object 113"/>
          <p:cNvSpPr txBox="1"/>
          <p:nvPr/>
        </p:nvSpPr>
        <p:spPr>
          <a:xfrm>
            <a:off x="702586" y="3534323"/>
            <a:ext cx="3094355" cy="86360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15395F"/>
                </a:solidFill>
                <a:latin typeface="Arial MT"/>
                <a:cs typeface="Arial MT"/>
              </a:rPr>
              <a:t>apoyamos</a:t>
            </a:r>
            <a:r>
              <a:rPr sz="1100" spc="10" dirty="0">
                <a:solidFill>
                  <a:srgbClr val="15395F"/>
                </a:solidFill>
                <a:latin typeface="Arial MT"/>
                <a:cs typeface="Arial MT"/>
              </a:rPr>
              <a:t> </a:t>
            </a:r>
            <a:r>
              <a:rPr sz="1100" spc="-20" dirty="0">
                <a:solidFill>
                  <a:srgbClr val="15395F"/>
                </a:solidFill>
                <a:latin typeface="Arial MT"/>
                <a:cs typeface="Arial MT"/>
              </a:rPr>
              <a:t>soluciones</a:t>
            </a:r>
            <a:r>
              <a:rPr sz="1100" spc="10" dirty="0">
                <a:solidFill>
                  <a:srgbClr val="15395F"/>
                </a:solidFill>
                <a:latin typeface="Arial MT"/>
                <a:cs typeface="Arial MT"/>
              </a:rPr>
              <a:t> </a:t>
            </a:r>
            <a:r>
              <a:rPr sz="1100" spc="-25" dirty="0">
                <a:solidFill>
                  <a:srgbClr val="15395F"/>
                </a:solidFill>
                <a:latin typeface="Arial MT"/>
                <a:cs typeface="Arial MT"/>
              </a:rPr>
              <a:t>innovadoras</a:t>
            </a:r>
            <a:r>
              <a:rPr sz="1100" spc="10" dirty="0">
                <a:solidFill>
                  <a:srgbClr val="15395F"/>
                </a:solidFill>
                <a:latin typeface="Arial MT"/>
                <a:cs typeface="Arial MT"/>
              </a:rPr>
              <a:t> </a:t>
            </a:r>
            <a:r>
              <a:rPr sz="1100" spc="-45" dirty="0">
                <a:solidFill>
                  <a:srgbClr val="15395F"/>
                </a:solidFill>
                <a:latin typeface="Arial MT"/>
                <a:cs typeface="Arial MT"/>
              </a:rPr>
              <a:t>a</a:t>
            </a:r>
            <a:r>
              <a:rPr sz="1100" spc="10" dirty="0">
                <a:solidFill>
                  <a:srgbClr val="15395F"/>
                </a:solidFill>
                <a:latin typeface="Arial MT"/>
                <a:cs typeface="Arial MT"/>
              </a:rPr>
              <a:t> </a:t>
            </a:r>
            <a:r>
              <a:rPr sz="1100" spc="-25" dirty="0">
                <a:solidFill>
                  <a:srgbClr val="15395F"/>
                </a:solidFill>
                <a:latin typeface="Arial MT"/>
                <a:cs typeface="Arial MT"/>
              </a:rPr>
              <a:t>los</a:t>
            </a:r>
            <a:r>
              <a:rPr sz="1100" spc="10" dirty="0">
                <a:solidFill>
                  <a:srgbClr val="15395F"/>
                </a:solidFill>
                <a:latin typeface="Arial MT"/>
                <a:cs typeface="Arial MT"/>
              </a:rPr>
              <a:t> </a:t>
            </a:r>
            <a:r>
              <a:rPr sz="1100" spc="-20" dirty="0">
                <a:solidFill>
                  <a:srgbClr val="15395F"/>
                </a:solidFill>
                <a:latin typeface="Arial MT"/>
                <a:cs typeface="Arial MT"/>
              </a:rPr>
              <a:t>problemas </a:t>
            </a:r>
            <a:r>
              <a:rPr sz="1100" spc="-295" dirty="0">
                <a:solidFill>
                  <a:srgbClr val="15395F"/>
                </a:solidFill>
                <a:latin typeface="Arial MT"/>
                <a:cs typeface="Arial MT"/>
              </a:rPr>
              <a:t> </a:t>
            </a:r>
            <a:r>
              <a:rPr sz="1100" spc="-25" dirty="0">
                <a:solidFill>
                  <a:srgbClr val="15395F"/>
                </a:solidFill>
                <a:latin typeface="Arial MT"/>
                <a:cs typeface="Arial MT"/>
              </a:rPr>
              <a:t>más</a:t>
            </a:r>
            <a:r>
              <a:rPr sz="1100" dirty="0">
                <a:solidFill>
                  <a:srgbClr val="15395F"/>
                </a:solidFill>
                <a:latin typeface="Arial MT"/>
                <a:cs typeface="Arial MT"/>
              </a:rPr>
              <a:t> </a:t>
            </a:r>
            <a:r>
              <a:rPr sz="1100" spc="-25" dirty="0">
                <a:solidFill>
                  <a:srgbClr val="15395F"/>
                </a:solidFill>
                <a:latin typeface="Arial MT"/>
                <a:cs typeface="Arial MT"/>
              </a:rPr>
              <a:t>apremiantes</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nuestra</a:t>
            </a:r>
            <a:r>
              <a:rPr sz="1100" dirty="0">
                <a:solidFill>
                  <a:srgbClr val="15395F"/>
                </a:solidFill>
                <a:latin typeface="Arial MT"/>
                <a:cs typeface="Arial MT"/>
              </a:rPr>
              <a:t> </a:t>
            </a:r>
            <a:r>
              <a:rPr sz="1100" spc="-10" dirty="0">
                <a:solidFill>
                  <a:srgbClr val="15395F"/>
                </a:solidFill>
                <a:latin typeface="Arial MT"/>
                <a:cs typeface="Arial MT"/>
              </a:rPr>
              <a:t>sociedad.</a:t>
            </a:r>
            <a:r>
              <a:rPr sz="1100" dirty="0">
                <a:solidFill>
                  <a:srgbClr val="15395F"/>
                </a:solidFill>
                <a:latin typeface="Arial MT"/>
                <a:cs typeface="Arial MT"/>
              </a:rPr>
              <a:t> </a:t>
            </a:r>
            <a:r>
              <a:rPr sz="1100" spc="-25" dirty="0">
                <a:solidFill>
                  <a:srgbClr val="15395F"/>
                </a:solidFill>
                <a:latin typeface="Arial MT"/>
                <a:cs typeface="Arial MT"/>
              </a:rPr>
              <a:t>Estos </a:t>
            </a:r>
            <a:r>
              <a:rPr sz="1100" spc="-20" dirty="0">
                <a:solidFill>
                  <a:srgbClr val="15395F"/>
                </a:solidFill>
                <a:latin typeface="Arial MT"/>
                <a:cs typeface="Arial MT"/>
              </a:rPr>
              <a:t> </a:t>
            </a:r>
            <a:r>
              <a:rPr sz="1100" spc="-10" dirty="0">
                <a:solidFill>
                  <a:srgbClr val="15395F"/>
                </a:solidFill>
                <a:latin typeface="Arial MT"/>
                <a:cs typeface="Arial MT"/>
              </a:rPr>
              <a:t>cambios</a:t>
            </a:r>
            <a:r>
              <a:rPr sz="1100" dirty="0">
                <a:solidFill>
                  <a:srgbClr val="15395F"/>
                </a:solidFill>
                <a:latin typeface="Arial MT"/>
                <a:cs typeface="Arial MT"/>
              </a:rPr>
              <a:t> </a:t>
            </a:r>
            <a:r>
              <a:rPr sz="1100" spc="-35" dirty="0">
                <a:solidFill>
                  <a:srgbClr val="15395F"/>
                </a:solidFill>
                <a:latin typeface="Arial MT"/>
                <a:cs typeface="Arial MT"/>
              </a:rPr>
              <a:t>se</a:t>
            </a:r>
            <a:r>
              <a:rPr sz="1100" dirty="0">
                <a:solidFill>
                  <a:srgbClr val="15395F"/>
                </a:solidFill>
                <a:latin typeface="Arial MT"/>
                <a:cs typeface="Arial MT"/>
              </a:rPr>
              <a:t> </a:t>
            </a:r>
            <a:r>
              <a:rPr sz="1100" spc="-25" dirty="0">
                <a:solidFill>
                  <a:srgbClr val="15395F"/>
                </a:solidFill>
                <a:latin typeface="Arial MT"/>
                <a:cs typeface="Arial MT"/>
              </a:rPr>
              <a:t>logran</a:t>
            </a:r>
            <a:r>
              <a:rPr sz="1100" spc="5" dirty="0">
                <a:solidFill>
                  <a:srgbClr val="15395F"/>
                </a:solidFill>
                <a:latin typeface="Arial MT"/>
                <a:cs typeface="Arial MT"/>
              </a:rPr>
              <a:t> </a:t>
            </a:r>
            <a:r>
              <a:rPr sz="1100" spc="-35" dirty="0">
                <a:solidFill>
                  <a:srgbClr val="15395F"/>
                </a:solidFill>
                <a:latin typeface="Arial MT"/>
                <a:cs typeface="Arial MT"/>
              </a:rPr>
              <a:t>resolver</a:t>
            </a:r>
            <a:r>
              <a:rPr sz="1100" dirty="0">
                <a:solidFill>
                  <a:srgbClr val="15395F"/>
                </a:solidFill>
                <a:latin typeface="Arial MT"/>
                <a:cs typeface="Arial MT"/>
              </a:rPr>
              <a:t> </a:t>
            </a:r>
            <a:r>
              <a:rPr sz="1100" spc="-15" dirty="0">
                <a:solidFill>
                  <a:srgbClr val="15395F"/>
                </a:solidFill>
                <a:latin typeface="Arial MT"/>
                <a:cs typeface="Arial MT"/>
              </a:rPr>
              <a:t>desde</a:t>
            </a:r>
            <a:r>
              <a:rPr sz="1100" dirty="0">
                <a:solidFill>
                  <a:srgbClr val="15395F"/>
                </a:solidFill>
                <a:latin typeface="Arial MT"/>
                <a:cs typeface="Arial MT"/>
              </a:rPr>
              <a:t> </a:t>
            </a:r>
            <a:r>
              <a:rPr sz="1100" spc="-30" dirty="0">
                <a:solidFill>
                  <a:srgbClr val="15395F"/>
                </a:solidFill>
                <a:latin typeface="Arial MT"/>
                <a:cs typeface="Arial MT"/>
              </a:rPr>
              <a:t>una</a:t>
            </a:r>
            <a:r>
              <a:rPr sz="1100" spc="5" dirty="0">
                <a:solidFill>
                  <a:srgbClr val="15395F"/>
                </a:solidFill>
                <a:latin typeface="Arial MT"/>
                <a:cs typeface="Arial MT"/>
              </a:rPr>
              <a:t> </a:t>
            </a:r>
            <a:r>
              <a:rPr sz="1100" spc="-25" dirty="0">
                <a:solidFill>
                  <a:srgbClr val="15395F"/>
                </a:solidFill>
                <a:latin typeface="Arial MT"/>
                <a:cs typeface="Arial MT"/>
              </a:rPr>
              <a:t>mirada </a:t>
            </a:r>
            <a:r>
              <a:rPr sz="1100" spc="-20" dirty="0">
                <a:solidFill>
                  <a:srgbClr val="15395F"/>
                </a:solidFill>
                <a:latin typeface="Arial MT"/>
                <a:cs typeface="Arial MT"/>
              </a:rPr>
              <a:t> </a:t>
            </a:r>
            <a:r>
              <a:rPr sz="1100" spc="-25" dirty="0">
                <a:solidFill>
                  <a:srgbClr val="15395F"/>
                </a:solidFill>
                <a:latin typeface="Arial MT"/>
                <a:cs typeface="Arial MT"/>
              </a:rPr>
              <a:t>holística,</a:t>
            </a:r>
            <a:r>
              <a:rPr sz="1100" dirty="0">
                <a:solidFill>
                  <a:srgbClr val="15395F"/>
                </a:solidFill>
                <a:latin typeface="Arial MT"/>
                <a:cs typeface="Arial MT"/>
              </a:rPr>
              <a:t> </a:t>
            </a:r>
            <a:r>
              <a:rPr sz="1100" spc="-15" dirty="0">
                <a:solidFill>
                  <a:srgbClr val="15395F"/>
                </a:solidFill>
                <a:latin typeface="Arial MT"/>
                <a:cs typeface="Arial MT"/>
              </a:rPr>
              <a:t>que</a:t>
            </a:r>
            <a:r>
              <a:rPr sz="1100" dirty="0">
                <a:solidFill>
                  <a:srgbClr val="15395F"/>
                </a:solidFill>
                <a:latin typeface="Arial MT"/>
                <a:cs typeface="Arial MT"/>
              </a:rPr>
              <a:t> </a:t>
            </a:r>
            <a:r>
              <a:rPr sz="1100" spc="-20" dirty="0">
                <a:solidFill>
                  <a:srgbClr val="15395F"/>
                </a:solidFill>
                <a:latin typeface="Arial MT"/>
                <a:cs typeface="Arial MT"/>
              </a:rPr>
              <a:t>intenta</a:t>
            </a:r>
            <a:r>
              <a:rPr sz="1100" dirty="0">
                <a:solidFill>
                  <a:srgbClr val="15395F"/>
                </a:solidFill>
                <a:latin typeface="Arial MT"/>
                <a:cs typeface="Arial MT"/>
              </a:rPr>
              <a:t> </a:t>
            </a:r>
            <a:r>
              <a:rPr sz="1100" spc="-25" dirty="0">
                <a:solidFill>
                  <a:srgbClr val="15395F"/>
                </a:solidFill>
                <a:latin typeface="Arial MT"/>
                <a:cs typeface="Arial MT"/>
              </a:rPr>
              <a:t>arrancar</a:t>
            </a:r>
            <a:r>
              <a:rPr sz="1100" spc="5" dirty="0">
                <a:solidFill>
                  <a:srgbClr val="15395F"/>
                </a:solidFill>
                <a:latin typeface="Arial MT"/>
                <a:cs typeface="Arial MT"/>
              </a:rPr>
              <a:t> </a:t>
            </a:r>
            <a:r>
              <a:rPr sz="1100" spc="-25" dirty="0">
                <a:solidFill>
                  <a:srgbClr val="15395F"/>
                </a:solidFill>
                <a:latin typeface="Arial MT"/>
                <a:cs typeface="Arial MT"/>
              </a:rPr>
              <a:t>los</a:t>
            </a:r>
            <a:r>
              <a:rPr sz="1100" dirty="0">
                <a:solidFill>
                  <a:srgbClr val="15395F"/>
                </a:solidFill>
                <a:latin typeface="Arial MT"/>
                <a:cs typeface="Arial MT"/>
              </a:rPr>
              <a:t> </a:t>
            </a:r>
            <a:r>
              <a:rPr sz="1100" spc="-20" dirty="0">
                <a:solidFill>
                  <a:srgbClr val="15395F"/>
                </a:solidFill>
                <a:latin typeface="Arial MT"/>
                <a:cs typeface="Arial MT"/>
              </a:rPr>
              <a:t>problemas</a:t>
            </a:r>
            <a:r>
              <a:rPr sz="1100" dirty="0">
                <a:solidFill>
                  <a:srgbClr val="15395F"/>
                </a:solidFill>
                <a:latin typeface="Arial MT"/>
                <a:cs typeface="Arial MT"/>
              </a:rPr>
              <a:t> </a:t>
            </a:r>
            <a:r>
              <a:rPr sz="1100" spc="-15" dirty="0">
                <a:solidFill>
                  <a:srgbClr val="15395F"/>
                </a:solidFill>
                <a:latin typeface="Arial MT"/>
                <a:cs typeface="Arial MT"/>
              </a:rPr>
              <a:t>de </a:t>
            </a:r>
            <a:r>
              <a:rPr sz="1100" spc="-10" dirty="0">
                <a:solidFill>
                  <a:srgbClr val="15395F"/>
                </a:solidFill>
                <a:latin typeface="Arial MT"/>
                <a:cs typeface="Arial MT"/>
              </a:rPr>
              <a:t> </a:t>
            </a:r>
            <a:r>
              <a:rPr sz="1100" spc="-45" dirty="0">
                <a:solidFill>
                  <a:srgbClr val="15395F"/>
                </a:solidFill>
                <a:latin typeface="Arial MT"/>
                <a:cs typeface="Arial MT"/>
              </a:rPr>
              <a:t>raíz,</a:t>
            </a:r>
            <a:r>
              <a:rPr sz="1100" spc="-5"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15" dirty="0">
                <a:solidFill>
                  <a:srgbClr val="15395F"/>
                </a:solidFill>
                <a:latin typeface="Arial MT"/>
                <a:cs typeface="Arial MT"/>
              </a:rPr>
              <a:t>no</a:t>
            </a:r>
            <a:r>
              <a:rPr sz="1100"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20" dirty="0">
                <a:solidFill>
                  <a:srgbClr val="15395F"/>
                </a:solidFill>
                <a:latin typeface="Arial MT"/>
                <a:cs typeface="Arial MT"/>
              </a:rPr>
              <a:t>pura</a:t>
            </a:r>
            <a:r>
              <a:rPr sz="1100" dirty="0">
                <a:solidFill>
                  <a:srgbClr val="15395F"/>
                </a:solidFill>
                <a:latin typeface="Arial MT"/>
                <a:cs typeface="Arial MT"/>
              </a:rPr>
              <a:t> </a:t>
            </a:r>
            <a:r>
              <a:rPr sz="1100" spc="-20" dirty="0">
                <a:solidFill>
                  <a:srgbClr val="15395F"/>
                </a:solidFill>
                <a:latin typeface="Arial MT"/>
                <a:cs typeface="Arial MT"/>
              </a:rPr>
              <a:t>sintomatología</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ellos.</a:t>
            </a:r>
            <a:endParaRPr sz="1100">
              <a:latin typeface="Arial MT"/>
              <a:cs typeface="Arial MT"/>
            </a:endParaRPr>
          </a:p>
        </p:txBody>
      </p:sp>
      <p:sp>
        <p:nvSpPr>
          <p:cNvPr id="114" name="object 114"/>
          <p:cNvSpPr txBox="1"/>
          <p:nvPr/>
        </p:nvSpPr>
        <p:spPr>
          <a:xfrm>
            <a:off x="6412684" y="3534323"/>
            <a:ext cx="1821814" cy="193040"/>
          </a:xfrm>
          <a:prstGeom prst="rect">
            <a:avLst/>
          </a:prstGeom>
        </p:spPr>
        <p:txBody>
          <a:bodyPr vert="horz" wrap="square" lIns="0" tIns="12700" rIns="0" bIns="0" rtlCol="0">
            <a:spAutoFit/>
          </a:bodyPr>
          <a:lstStyle/>
          <a:p>
            <a:pPr marL="12700">
              <a:lnSpc>
                <a:spcPct val="100000"/>
              </a:lnSpc>
              <a:spcBef>
                <a:spcPts val="100"/>
              </a:spcBef>
            </a:pPr>
            <a:r>
              <a:rPr sz="1100" spc="-35" dirty="0">
                <a:solidFill>
                  <a:srgbClr val="15395F"/>
                </a:solidFill>
                <a:latin typeface="Arial MT"/>
                <a:cs typeface="Arial MT"/>
              </a:rPr>
              <a:t>en</a:t>
            </a:r>
            <a:r>
              <a:rPr sz="1100" spc="-10" dirty="0">
                <a:solidFill>
                  <a:srgbClr val="15395F"/>
                </a:solidFill>
                <a:latin typeface="Arial MT"/>
                <a:cs typeface="Arial MT"/>
              </a:rPr>
              <a:t> </a:t>
            </a:r>
            <a:r>
              <a:rPr sz="1100" spc="-25" dirty="0">
                <a:solidFill>
                  <a:srgbClr val="15395F"/>
                </a:solidFill>
                <a:latin typeface="Arial MT"/>
                <a:cs typeface="Arial MT"/>
              </a:rPr>
              <a:t>diferentes</a:t>
            </a:r>
            <a:r>
              <a:rPr sz="1100" spc="-5" dirty="0">
                <a:solidFill>
                  <a:srgbClr val="15395F"/>
                </a:solidFill>
                <a:latin typeface="Arial MT"/>
                <a:cs typeface="Arial MT"/>
              </a:rPr>
              <a:t> </a:t>
            </a:r>
            <a:r>
              <a:rPr sz="1100" spc="-40" dirty="0">
                <a:solidFill>
                  <a:srgbClr val="15395F"/>
                </a:solidFill>
                <a:latin typeface="Arial MT"/>
                <a:cs typeface="Arial MT"/>
              </a:rPr>
              <a:t>áreas</a:t>
            </a:r>
            <a:r>
              <a:rPr sz="1100" spc="-10" dirty="0">
                <a:solidFill>
                  <a:srgbClr val="15395F"/>
                </a:solidFill>
                <a:latin typeface="Arial MT"/>
                <a:cs typeface="Arial MT"/>
              </a:rPr>
              <a:t> </a:t>
            </a:r>
            <a:r>
              <a:rPr sz="1100" spc="-15" dirty="0">
                <a:solidFill>
                  <a:srgbClr val="15395F"/>
                </a:solidFill>
                <a:latin typeface="Arial MT"/>
                <a:cs typeface="Arial MT"/>
              </a:rPr>
              <a:t>temáticas.</a:t>
            </a:r>
            <a:endParaRPr sz="1100">
              <a:latin typeface="Arial MT"/>
              <a:cs typeface="Arial MT"/>
            </a:endParaRPr>
          </a:p>
        </p:txBody>
      </p:sp>
      <p:sp>
        <p:nvSpPr>
          <p:cNvPr id="115" name="object 115"/>
          <p:cNvSpPr txBox="1"/>
          <p:nvPr/>
        </p:nvSpPr>
        <p:spPr>
          <a:xfrm>
            <a:off x="6412684" y="3869604"/>
            <a:ext cx="240157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15395F"/>
                </a:solidFill>
                <a:latin typeface="Arial MT"/>
                <a:cs typeface="Arial MT"/>
              </a:rPr>
              <a:t>Hoy</a:t>
            </a:r>
            <a:r>
              <a:rPr sz="1100" spc="-5"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35" dirty="0">
                <a:solidFill>
                  <a:srgbClr val="15395F"/>
                </a:solidFill>
                <a:latin typeface="Arial MT"/>
                <a:cs typeface="Arial MT"/>
              </a:rPr>
              <a:t>Chile</a:t>
            </a:r>
            <a:r>
              <a:rPr sz="1100" spc="-5" dirty="0">
                <a:solidFill>
                  <a:srgbClr val="15395F"/>
                </a:solidFill>
                <a:latin typeface="Arial MT"/>
                <a:cs typeface="Arial MT"/>
              </a:rPr>
              <a:t> </a:t>
            </a:r>
            <a:r>
              <a:rPr sz="1100" spc="-35" dirty="0">
                <a:solidFill>
                  <a:srgbClr val="15395F"/>
                </a:solidFill>
                <a:latin typeface="Arial MT"/>
                <a:cs typeface="Arial MT"/>
              </a:rPr>
              <a:t>hay</a:t>
            </a:r>
            <a:r>
              <a:rPr sz="1100" dirty="0">
                <a:solidFill>
                  <a:srgbClr val="15395F"/>
                </a:solidFill>
                <a:latin typeface="Arial MT"/>
                <a:cs typeface="Arial MT"/>
              </a:rPr>
              <a:t> </a:t>
            </a:r>
            <a:r>
              <a:rPr sz="1100" spc="-5" dirty="0">
                <a:solidFill>
                  <a:srgbClr val="15395F"/>
                </a:solidFill>
                <a:latin typeface="Arial MT"/>
                <a:cs typeface="Arial MT"/>
              </a:rPr>
              <a:t>53</a:t>
            </a:r>
            <a:r>
              <a:rPr sz="1100" dirty="0">
                <a:solidFill>
                  <a:srgbClr val="15395F"/>
                </a:solidFill>
                <a:latin typeface="Arial MT"/>
                <a:cs typeface="Arial MT"/>
              </a:rPr>
              <a:t> </a:t>
            </a:r>
            <a:r>
              <a:rPr sz="1100" spc="-30" dirty="0">
                <a:solidFill>
                  <a:srgbClr val="15395F"/>
                </a:solidFill>
                <a:latin typeface="Arial MT"/>
                <a:cs typeface="Arial MT"/>
              </a:rPr>
              <a:t>Fellows</a:t>
            </a:r>
            <a:r>
              <a:rPr sz="1100" spc="-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Ashoka</a:t>
            </a:r>
            <a:endParaRPr sz="1100">
              <a:latin typeface="Arial MT"/>
              <a:cs typeface="Arial MT"/>
            </a:endParaRPr>
          </a:p>
        </p:txBody>
      </p:sp>
      <p:sp>
        <p:nvSpPr>
          <p:cNvPr id="116" name="object 116"/>
          <p:cNvSpPr/>
          <p:nvPr/>
        </p:nvSpPr>
        <p:spPr>
          <a:xfrm>
            <a:off x="4665891" y="1998548"/>
            <a:ext cx="1465580" cy="1465580"/>
          </a:xfrm>
          <a:custGeom>
            <a:avLst/>
            <a:gdLst/>
            <a:ahLst/>
            <a:cxnLst/>
            <a:rect l="l" t="t" r="r" b="b"/>
            <a:pathLst>
              <a:path w="1465579" h="1465579">
                <a:moveTo>
                  <a:pt x="1465008" y="0"/>
                </a:moveTo>
                <a:lnTo>
                  <a:pt x="0" y="0"/>
                </a:lnTo>
                <a:lnTo>
                  <a:pt x="0" y="1465008"/>
                </a:lnTo>
                <a:lnTo>
                  <a:pt x="1465008" y="1465008"/>
                </a:lnTo>
                <a:lnTo>
                  <a:pt x="1465008" y="0"/>
                </a:lnTo>
                <a:close/>
              </a:path>
            </a:pathLst>
          </a:custGeom>
          <a:solidFill>
            <a:srgbClr val="15395F"/>
          </a:solidFill>
        </p:spPr>
        <p:txBody>
          <a:bodyPr wrap="square" lIns="0" tIns="0" rIns="0" bIns="0" rtlCol="0"/>
          <a:lstStyle/>
          <a:p>
            <a:endParaRPr/>
          </a:p>
        </p:txBody>
      </p:sp>
      <p:sp>
        <p:nvSpPr>
          <p:cNvPr id="117" name="object 117"/>
          <p:cNvSpPr txBox="1"/>
          <p:nvPr/>
        </p:nvSpPr>
        <p:spPr>
          <a:xfrm>
            <a:off x="702580" y="2786815"/>
            <a:ext cx="3148965" cy="773430"/>
          </a:xfrm>
          <a:prstGeom prst="rect">
            <a:avLst/>
          </a:prstGeom>
        </p:spPr>
        <p:txBody>
          <a:bodyPr vert="horz" wrap="square" lIns="0" tIns="123825" rIns="0" bIns="0" rtlCol="0">
            <a:spAutoFit/>
          </a:bodyPr>
          <a:lstStyle/>
          <a:p>
            <a:pPr marL="12700">
              <a:lnSpc>
                <a:spcPct val="100000"/>
              </a:lnSpc>
              <a:spcBef>
                <a:spcPts val="975"/>
              </a:spcBef>
            </a:pPr>
            <a:r>
              <a:rPr sz="1400" b="1" spc="50" dirty="0">
                <a:solidFill>
                  <a:srgbClr val="15395F"/>
                </a:solidFill>
                <a:latin typeface="Arial"/>
                <a:cs typeface="Arial"/>
              </a:rPr>
              <a:t>QUÉ</a:t>
            </a:r>
            <a:r>
              <a:rPr sz="1400" b="1" spc="5" dirty="0">
                <a:solidFill>
                  <a:srgbClr val="15395F"/>
                </a:solidFill>
                <a:latin typeface="Arial"/>
                <a:cs typeface="Arial"/>
              </a:rPr>
              <a:t> </a:t>
            </a:r>
            <a:r>
              <a:rPr sz="1400" b="1" spc="25" dirty="0">
                <a:solidFill>
                  <a:srgbClr val="15395F"/>
                </a:solidFill>
                <a:latin typeface="Arial"/>
                <a:cs typeface="Arial"/>
              </a:rPr>
              <a:t>PROBLEMAS</a:t>
            </a:r>
            <a:r>
              <a:rPr sz="1400" b="1" spc="5" dirty="0">
                <a:solidFill>
                  <a:srgbClr val="15395F"/>
                </a:solidFill>
                <a:latin typeface="Arial"/>
                <a:cs typeface="Arial"/>
              </a:rPr>
              <a:t> </a:t>
            </a:r>
            <a:r>
              <a:rPr sz="1400" b="1" spc="-5" dirty="0">
                <a:solidFill>
                  <a:srgbClr val="15395F"/>
                </a:solidFill>
                <a:latin typeface="Arial"/>
                <a:cs typeface="Arial"/>
              </a:rPr>
              <a:t>RESUELVE</a:t>
            </a:r>
            <a:endParaRPr sz="1400">
              <a:latin typeface="Arial"/>
              <a:cs typeface="Arial"/>
            </a:endParaRPr>
          </a:p>
          <a:p>
            <a:pPr marL="12700" marR="5080">
              <a:lnSpc>
                <a:spcPct val="100000"/>
              </a:lnSpc>
              <a:spcBef>
                <a:spcPts val="690"/>
              </a:spcBef>
            </a:pPr>
            <a:r>
              <a:rPr sz="1100" spc="-45" dirty="0">
                <a:solidFill>
                  <a:srgbClr val="15395F"/>
                </a:solidFill>
                <a:latin typeface="Arial MT"/>
                <a:cs typeface="Arial MT"/>
              </a:rPr>
              <a:t>A</a:t>
            </a:r>
            <a:r>
              <a:rPr sz="1100" dirty="0">
                <a:solidFill>
                  <a:srgbClr val="15395F"/>
                </a:solidFill>
                <a:latin typeface="Arial MT"/>
                <a:cs typeface="Arial MT"/>
              </a:rPr>
              <a:t> </a:t>
            </a:r>
            <a:r>
              <a:rPr sz="1100" spc="-25" dirty="0">
                <a:solidFill>
                  <a:srgbClr val="15395F"/>
                </a:solidFill>
                <a:latin typeface="Arial MT"/>
                <a:cs typeface="Arial MT"/>
              </a:rPr>
              <a:t>través</a:t>
            </a:r>
            <a:r>
              <a:rPr sz="110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15" dirty="0">
                <a:solidFill>
                  <a:srgbClr val="15395F"/>
                </a:solidFill>
                <a:latin typeface="Arial MT"/>
                <a:cs typeface="Arial MT"/>
              </a:rPr>
              <a:t>búsqueda</a:t>
            </a:r>
            <a:r>
              <a:rPr sz="1100" spc="5"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20" dirty="0">
                <a:solidFill>
                  <a:srgbClr val="15395F"/>
                </a:solidFill>
                <a:latin typeface="Arial MT"/>
                <a:cs typeface="Arial MT"/>
              </a:rPr>
              <a:t>selección</a:t>
            </a:r>
            <a:r>
              <a:rPr sz="1100" spc="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innovadores </a:t>
            </a:r>
            <a:r>
              <a:rPr sz="1100" spc="-295" dirty="0">
                <a:solidFill>
                  <a:srgbClr val="15395F"/>
                </a:solidFill>
                <a:latin typeface="Arial MT"/>
                <a:cs typeface="Arial MT"/>
              </a:rPr>
              <a:t> </a:t>
            </a:r>
            <a:r>
              <a:rPr sz="1100" spc="-25" dirty="0">
                <a:solidFill>
                  <a:srgbClr val="15395F"/>
                </a:solidFill>
                <a:latin typeface="Arial MT"/>
                <a:cs typeface="Arial MT"/>
              </a:rPr>
              <a:t>sociales</a:t>
            </a:r>
            <a:r>
              <a:rPr sz="1100" spc="-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0" dirty="0">
                <a:solidFill>
                  <a:srgbClr val="15395F"/>
                </a:solidFill>
                <a:latin typeface="Arial MT"/>
                <a:cs typeface="Arial MT"/>
              </a:rPr>
              <a:t>cambio</a:t>
            </a:r>
            <a:r>
              <a:rPr sz="1100" dirty="0">
                <a:solidFill>
                  <a:srgbClr val="15395F"/>
                </a:solidFill>
                <a:latin typeface="Arial MT"/>
                <a:cs typeface="Arial MT"/>
              </a:rPr>
              <a:t> </a:t>
            </a:r>
            <a:r>
              <a:rPr sz="1100" spc="-15" dirty="0">
                <a:solidFill>
                  <a:srgbClr val="15395F"/>
                </a:solidFill>
                <a:latin typeface="Arial MT"/>
                <a:cs typeface="Arial MT"/>
              </a:rPr>
              <a:t>sistémico</a:t>
            </a:r>
            <a:r>
              <a:rPr sz="1100" spc="-5" dirty="0">
                <a:solidFill>
                  <a:srgbClr val="15395F"/>
                </a:solidFill>
                <a:latin typeface="Arial MT"/>
                <a:cs typeface="Arial MT"/>
              </a:rPr>
              <a:t> </a:t>
            </a:r>
            <a:r>
              <a:rPr sz="1100" spc="-35" dirty="0">
                <a:solidFill>
                  <a:srgbClr val="15395F"/>
                </a:solidFill>
                <a:latin typeface="Arial MT"/>
                <a:cs typeface="Arial MT"/>
              </a:rPr>
              <a:t>(Ashoka</a:t>
            </a:r>
            <a:r>
              <a:rPr sz="1100" dirty="0">
                <a:solidFill>
                  <a:srgbClr val="15395F"/>
                </a:solidFill>
                <a:latin typeface="Arial MT"/>
                <a:cs typeface="Arial MT"/>
              </a:rPr>
              <a:t> </a:t>
            </a:r>
            <a:r>
              <a:rPr sz="1100" spc="-35" dirty="0">
                <a:solidFill>
                  <a:srgbClr val="15395F"/>
                </a:solidFill>
                <a:latin typeface="Arial MT"/>
                <a:cs typeface="Arial MT"/>
              </a:rPr>
              <a:t>Fellows),</a:t>
            </a:r>
            <a:endParaRPr sz="1100">
              <a:latin typeface="Arial MT"/>
              <a:cs typeface="Arial MT"/>
            </a:endParaRPr>
          </a:p>
        </p:txBody>
      </p:sp>
      <p:sp>
        <p:nvSpPr>
          <p:cNvPr id="118" name="object 118"/>
          <p:cNvSpPr txBox="1"/>
          <p:nvPr/>
        </p:nvSpPr>
        <p:spPr>
          <a:xfrm>
            <a:off x="702580" y="4845447"/>
            <a:ext cx="1039494" cy="452120"/>
          </a:xfrm>
          <a:prstGeom prst="rect">
            <a:avLst/>
          </a:prstGeom>
        </p:spPr>
        <p:txBody>
          <a:bodyPr vert="horz" wrap="square" lIns="0" tIns="12700" rIns="0" bIns="0" rtlCol="0">
            <a:spAutoFit/>
          </a:bodyPr>
          <a:lstStyle/>
          <a:p>
            <a:pPr marL="12700" marR="5080">
              <a:lnSpc>
                <a:spcPct val="100000"/>
              </a:lnSpc>
              <a:spcBef>
                <a:spcPts val="100"/>
              </a:spcBef>
            </a:pPr>
            <a:r>
              <a:rPr sz="1400" b="1" spc="65" dirty="0">
                <a:solidFill>
                  <a:srgbClr val="15395F"/>
                </a:solidFill>
                <a:latin typeface="Arial"/>
                <a:cs typeface="Arial"/>
              </a:rPr>
              <a:t>MIRADA </a:t>
            </a:r>
            <a:r>
              <a:rPr sz="1400" b="1" spc="70" dirty="0">
                <a:solidFill>
                  <a:srgbClr val="15395F"/>
                </a:solidFill>
                <a:latin typeface="Arial"/>
                <a:cs typeface="Arial"/>
              </a:rPr>
              <a:t> </a:t>
            </a:r>
            <a:r>
              <a:rPr sz="1400" b="1" spc="40" dirty="0">
                <a:solidFill>
                  <a:srgbClr val="15395F"/>
                </a:solidFill>
                <a:latin typeface="Arial"/>
                <a:cs typeface="Arial"/>
              </a:rPr>
              <a:t>HOLÍ</a:t>
            </a:r>
            <a:r>
              <a:rPr sz="1400" b="1" spc="20" dirty="0">
                <a:solidFill>
                  <a:srgbClr val="15395F"/>
                </a:solidFill>
                <a:latin typeface="Arial"/>
                <a:cs typeface="Arial"/>
              </a:rPr>
              <a:t>S</a:t>
            </a:r>
            <a:r>
              <a:rPr sz="1400" b="1" spc="60" dirty="0">
                <a:solidFill>
                  <a:srgbClr val="15395F"/>
                </a:solidFill>
                <a:latin typeface="Arial"/>
                <a:cs typeface="Arial"/>
              </a:rPr>
              <a:t>TICA</a:t>
            </a:r>
            <a:endParaRPr sz="1400">
              <a:latin typeface="Arial"/>
              <a:cs typeface="Arial"/>
            </a:endParaRPr>
          </a:p>
        </p:txBody>
      </p:sp>
      <p:sp>
        <p:nvSpPr>
          <p:cNvPr id="119" name="object 119"/>
          <p:cNvSpPr txBox="1"/>
          <p:nvPr/>
        </p:nvSpPr>
        <p:spPr>
          <a:xfrm>
            <a:off x="8218720" y="8558090"/>
            <a:ext cx="2292350" cy="878840"/>
          </a:xfrm>
          <a:prstGeom prst="rect">
            <a:avLst/>
          </a:prstGeom>
        </p:spPr>
        <p:txBody>
          <a:bodyPr vert="horz" wrap="square" lIns="0" tIns="12700" rIns="0" bIns="0" rtlCol="0">
            <a:spAutoFit/>
          </a:bodyPr>
          <a:lstStyle/>
          <a:p>
            <a:pPr marL="251460" marR="300355" algn="ctr">
              <a:lnSpc>
                <a:spcPct val="100000"/>
              </a:lnSpc>
              <a:spcBef>
                <a:spcPts val="100"/>
              </a:spcBef>
            </a:pPr>
            <a:r>
              <a:rPr sz="1400" b="1" spc="114" dirty="0">
                <a:solidFill>
                  <a:srgbClr val="15395F"/>
                </a:solidFill>
                <a:latin typeface="Arial"/>
                <a:cs typeface="Arial"/>
              </a:rPr>
              <a:t>90%</a:t>
            </a:r>
            <a:r>
              <a:rPr sz="1400" b="1" spc="-5" dirty="0">
                <a:solidFill>
                  <a:srgbClr val="15395F"/>
                </a:solidFill>
                <a:latin typeface="Arial"/>
                <a:cs typeface="Arial"/>
              </a:rPr>
              <a:t> </a:t>
            </a:r>
            <a:r>
              <a:rPr sz="1400" b="1" spc="80" dirty="0">
                <a:solidFill>
                  <a:srgbClr val="15395F"/>
                </a:solidFill>
                <a:latin typeface="Arial"/>
                <a:cs typeface="Arial"/>
              </a:rPr>
              <a:t>de</a:t>
            </a:r>
            <a:r>
              <a:rPr sz="1400" b="1" spc="15" dirty="0">
                <a:solidFill>
                  <a:srgbClr val="15395F"/>
                </a:solidFill>
                <a:latin typeface="Arial"/>
                <a:cs typeface="Arial"/>
              </a:rPr>
              <a:t> </a:t>
            </a:r>
            <a:r>
              <a:rPr sz="1400" b="1" spc="10" dirty="0">
                <a:solidFill>
                  <a:srgbClr val="15395F"/>
                </a:solidFill>
                <a:latin typeface="Arial"/>
                <a:cs typeface="Arial"/>
              </a:rPr>
              <a:t>los </a:t>
            </a:r>
            <a:r>
              <a:rPr sz="1400" b="1" spc="30" dirty="0">
                <a:solidFill>
                  <a:srgbClr val="15395F"/>
                </a:solidFill>
                <a:latin typeface="Arial"/>
                <a:cs typeface="Arial"/>
              </a:rPr>
              <a:t>Fellows </a:t>
            </a:r>
            <a:r>
              <a:rPr sz="1400" b="1" spc="-370" dirty="0">
                <a:solidFill>
                  <a:srgbClr val="15395F"/>
                </a:solidFill>
                <a:latin typeface="Arial"/>
                <a:cs typeface="Arial"/>
              </a:rPr>
              <a:t> </a:t>
            </a:r>
            <a:r>
              <a:rPr sz="1400" b="1" spc="25" dirty="0">
                <a:solidFill>
                  <a:srgbClr val="15395F"/>
                </a:solidFill>
                <a:latin typeface="Arial"/>
                <a:cs typeface="Arial"/>
              </a:rPr>
              <a:t>han</a:t>
            </a:r>
            <a:r>
              <a:rPr sz="1400" b="1" spc="5" dirty="0">
                <a:solidFill>
                  <a:srgbClr val="15395F"/>
                </a:solidFill>
                <a:latin typeface="Arial"/>
                <a:cs typeface="Arial"/>
              </a:rPr>
              <a:t> </a:t>
            </a:r>
            <a:r>
              <a:rPr sz="1400" b="1" spc="30" dirty="0">
                <a:solidFill>
                  <a:srgbClr val="15395F"/>
                </a:solidFill>
                <a:latin typeface="Arial"/>
                <a:cs typeface="Arial"/>
              </a:rPr>
              <a:t>visto</a:t>
            </a:r>
            <a:r>
              <a:rPr sz="1400" b="1" spc="20" dirty="0">
                <a:solidFill>
                  <a:srgbClr val="15395F"/>
                </a:solidFill>
                <a:latin typeface="Arial"/>
                <a:cs typeface="Arial"/>
              </a:rPr>
              <a:t> </a:t>
            </a:r>
            <a:r>
              <a:rPr sz="1400" b="1" spc="-30" dirty="0">
                <a:solidFill>
                  <a:srgbClr val="15395F"/>
                </a:solidFill>
                <a:latin typeface="Arial"/>
                <a:cs typeface="Arial"/>
              </a:rPr>
              <a:t>su</a:t>
            </a:r>
            <a:r>
              <a:rPr sz="1400" b="1" spc="25" dirty="0">
                <a:solidFill>
                  <a:srgbClr val="15395F"/>
                </a:solidFill>
                <a:latin typeface="Arial"/>
                <a:cs typeface="Arial"/>
              </a:rPr>
              <a:t> </a:t>
            </a:r>
            <a:r>
              <a:rPr sz="1400" b="1" spc="60" dirty="0">
                <a:solidFill>
                  <a:srgbClr val="15395F"/>
                </a:solidFill>
                <a:latin typeface="Arial"/>
                <a:cs typeface="Arial"/>
              </a:rPr>
              <a:t>idea </a:t>
            </a:r>
            <a:r>
              <a:rPr sz="1400" b="1" spc="65" dirty="0">
                <a:solidFill>
                  <a:srgbClr val="15395F"/>
                </a:solidFill>
                <a:latin typeface="Arial"/>
                <a:cs typeface="Arial"/>
              </a:rPr>
              <a:t> </a:t>
            </a:r>
            <a:r>
              <a:rPr sz="1400" b="1" spc="50" dirty="0">
                <a:solidFill>
                  <a:srgbClr val="15395F"/>
                </a:solidFill>
                <a:latin typeface="Arial"/>
                <a:cs typeface="Arial"/>
              </a:rPr>
              <a:t>replicada</a:t>
            </a:r>
            <a:r>
              <a:rPr sz="1400" b="1" spc="-10" dirty="0">
                <a:solidFill>
                  <a:srgbClr val="15395F"/>
                </a:solidFill>
                <a:latin typeface="Arial"/>
                <a:cs typeface="Arial"/>
              </a:rPr>
              <a:t> </a:t>
            </a:r>
            <a:r>
              <a:rPr sz="1400" b="1" spc="65" dirty="0">
                <a:solidFill>
                  <a:srgbClr val="15395F"/>
                </a:solidFill>
                <a:latin typeface="Arial"/>
                <a:cs typeface="Arial"/>
              </a:rPr>
              <a:t>por</a:t>
            </a:r>
            <a:r>
              <a:rPr sz="1400" b="1" spc="-15" dirty="0">
                <a:solidFill>
                  <a:srgbClr val="15395F"/>
                </a:solidFill>
                <a:latin typeface="Arial"/>
                <a:cs typeface="Arial"/>
              </a:rPr>
              <a:t> </a:t>
            </a:r>
            <a:r>
              <a:rPr sz="1400" b="1" spc="40" dirty="0">
                <a:solidFill>
                  <a:srgbClr val="15395F"/>
                </a:solidFill>
                <a:latin typeface="Arial"/>
                <a:cs typeface="Arial"/>
              </a:rPr>
              <a:t>otros</a:t>
            </a:r>
            <a:endParaRPr sz="1400">
              <a:latin typeface="Arial"/>
              <a:cs typeface="Arial"/>
            </a:endParaRPr>
          </a:p>
          <a:p>
            <a:pPr algn="ctr">
              <a:lnSpc>
                <a:spcPct val="100000"/>
              </a:lnSpc>
            </a:pPr>
            <a:r>
              <a:rPr sz="1400" b="1" spc="35" dirty="0">
                <a:solidFill>
                  <a:srgbClr val="15395F"/>
                </a:solidFill>
                <a:latin typeface="Arial"/>
                <a:cs typeface="Arial"/>
              </a:rPr>
              <a:t>grupos</a:t>
            </a:r>
            <a:r>
              <a:rPr sz="1400" b="1" spc="25" dirty="0">
                <a:solidFill>
                  <a:srgbClr val="15395F"/>
                </a:solidFill>
                <a:latin typeface="Arial"/>
                <a:cs typeface="Arial"/>
              </a:rPr>
              <a:t> </a:t>
            </a:r>
            <a:r>
              <a:rPr sz="1400" b="1" spc="15" dirty="0">
                <a:solidFill>
                  <a:srgbClr val="15395F"/>
                </a:solidFill>
                <a:latin typeface="Arial"/>
                <a:cs typeface="Arial"/>
              </a:rPr>
              <a:t>u</a:t>
            </a:r>
            <a:r>
              <a:rPr sz="1400" b="1" spc="10" dirty="0">
                <a:solidFill>
                  <a:srgbClr val="15395F"/>
                </a:solidFill>
                <a:latin typeface="Arial"/>
                <a:cs typeface="Arial"/>
              </a:rPr>
              <a:t> </a:t>
            </a:r>
            <a:r>
              <a:rPr sz="1400" b="1" spc="35" dirty="0">
                <a:solidFill>
                  <a:srgbClr val="15395F"/>
                </a:solidFill>
                <a:latin typeface="Arial"/>
                <a:cs typeface="Arial"/>
              </a:rPr>
              <a:t>organizaciones.</a:t>
            </a:r>
            <a:endParaRPr sz="1400">
              <a:latin typeface="Arial"/>
              <a:cs typeface="Arial"/>
            </a:endParaRPr>
          </a:p>
        </p:txBody>
      </p:sp>
      <p:sp>
        <p:nvSpPr>
          <p:cNvPr id="120" name="object 120"/>
          <p:cNvSpPr txBox="1"/>
          <p:nvPr/>
        </p:nvSpPr>
        <p:spPr>
          <a:xfrm>
            <a:off x="6407649" y="2786815"/>
            <a:ext cx="3315970" cy="773430"/>
          </a:xfrm>
          <a:prstGeom prst="rect">
            <a:avLst/>
          </a:prstGeom>
        </p:spPr>
        <p:txBody>
          <a:bodyPr vert="horz" wrap="square" lIns="0" tIns="123825" rIns="0" bIns="0" rtlCol="0">
            <a:spAutoFit/>
          </a:bodyPr>
          <a:lstStyle/>
          <a:p>
            <a:pPr marL="12700">
              <a:lnSpc>
                <a:spcPct val="100000"/>
              </a:lnSpc>
              <a:spcBef>
                <a:spcPts val="975"/>
              </a:spcBef>
            </a:pPr>
            <a:r>
              <a:rPr sz="1400" b="1" spc="95" dirty="0">
                <a:solidFill>
                  <a:srgbClr val="15395F"/>
                </a:solidFill>
                <a:latin typeface="Arial"/>
                <a:cs typeface="Arial"/>
              </a:rPr>
              <a:t>A</a:t>
            </a:r>
            <a:r>
              <a:rPr sz="1400" b="1" spc="15" dirty="0">
                <a:solidFill>
                  <a:srgbClr val="15395F"/>
                </a:solidFill>
                <a:latin typeface="Arial"/>
                <a:cs typeface="Arial"/>
              </a:rPr>
              <a:t> </a:t>
            </a:r>
            <a:r>
              <a:rPr sz="1400" b="1" spc="45" dirty="0">
                <a:solidFill>
                  <a:srgbClr val="15395F"/>
                </a:solidFill>
                <a:latin typeface="Arial"/>
                <a:cs typeface="Arial"/>
              </a:rPr>
              <a:t>CUÁNTAS</a:t>
            </a:r>
            <a:r>
              <a:rPr sz="1400" b="1" spc="15" dirty="0">
                <a:solidFill>
                  <a:srgbClr val="15395F"/>
                </a:solidFill>
                <a:latin typeface="Arial"/>
                <a:cs typeface="Arial"/>
              </a:rPr>
              <a:t> </a:t>
            </a:r>
            <a:r>
              <a:rPr sz="1400" b="1" spc="25" dirty="0">
                <a:solidFill>
                  <a:srgbClr val="15395F"/>
                </a:solidFill>
                <a:latin typeface="Arial"/>
                <a:cs typeface="Arial"/>
              </a:rPr>
              <a:t>PERSONAS</a:t>
            </a:r>
            <a:r>
              <a:rPr sz="1400" b="1" spc="20" dirty="0">
                <a:solidFill>
                  <a:srgbClr val="15395F"/>
                </a:solidFill>
                <a:latin typeface="Arial"/>
                <a:cs typeface="Arial"/>
              </a:rPr>
              <a:t> </a:t>
            </a:r>
            <a:r>
              <a:rPr sz="1400" b="1" spc="25" dirty="0">
                <a:solidFill>
                  <a:srgbClr val="15395F"/>
                </a:solidFill>
                <a:latin typeface="Arial"/>
                <a:cs typeface="Arial"/>
              </a:rPr>
              <a:t>LLEGA</a:t>
            </a:r>
            <a:endParaRPr sz="1400">
              <a:latin typeface="Arial"/>
              <a:cs typeface="Arial"/>
            </a:endParaRPr>
          </a:p>
          <a:p>
            <a:pPr marL="17145" marR="5080">
              <a:lnSpc>
                <a:spcPct val="100000"/>
              </a:lnSpc>
              <a:spcBef>
                <a:spcPts val="690"/>
              </a:spcBef>
            </a:pPr>
            <a:r>
              <a:rPr sz="1100" spc="-25" dirty="0">
                <a:solidFill>
                  <a:srgbClr val="15395F"/>
                </a:solidFill>
                <a:latin typeface="Arial MT"/>
                <a:cs typeface="Arial MT"/>
              </a:rPr>
              <a:t>Alrededor</a:t>
            </a:r>
            <a:r>
              <a:rPr sz="1100" spc="5" dirty="0">
                <a:solidFill>
                  <a:srgbClr val="15395F"/>
                </a:solidFill>
                <a:latin typeface="Arial MT"/>
                <a:cs typeface="Arial MT"/>
              </a:rPr>
              <a:t> </a:t>
            </a:r>
            <a:r>
              <a:rPr sz="1100" spc="-25" dirty="0">
                <a:solidFill>
                  <a:srgbClr val="15395F"/>
                </a:solidFill>
                <a:latin typeface="Arial MT"/>
                <a:cs typeface="Arial MT"/>
              </a:rPr>
              <a:t>del</a:t>
            </a:r>
            <a:r>
              <a:rPr sz="1100" spc="5" dirty="0">
                <a:solidFill>
                  <a:srgbClr val="15395F"/>
                </a:solidFill>
                <a:latin typeface="Arial MT"/>
                <a:cs typeface="Arial MT"/>
              </a:rPr>
              <a:t> </a:t>
            </a:r>
            <a:r>
              <a:rPr sz="1100" spc="-5" dirty="0">
                <a:solidFill>
                  <a:srgbClr val="15395F"/>
                </a:solidFill>
                <a:latin typeface="Arial MT"/>
                <a:cs typeface="Arial MT"/>
              </a:rPr>
              <a:t>mundo</a:t>
            </a:r>
            <a:r>
              <a:rPr sz="1100" spc="5" dirty="0">
                <a:solidFill>
                  <a:srgbClr val="15395F"/>
                </a:solidFill>
                <a:latin typeface="Arial MT"/>
                <a:cs typeface="Arial MT"/>
              </a:rPr>
              <a:t> </a:t>
            </a:r>
            <a:r>
              <a:rPr sz="1100" spc="-35" dirty="0">
                <a:solidFill>
                  <a:srgbClr val="15395F"/>
                </a:solidFill>
                <a:latin typeface="Arial MT"/>
                <a:cs typeface="Arial MT"/>
              </a:rPr>
              <a:t>hay</a:t>
            </a:r>
            <a:r>
              <a:rPr sz="1100" spc="5" dirty="0">
                <a:solidFill>
                  <a:srgbClr val="15395F"/>
                </a:solidFill>
                <a:latin typeface="Arial MT"/>
                <a:cs typeface="Arial MT"/>
              </a:rPr>
              <a:t> </a:t>
            </a:r>
            <a:r>
              <a:rPr sz="1100" dirty="0">
                <a:solidFill>
                  <a:srgbClr val="15395F"/>
                </a:solidFill>
                <a:latin typeface="Arial MT"/>
                <a:cs typeface="Arial MT"/>
              </a:rPr>
              <a:t>3700+</a:t>
            </a:r>
            <a:r>
              <a:rPr sz="1100" spc="5" dirty="0">
                <a:solidFill>
                  <a:srgbClr val="15395F"/>
                </a:solidFill>
                <a:latin typeface="Arial MT"/>
                <a:cs typeface="Arial MT"/>
              </a:rPr>
              <a:t> </a:t>
            </a:r>
            <a:r>
              <a:rPr sz="1100" spc="-25" dirty="0">
                <a:solidFill>
                  <a:srgbClr val="15395F"/>
                </a:solidFill>
                <a:latin typeface="Arial MT"/>
                <a:cs typeface="Arial MT"/>
              </a:rPr>
              <a:t>fellows</a:t>
            </a:r>
            <a:r>
              <a:rPr sz="1100" spc="10" dirty="0">
                <a:solidFill>
                  <a:srgbClr val="15395F"/>
                </a:solidFill>
                <a:latin typeface="Arial MT"/>
                <a:cs typeface="Arial MT"/>
              </a:rPr>
              <a:t> </a:t>
            </a:r>
            <a:r>
              <a:rPr sz="1100" spc="-20" dirty="0">
                <a:solidFill>
                  <a:srgbClr val="15395F"/>
                </a:solidFill>
                <a:latin typeface="Arial MT"/>
                <a:cs typeface="Arial MT"/>
              </a:rPr>
              <a:t>Ashoka.</a:t>
            </a:r>
            <a:r>
              <a:rPr sz="1100" spc="5" dirty="0">
                <a:solidFill>
                  <a:srgbClr val="15395F"/>
                </a:solidFill>
                <a:latin typeface="Arial MT"/>
                <a:cs typeface="Arial MT"/>
              </a:rPr>
              <a:t> </a:t>
            </a:r>
            <a:r>
              <a:rPr sz="1100" spc="-25" dirty="0">
                <a:solidFill>
                  <a:srgbClr val="15395F"/>
                </a:solidFill>
                <a:latin typeface="Arial MT"/>
                <a:cs typeface="Arial MT"/>
              </a:rPr>
              <a:t>Cada </a:t>
            </a:r>
            <a:r>
              <a:rPr sz="1100" spc="-290" dirty="0">
                <a:solidFill>
                  <a:srgbClr val="15395F"/>
                </a:solidFill>
                <a:latin typeface="Arial MT"/>
                <a:cs typeface="Arial MT"/>
              </a:rPr>
              <a:t> </a:t>
            </a:r>
            <a:r>
              <a:rPr sz="1100" spc="-25" dirty="0">
                <a:solidFill>
                  <a:srgbClr val="15395F"/>
                </a:solidFill>
                <a:latin typeface="Arial MT"/>
                <a:cs typeface="Arial MT"/>
              </a:rPr>
              <a:t>año</a:t>
            </a:r>
            <a:r>
              <a:rPr sz="1100"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35" dirty="0">
                <a:solidFill>
                  <a:srgbClr val="15395F"/>
                </a:solidFill>
                <a:latin typeface="Arial MT"/>
                <a:cs typeface="Arial MT"/>
              </a:rPr>
              <a:t>Chile</a:t>
            </a:r>
            <a:r>
              <a:rPr sz="1100" dirty="0">
                <a:solidFill>
                  <a:srgbClr val="15395F"/>
                </a:solidFill>
                <a:latin typeface="Arial MT"/>
                <a:cs typeface="Arial MT"/>
              </a:rPr>
              <a:t> </a:t>
            </a:r>
            <a:r>
              <a:rPr sz="1100" spc="-10" dirty="0">
                <a:solidFill>
                  <a:srgbClr val="15395F"/>
                </a:solidFill>
                <a:latin typeface="Arial MT"/>
                <a:cs typeface="Arial MT"/>
              </a:rPr>
              <a:t>debemos</a:t>
            </a:r>
            <a:r>
              <a:rPr sz="1100" dirty="0">
                <a:solidFill>
                  <a:srgbClr val="15395F"/>
                </a:solidFill>
                <a:latin typeface="Arial MT"/>
                <a:cs typeface="Arial MT"/>
              </a:rPr>
              <a:t> </a:t>
            </a:r>
            <a:r>
              <a:rPr sz="1100" spc="-15" dirty="0">
                <a:solidFill>
                  <a:srgbClr val="15395F"/>
                </a:solidFill>
                <a:latin typeface="Arial MT"/>
                <a:cs typeface="Arial MT"/>
              </a:rPr>
              <a:t>encontrar</a:t>
            </a:r>
            <a:r>
              <a:rPr sz="1100" dirty="0">
                <a:solidFill>
                  <a:srgbClr val="15395F"/>
                </a:solidFill>
                <a:latin typeface="Arial MT"/>
                <a:cs typeface="Arial MT"/>
              </a:rPr>
              <a:t> </a:t>
            </a:r>
            <a:r>
              <a:rPr sz="1100" spc="-5" dirty="0">
                <a:solidFill>
                  <a:srgbClr val="15395F"/>
                </a:solidFill>
                <a:latin typeface="Arial MT"/>
                <a:cs typeface="Arial MT"/>
              </a:rPr>
              <a:t>dos</a:t>
            </a:r>
            <a:r>
              <a:rPr sz="1100" dirty="0">
                <a:solidFill>
                  <a:srgbClr val="15395F"/>
                </a:solidFill>
                <a:latin typeface="Arial MT"/>
                <a:cs typeface="Arial MT"/>
              </a:rPr>
              <a:t> </a:t>
            </a:r>
            <a:r>
              <a:rPr sz="1100" spc="-25" dirty="0">
                <a:solidFill>
                  <a:srgbClr val="15395F"/>
                </a:solidFill>
                <a:latin typeface="Arial MT"/>
                <a:cs typeface="Arial MT"/>
              </a:rPr>
              <a:t>nuevos</a:t>
            </a:r>
            <a:r>
              <a:rPr sz="1100" dirty="0">
                <a:solidFill>
                  <a:srgbClr val="15395F"/>
                </a:solidFill>
                <a:latin typeface="Arial MT"/>
                <a:cs typeface="Arial MT"/>
              </a:rPr>
              <a:t> </a:t>
            </a:r>
            <a:r>
              <a:rPr sz="1100" spc="-25" dirty="0">
                <a:solidFill>
                  <a:srgbClr val="15395F"/>
                </a:solidFill>
                <a:latin typeface="Arial MT"/>
                <a:cs typeface="Arial MT"/>
              </a:rPr>
              <a:t>fellows</a:t>
            </a:r>
            <a:endParaRPr sz="1100">
              <a:latin typeface="Arial MT"/>
              <a:cs typeface="Arial MT"/>
            </a:endParaRPr>
          </a:p>
        </p:txBody>
      </p:sp>
      <p:sp>
        <p:nvSpPr>
          <p:cNvPr id="121" name="object 121"/>
          <p:cNvSpPr txBox="1"/>
          <p:nvPr/>
        </p:nvSpPr>
        <p:spPr>
          <a:xfrm>
            <a:off x="3819878" y="1071464"/>
            <a:ext cx="916940" cy="574040"/>
          </a:xfrm>
          <a:prstGeom prst="rect">
            <a:avLst/>
          </a:prstGeom>
        </p:spPr>
        <p:txBody>
          <a:bodyPr vert="horz" wrap="square" lIns="0" tIns="12700" rIns="0" bIns="0" rtlCol="0">
            <a:spAutoFit/>
          </a:bodyPr>
          <a:lstStyle/>
          <a:p>
            <a:pPr marL="82550" marR="6985" indent="-70485" algn="r">
              <a:lnSpc>
                <a:spcPct val="100000"/>
              </a:lnSpc>
              <a:spcBef>
                <a:spcPts val="100"/>
              </a:spcBef>
            </a:pPr>
            <a:r>
              <a:rPr sz="1200" spc="-10" dirty="0">
                <a:solidFill>
                  <a:srgbClr val="FFFFFF"/>
                </a:solidFill>
                <a:latin typeface="Arial MT"/>
                <a:cs typeface="Arial MT"/>
              </a:rPr>
              <a:t>PROYECTO </a:t>
            </a:r>
            <a:r>
              <a:rPr sz="1200" spc="-320" dirty="0">
                <a:solidFill>
                  <a:srgbClr val="FFFFFF"/>
                </a:solidFill>
                <a:latin typeface="Arial MT"/>
                <a:cs typeface="Arial MT"/>
              </a:rPr>
              <a:t> </a:t>
            </a:r>
            <a:r>
              <a:rPr sz="1200" spc="35" dirty="0">
                <a:solidFill>
                  <a:srgbClr val="FFFFFF"/>
                </a:solidFill>
                <a:latin typeface="Arial MT"/>
                <a:cs typeface="Arial MT"/>
              </a:rPr>
              <a:t>LIDERADO</a:t>
            </a:r>
            <a:endParaRPr sz="1200">
              <a:latin typeface="Arial MT"/>
              <a:cs typeface="Arial MT"/>
            </a:endParaRPr>
          </a:p>
          <a:p>
            <a:pPr marR="5080" algn="r">
              <a:lnSpc>
                <a:spcPct val="100000"/>
              </a:lnSpc>
            </a:pPr>
            <a:r>
              <a:rPr sz="1200" spc="25" dirty="0">
                <a:solidFill>
                  <a:srgbClr val="FFFFFF"/>
                </a:solidFill>
                <a:latin typeface="Arial MT"/>
                <a:cs typeface="Arial MT"/>
              </a:rPr>
              <a:t>POR</a:t>
            </a:r>
            <a:endParaRPr sz="1200">
              <a:latin typeface="Arial MT"/>
              <a:cs typeface="Arial MT"/>
            </a:endParaRPr>
          </a:p>
        </p:txBody>
      </p:sp>
      <p:sp>
        <p:nvSpPr>
          <p:cNvPr id="122" name="object 122"/>
          <p:cNvSpPr txBox="1"/>
          <p:nvPr/>
        </p:nvSpPr>
        <p:spPr>
          <a:xfrm>
            <a:off x="6018095" y="1071464"/>
            <a:ext cx="724535" cy="574040"/>
          </a:xfrm>
          <a:prstGeom prst="rect">
            <a:avLst/>
          </a:prstGeom>
        </p:spPr>
        <p:txBody>
          <a:bodyPr vert="horz" wrap="square" lIns="0" tIns="12700" rIns="0" bIns="0" rtlCol="0">
            <a:spAutoFit/>
          </a:bodyPr>
          <a:lstStyle/>
          <a:p>
            <a:pPr marL="12700" marR="5080" indent="479425" algn="r">
              <a:lnSpc>
                <a:spcPct val="100000"/>
              </a:lnSpc>
              <a:spcBef>
                <a:spcPts val="100"/>
              </a:spcBef>
            </a:pPr>
            <a:r>
              <a:rPr sz="1200" spc="20" dirty="0">
                <a:solidFill>
                  <a:srgbClr val="FFFFFF"/>
                </a:solidFill>
                <a:latin typeface="Arial MT"/>
                <a:cs typeface="Arial MT"/>
              </a:rPr>
              <a:t>EN  </a:t>
            </a:r>
            <a:r>
              <a:rPr sz="1200" spc="70" dirty="0">
                <a:solidFill>
                  <a:srgbClr val="FFFFFF"/>
                </a:solidFill>
                <a:latin typeface="Arial MT"/>
                <a:cs typeface="Arial MT"/>
              </a:rPr>
              <a:t>ALIANZA</a:t>
            </a:r>
            <a:endParaRPr sz="1200">
              <a:latin typeface="Arial MT"/>
              <a:cs typeface="Arial MT"/>
            </a:endParaRPr>
          </a:p>
          <a:p>
            <a:pPr marR="5080" algn="r">
              <a:lnSpc>
                <a:spcPct val="100000"/>
              </a:lnSpc>
            </a:pPr>
            <a:r>
              <a:rPr sz="1200" spc="50" dirty="0">
                <a:solidFill>
                  <a:srgbClr val="FFFFFF"/>
                </a:solidFill>
                <a:latin typeface="Arial MT"/>
                <a:cs typeface="Arial MT"/>
              </a:rPr>
              <a:t>CON</a:t>
            </a:r>
            <a:endParaRPr sz="1200">
              <a:latin typeface="Arial MT"/>
              <a:cs typeface="Arial MT"/>
            </a:endParaRPr>
          </a:p>
        </p:txBody>
      </p:sp>
      <p:sp>
        <p:nvSpPr>
          <p:cNvPr id="123" name="object 123"/>
          <p:cNvSpPr txBox="1"/>
          <p:nvPr/>
        </p:nvSpPr>
        <p:spPr>
          <a:xfrm rot="660000">
            <a:off x="6801124" y="7697198"/>
            <a:ext cx="1009416" cy="127000"/>
          </a:xfrm>
          <a:prstGeom prst="rect">
            <a:avLst/>
          </a:prstGeom>
        </p:spPr>
        <p:txBody>
          <a:bodyPr vert="horz" wrap="square" lIns="0" tIns="0" rIns="0" bIns="0" rtlCol="0">
            <a:spAutoFit/>
          </a:bodyPr>
          <a:lstStyle/>
          <a:p>
            <a:pPr>
              <a:lnSpc>
                <a:spcPts val="1000"/>
              </a:lnSpc>
            </a:pPr>
            <a:r>
              <a:rPr sz="1500" b="1" spc="30" baseline="2777" dirty="0">
                <a:solidFill>
                  <a:srgbClr val="15395F"/>
                </a:solidFill>
                <a:latin typeface="Arial"/>
                <a:cs typeface="Arial"/>
              </a:rPr>
              <a:t>APOYO</a:t>
            </a:r>
            <a:r>
              <a:rPr sz="1500" b="1" spc="-7" baseline="2777" dirty="0">
                <a:solidFill>
                  <a:srgbClr val="15395F"/>
                </a:solidFill>
                <a:latin typeface="Arial"/>
                <a:cs typeface="Arial"/>
              </a:rPr>
              <a:t> </a:t>
            </a:r>
            <a:r>
              <a:rPr sz="1000" b="1" spc="35" dirty="0">
                <a:solidFill>
                  <a:srgbClr val="15395F"/>
                </a:solidFill>
                <a:latin typeface="Arial"/>
                <a:cs typeface="Arial"/>
              </a:rPr>
              <a:t>EN</a:t>
            </a:r>
            <a:r>
              <a:rPr sz="1000" b="1" dirty="0">
                <a:solidFill>
                  <a:srgbClr val="15395F"/>
                </a:solidFill>
                <a:latin typeface="Arial"/>
                <a:cs typeface="Arial"/>
              </a:rPr>
              <a:t> </a:t>
            </a:r>
            <a:r>
              <a:rPr sz="1000" b="1" spc="-5" dirty="0">
                <a:solidFill>
                  <a:srgbClr val="15395F"/>
                </a:solidFill>
                <a:latin typeface="Arial"/>
                <a:cs typeface="Arial"/>
              </a:rPr>
              <a:t>LOS</a:t>
            </a:r>
            <a:endParaRPr sz="1000">
              <a:latin typeface="Arial"/>
              <a:cs typeface="Arial"/>
            </a:endParaRPr>
          </a:p>
        </p:txBody>
      </p:sp>
      <p:sp>
        <p:nvSpPr>
          <p:cNvPr id="124" name="object 124"/>
          <p:cNvSpPr txBox="1"/>
          <p:nvPr/>
        </p:nvSpPr>
        <p:spPr>
          <a:xfrm rot="660000">
            <a:off x="6770220" y="7858645"/>
            <a:ext cx="1130471" cy="127000"/>
          </a:xfrm>
          <a:prstGeom prst="rect">
            <a:avLst/>
          </a:prstGeom>
        </p:spPr>
        <p:txBody>
          <a:bodyPr vert="horz" wrap="square" lIns="0" tIns="0" rIns="0" bIns="0" rtlCol="0">
            <a:spAutoFit/>
          </a:bodyPr>
          <a:lstStyle/>
          <a:p>
            <a:pPr>
              <a:lnSpc>
                <a:spcPts val="1000"/>
              </a:lnSpc>
            </a:pPr>
            <a:r>
              <a:rPr sz="1500" b="1" spc="22" baseline="2777" dirty="0">
                <a:solidFill>
                  <a:srgbClr val="15395F"/>
                </a:solidFill>
                <a:latin typeface="Arial"/>
                <a:cs typeface="Arial"/>
              </a:rPr>
              <a:t>PRIMERO</a:t>
            </a:r>
            <a:r>
              <a:rPr sz="1000" b="1" spc="15" dirty="0">
                <a:solidFill>
                  <a:srgbClr val="15395F"/>
                </a:solidFill>
                <a:latin typeface="Arial"/>
                <a:cs typeface="Arial"/>
              </a:rPr>
              <a:t>S</a:t>
            </a:r>
            <a:r>
              <a:rPr sz="1000" b="1" spc="-40" dirty="0">
                <a:solidFill>
                  <a:srgbClr val="15395F"/>
                </a:solidFill>
                <a:latin typeface="Arial"/>
                <a:cs typeface="Arial"/>
              </a:rPr>
              <a:t> </a:t>
            </a:r>
            <a:r>
              <a:rPr sz="1000" b="1" spc="40" dirty="0">
                <a:solidFill>
                  <a:srgbClr val="15395F"/>
                </a:solidFill>
                <a:latin typeface="Arial"/>
                <a:cs typeface="Arial"/>
              </a:rPr>
              <a:t>AÑOS</a:t>
            </a:r>
            <a:endParaRPr sz="1000">
              <a:latin typeface="Arial"/>
              <a:cs typeface="Arial"/>
            </a:endParaRPr>
          </a:p>
        </p:txBody>
      </p:sp>
      <p:sp>
        <p:nvSpPr>
          <p:cNvPr id="125" name="object 125"/>
          <p:cNvSpPr txBox="1"/>
          <p:nvPr/>
        </p:nvSpPr>
        <p:spPr>
          <a:xfrm>
            <a:off x="2739343" y="7860434"/>
            <a:ext cx="911225" cy="330200"/>
          </a:xfrm>
          <a:prstGeom prst="rect">
            <a:avLst/>
          </a:prstGeom>
        </p:spPr>
        <p:txBody>
          <a:bodyPr vert="horz" wrap="square" lIns="0" tIns="12700" rIns="0" bIns="0" rtlCol="0">
            <a:spAutoFit/>
          </a:bodyPr>
          <a:lstStyle/>
          <a:p>
            <a:pPr marL="205740" marR="5080" indent="-193675">
              <a:lnSpc>
                <a:spcPct val="100000"/>
              </a:lnSpc>
              <a:spcBef>
                <a:spcPts val="100"/>
              </a:spcBef>
            </a:pPr>
            <a:r>
              <a:rPr sz="1000" b="1" spc="60" dirty="0">
                <a:solidFill>
                  <a:srgbClr val="15395F"/>
                </a:solidFill>
                <a:latin typeface="Arial"/>
                <a:cs typeface="Arial"/>
              </a:rPr>
              <a:t>INN</a:t>
            </a:r>
            <a:r>
              <a:rPr sz="1000" b="1" spc="35" dirty="0">
                <a:solidFill>
                  <a:srgbClr val="15395F"/>
                </a:solidFill>
                <a:latin typeface="Arial"/>
                <a:cs typeface="Arial"/>
              </a:rPr>
              <a:t>O</a:t>
            </a:r>
            <a:r>
              <a:rPr sz="1000" b="1" spc="50" dirty="0">
                <a:solidFill>
                  <a:srgbClr val="15395F"/>
                </a:solidFill>
                <a:latin typeface="Arial"/>
                <a:cs typeface="Arial"/>
              </a:rPr>
              <a:t>VACIÓN  </a:t>
            </a:r>
            <a:r>
              <a:rPr sz="1000" b="1" spc="30" dirty="0">
                <a:solidFill>
                  <a:srgbClr val="15395F"/>
                </a:solidFill>
                <a:latin typeface="Arial"/>
                <a:cs typeface="Arial"/>
              </a:rPr>
              <a:t>SOCIAL</a:t>
            </a:r>
            <a:endParaRPr sz="1000">
              <a:latin typeface="Arial"/>
              <a:cs typeface="Arial"/>
            </a:endParaRPr>
          </a:p>
        </p:txBody>
      </p:sp>
      <p:sp>
        <p:nvSpPr>
          <p:cNvPr id="126" name="object 126"/>
          <p:cNvSpPr txBox="1"/>
          <p:nvPr/>
        </p:nvSpPr>
        <p:spPr>
          <a:xfrm rot="19980000">
            <a:off x="4031132" y="9195033"/>
            <a:ext cx="1534977"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ENCONTRAR</a:t>
            </a:r>
            <a:r>
              <a:rPr sz="1000" b="1" spc="-45" dirty="0">
                <a:solidFill>
                  <a:srgbClr val="15395F"/>
                </a:solidFill>
                <a:latin typeface="Arial"/>
                <a:cs typeface="Arial"/>
              </a:rPr>
              <a:t> </a:t>
            </a:r>
            <a:r>
              <a:rPr sz="1500" b="1" spc="37" baseline="2777" dirty="0">
                <a:solidFill>
                  <a:srgbClr val="15395F"/>
                </a:solidFill>
                <a:latin typeface="Arial"/>
                <a:cs typeface="Arial"/>
              </a:rPr>
              <a:t>FUNDERS</a:t>
            </a:r>
            <a:endParaRPr sz="1500" baseline="2777">
              <a:latin typeface="Arial"/>
              <a:cs typeface="Arial"/>
            </a:endParaRPr>
          </a:p>
        </p:txBody>
      </p:sp>
      <p:sp>
        <p:nvSpPr>
          <p:cNvPr id="127" name="object 127"/>
          <p:cNvSpPr txBox="1"/>
          <p:nvPr/>
        </p:nvSpPr>
        <p:spPr>
          <a:xfrm rot="19980000">
            <a:off x="5690044" y="9579174"/>
            <a:ext cx="864093"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ENCONTRAR</a:t>
            </a:r>
            <a:endParaRPr sz="1000">
              <a:latin typeface="Arial"/>
              <a:cs typeface="Arial"/>
            </a:endParaRPr>
          </a:p>
        </p:txBody>
      </p:sp>
      <p:sp>
        <p:nvSpPr>
          <p:cNvPr id="128" name="object 128"/>
          <p:cNvSpPr txBox="1"/>
          <p:nvPr/>
        </p:nvSpPr>
        <p:spPr>
          <a:xfrm rot="19980000">
            <a:off x="5742334" y="9637407"/>
            <a:ext cx="1199273"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SENIOR</a:t>
            </a:r>
            <a:r>
              <a:rPr sz="1000" b="1" dirty="0">
                <a:solidFill>
                  <a:srgbClr val="15395F"/>
                </a:solidFill>
                <a:latin typeface="Arial"/>
                <a:cs typeface="Arial"/>
              </a:rPr>
              <a:t> </a:t>
            </a:r>
            <a:r>
              <a:rPr sz="1000" b="1" spc="20" dirty="0">
                <a:solidFill>
                  <a:srgbClr val="15395F"/>
                </a:solidFill>
                <a:latin typeface="Arial"/>
                <a:cs typeface="Arial"/>
              </a:rPr>
              <a:t>FELLO</a:t>
            </a:r>
            <a:r>
              <a:rPr sz="1500" b="1" spc="30" baseline="2777" dirty="0">
                <a:solidFill>
                  <a:srgbClr val="15395F"/>
                </a:solidFill>
                <a:latin typeface="Arial"/>
                <a:cs typeface="Arial"/>
              </a:rPr>
              <a:t>WS</a:t>
            </a:r>
            <a:endParaRPr sz="1500" baseline="2777">
              <a:latin typeface="Arial"/>
              <a:cs typeface="Arial"/>
            </a:endParaRPr>
          </a:p>
        </p:txBody>
      </p:sp>
      <p:sp>
        <p:nvSpPr>
          <p:cNvPr id="129" name="object 129"/>
          <p:cNvSpPr txBox="1"/>
          <p:nvPr/>
        </p:nvSpPr>
        <p:spPr>
          <a:xfrm>
            <a:off x="4122229" y="10118568"/>
            <a:ext cx="3120390" cy="1247775"/>
          </a:xfrm>
          <a:prstGeom prst="rect">
            <a:avLst/>
          </a:prstGeom>
        </p:spPr>
        <p:txBody>
          <a:bodyPr vert="horz" wrap="square" lIns="0" tIns="107950" rIns="0" bIns="0" rtlCol="0">
            <a:spAutoFit/>
          </a:bodyPr>
          <a:lstStyle/>
          <a:p>
            <a:pPr marL="157480">
              <a:lnSpc>
                <a:spcPct val="100000"/>
              </a:lnSpc>
              <a:spcBef>
                <a:spcPts val="850"/>
              </a:spcBef>
            </a:pPr>
            <a:r>
              <a:rPr sz="1400" b="1" spc="35" dirty="0">
                <a:solidFill>
                  <a:srgbClr val="15395F"/>
                </a:solidFill>
                <a:latin typeface="Arial"/>
                <a:cs typeface="Arial"/>
              </a:rPr>
              <a:t>GRANDES</a:t>
            </a:r>
            <a:r>
              <a:rPr sz="1400" b="1" spc="-5" dirty="0">
                <a:solidFill>
                  <a:srgbClr val="15395F"/>
                </a:solidFill>
                <a:latin typeface="Arial"/>
                <a:cs typeface="Arial"/>
              </a:rPr>
              <a:t> </a:t>
            </a:r>
            <a:r>
              <a:rPr sz="1400" b="1" spc="40" dirty="0">
                <a:solidFill>
                  <a:srgbClr val="15395F"/>
                </a:solidFill>
                <a:latin typeface="Arial"/>
                <a:cs typeface="Arial"/>
              </a:rPr>
              <a:t>DESAFÍOS</a:t>
            </a:r>
            <a:endParaRPr sz="1400">
              <a:latin typeface="Arial"/>
              <a:cs typeface="Arial"/>
            </a:endParaRPr>
          </a:p>
          <a:p>
            <a:pPr marL="12700" marR="5080">
              <a:lnSpc>
                <a:spcPct val="100000"/>
              </a:lnSpc>
              <a:spcBef>
                <a:spcPts val="590"/>
              </a:spcBef>
            </a:pPr>
            <a:r>
              <a:rPr sz="1100" spc="-20" dirty="0">
                <a:solidFill>
                  <a:srgbClr val="15395F"/>
                </a:solidFill>
                <a:latin typeface="Arial MT"/>
                <a:cs typeface="Arial MT"/>
              </a:rPr>
              <a:t>Encontrar</a:t>
            </a:r>
            <a:r>
              <a:rPr sz="1100" dirty="0">
                <a:solidFill>
                  <a:srgbClr val="15395F"/>
                </a:solidFill>
                <a:latin typeface="Arial MT"/>
                <a:cs typeface="Arial MT"/>
              </a:rPr>
              <a:t> </a:t>
            </a:r>
            <a:r>
              <a:rPr sz="1100" spc="-20" dirty="0">
                <a:solidFill>
                  <a:srgbClr val="15395F"/>
                </a:solidFill>
                <a:latin typeface="Arial MT"/>
                <a:cs typeface="Arial MT"/>
              </a:rPr>
              <a:t>funders</a:t>
            </a:r>
            <a:r>
              <a:rPr sz="1100" dirty="0">
                <a:solidFill>
                  <a:srgbClr val="15395F"/>
                </a:solidFill>
                <a:latin typeface="Arial MT"/>
                <a:cs typeface="Arial MT"/>
              </a:rPr>
              <a:t> </a:t>
            </a:r>
            <a:r>
              <a:rPr sz="1100" spc="-15" dirty="0">
                <a:solidFill>
                  <a:srgbClr val="15395F"/>
                </a:solidFill>
                <a:latin typeface="Arial MT"/>
                <a:cs typeface="Arial MT"/>
              </a:rPr>
              <a:t>que</a:t>
            </a:r>
            <a:r>
              <a:rPr sz="1100" dirty="0">
                <a:solidFill>
                  <a:srgbClr val="15395F"/>
                </a:solidFill>
                <a:latin typeface="Arial MT"/>
                <a:cs typeface="Arial MT"/>
              </a:rPr>
              <a:t> </a:t>
            </a:r>
            <a:r>
              <a:rPr sz="1100" spc="-40" dirty="0">
                <a:solidFill>
                  <a:srgbClr val="15395F"/>
                </a:solidFill>
                <a:latin typeface="Arial MT"/>
                <a:cs typeface="Arial MT"/>
              </a:rPr>
              <a:t>vean</a:t>
            </a:r>
            <a:r>
              <a:rPr sz="1100" dirty="0">
                <a:solidFill>
                  <a:srgbClr val="15395F"/>
                </a:solidFill>
                <a:latin typeface="Arial MT"/>
                <a:cs typeface="Arial MT"/>
              </a:rPr>
              <a:t> </a:t>
            </a:r>
            <a:r>
              <a:rPr sz="1100" spc="-45" dirty="0">
                <a:solidFill>
                  <a:srgbClr val="15395F"/>
                </a:solidFill>
                <a:latin typeface="Arial MT"/>
                <a:cs typeface="Arial MT"/>
              </a:rPr>
              <a:t>el</a:t>
            </a:r>
            <a:r>
              <a:rPr sz="1100" dirty="0">
                <a:solidFill>
                  <a:srgbClr val="15395F"/>
                </a:solidFill>
                <a:latin typeface="Arial MT"/>
                <a:cs typeface="Arial MT"/>
              </a:rPr>
              <a:t> </a:t>
            </a:r>
            <a:r>
              <a:rPr sz="1100" spc="-30" dirty="0">
                <a:solidFill>
                  <a:srgbClr val="15395F"/>
                </a:solidFill>
                <a:latin typeface="Arial MT"/>
                <a:cs typeface="Arial MT"/>
              </a:rPr>
              <a:t>valor</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apoyar</a:t>
            </a:r>
            <a:r>
              <a:rPr sz="1100" dirty="0">
                <a:solidFill>
                  <a:srgbClr val="15395F"/>
                </a:solidFill>
                <a:latin typeface="Arial MT"/>
                <a:cs typeface="Arial MT"/>
              </a:rPr>
              <a:t> </a:t>
            </a:r>
            <a:r>
              <a:rPr sz="1100" spc="-45" dirty="0">
                <a:solidFill>
                  <a:srgbClr val="15395F"/>
                </a:solidFill>
                <a:latin typeface="Arial MT"/>
                <a:cs typeface="Arial MT"/>
              </a:rPr>
              <a:t>a </a:t>
            </a:r>
            <a:r>
              <a:rPr sz="1100" spc="-40" dirty="0">
                <a:solidFill>
                  <a:srgbClr val="15395F"/>
                </a:solidFill>
                <a:latin typeface="Arial MT"/>
                <a:cs typeface="Arial MT"/>
              </a:rPr>
              <a:t> </a:t>
            </a:r>
            <a:r>
              <a:rPr sz="1100" spc="-15" dirty="0">
                <a:solidFill>
                  <a:srgbClr val="15395F"/>
                </a:solidFill>
                <a:latin typeface="Arial MT"/>
                <a:cs typeface="Arial MT"/>
              </a:rPr>
              <a:t>estos</a:t>
            </a:r>
            <a:r>
              <a:rPr sz="1100" spc="5" dirty="0">
                <a:solidFill>
                  <a:srgbClr val="15395F"/>
                </a:solidFill>
                <a:latin typeface="Arial MT"/>
                <a:cs typeface="Arial MT"/>
              </a:rPr>
              <a:t> </a:t>
            </a:r>
            <a:r>
              <a:rPr sz="1100" spc="-25" dirty="0">
                <a:solidFill>
                  <a:srgbClr val="15395F"/>
                </a:solidFill>
                <a:latin typeface="Arial MT"/>
                <a:cs typeface="Arial MT"/>
              </a:rPr>
              <a:t>innovadores</a:t>
            </a:r>
            <a:r>
              <a:rPr sz="1100" spc="5" dirty="0">
                <a:solidFill>
                  <a:srgbClr val="15395F"/>
                </a:solidFill>
                <a:latin typeface="Arial MT"/>
                <a:cs typeface="Arial MT"/>
              </a:rPr>
              <a:t> </a:t>
            </a:r>
            <a:r>
              <a:rPr sz="1100" spc="-25" dirty="0">
                <a:solidFill>
                  <a:srgbClr val="15395F"/>
                </a:solidFill>
                <a:latin typeface="Arial MT"/>
                <a:cs typeface="Arial MT"/>
              </a:rPr>
              <a:t>sociales,</a:t>
            </a:r>
            <a:r>
              <a:rPr sz="1100" spc="10"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45" dirty="0">
                <a:solidFill>
                  <a:srgbClr val="15395F"/>
                </a:solidFill>
                <a:latin typeface="Arial MT"/>
                <a:cs typeface="Arial MT"/>
              </a:rPr>
              <a:t>el</a:t>
            </a:r>
            <a:r>
              <a:rPr sz="1100" spc="5" dirty="0">
                <a:solidFill>
                  <a:srgbClr val="15395F"/>
                </a:solidFill>
                <a:latin typeface="Arial MT"/>
                <a:cs typeface="Arial MT"/>
              </a:rPr>
              <a:t> </a:t>
            </a:r>
            <a:r>
              <a:rPr sz="1100" spc="-30" dirty="0">
                <a:solidFill>
                  <a:srgbClr val="15395F"/>
                </a:solidFill>
                <a:latin typeface="Arial MT"/>
                <a:cs typeface="Arial MT"/>
              </a:rPr>
              <a:t>valor</a:t>
            </a:r>
            <a:r>
              <a:rPr sz="1100" spc="10"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25" dirty="0">
                <a:solidFill>
                  <a:srgbClr val="15395F"/>
                </a:solidFill>
                <a:latin typeface="Arial MT"/>
                <a:cs typeface="Arial MT"/>
              </a:rPr>
              <a:t>expertise</a:t>
            </a:r>
            <a:r>
              <a:rPr sz="1100" spc="5" dirty="0">
                <a:solidFill>
                  <a:srgbClr val="15395F"/>
                </a:solidFill>
                <a:latin typeface="Arial MT"/>
                <a:cs typeface="Arial MT"/>
              </a:rPr>
              <a:t> </a:t>
            </a:r>
            <a:r>
              <a:rPr sz="1100" spc="-15" dirty="0">
                <a:solidFill>
                  <a:srgbClr val="15395F"/>
                </a:solidFill>
                <a:latin typeface="Arial MT"/>
                <a:cs typeface="Arial MT"/>
              </a:rPr>
              <a:t>de </a:t>
            </a:r>
            <a:r>
              <a:rPr sz="1100" spc="-295" dirty="0">
                <a:solidFill>
                  <a:srgbClr val="15395F"/>
                </a:solidFill>
                <a:latin typeface="Arial MT"/>
                <a:cs typeface="Arial MT"/>
              </a:rPr>
              <a:t> </a:t>
            </a:r>
            <a:r>
              <a:rPr sz="1100" spc="-25" dirty="0">
                <a:solidFill>
                  <a:srgbClr val="15395F"/>
                </a:solidFill>
                <a:latin typeface="Arial MT"/>
                <a:cs typeface="Arial MT"/>
              </a:rPr>
              <a:t>Ashoka</a:t>
            </a:r>
            <a:r>
              <a:rPr sz="1100"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25" dirty="0">
                <a:solidFill>
                  <a:srgbClr val="15395F"/>
                </a:solidFill>
                <a:latin typeface="Arial MT"/>
                <a:cs typeface="Arial MT"/>
              </a:rPr>
              <a:t>este</a:t>
            </a:r>
            <a:r>
              <a:rPr sz="1100" dirty="0">
                <a:solidFill>
                  <a:srgbClr val="15395F"/>
                </a:solidFill>
                <a:latin typeface="Arial MT"/>
                <a:cs typeface="Arial MT"/>
              </a:rPr>
              <a:t> </a:t>
            </a:r>
            <a:r>
              <a:rPr sz="1100" spc="-10" dirty="0">
                <a:solidFill>
                  <a:srgbClr val="15395F"/>
                </a:solidFill>
                <a:latin typeface="Arial MT"/>
                <a:cs typeface="Arial MT"/>
              </a:rPr>
              <a:t>proceso</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5" dirty="0">
                <a:solidFill>
                  <a:srgbClr val="15395F"/>
                </a:solidFill>
                <a:latin typeface="Arial MT"/>
                <a:cs typeface="Arial MT"/>
              </a:rPr>
              <a:t>búsqueda</a:t>
            </a:r>
            <a:endParaRPr sz="1100">
              <a:latin typeface="Arial MT"/>
              <a:cs typeface="Arial MT"/>
            </a:endParaRPr>
          </a:p>
          <a:p>
            <a:pPr>
              <a:lnSpc>
                <a:spcPct val="100000"/>
              </a:lnSpc>
              <a:spcBef>
                <a:spcPts val="55"/>
              </a:spcBef>
            </a:pPr>
            <a:endParaRPr sz="1100">
              <a:latin typeface="Arial MT"/>
              <a:cs typeface="Arial MT"/>
            </a:endParaRPr>
          </a:p>
          <a:p>
            <a:pPr marL="12700">
              <a:lnSpc>
                <a:spcPct val="100000"/>
              </a:lnSpc>
            </a:pPr>
            <a:r>
              <a:rPr sz="1100" spc="-20" dirty="0">
                <a:solidFill>
                  <a:srgbClr val="15395F"/>
                </a:solidFill>
                <a:latin typeface="Arial MT"/>
                <a:cs typeface="Arial MT"/>
              </a:rPr>
              <a:t>Encontrar </a:t>
            </a:r>
            <a:r>
              <a:rPr sz="1100" spc="-30" dirty="0">
                <a:solidFill>
                  <a:srgbClr val="15395F"/>
                </a:solidFill>
                <a:latin typeface="Arial MT"/>
                <a:cs typeface="Arial MT"/>
              </a:rPr>
              <a:t>Senior</a:t>
            </a:r>
            <a:r>
              <a:rPr sz="1100" spc="-20" dirty="0">
                <a:solidFill>
                  <a:srgbClr val="15395F"/>
                </a:solidFill>
                <a:latin typeface="Arial MT"/>
                <a:cs typeface="Arial MT"/>
              </a:rPr>
              <a:t> </a:t>
            </a:r>
            <a:r>
              <a:rPr sz="1100" spc="-30" dirty="0">
                <a:solidFill>
                  <a:srgbClr val="15395F"/>
                </a:solidFill>
                <a:latin typeface="Arial MT"/>
                <a:cs typeface="Arial MT"/>
              </a:rPr>
              <a:t>Fellows</a:t>
            </a:r>
            <a:endParaRPr sz="1100">
              <a:latin typeface="Arial MT"/>
              <a:cs typeface="Arial MT"/>
            </a:endParaRPr>
          </a:p>
        </p:txBody>
      </p:sp>
      <p:sp>
        <p:nvSpPr>
          <p:cNvPr id="130" name="object 130"/>
          <p:cNvSpPr txBox="1"/>
          <p:nvPr/>
        </p:nvSpPr>
        <p:spPr>
          <a:xfrm>
            <a:off x="398802" y="6431195"/>
            <a:ext cx="1993900" cy="1313815"/>
          </a:xfrm>
          <a:prstGeom prst="rect">
            <a:avLst/>
          </a:prstGeom>
        </p:spPr>
        <p:txBody>
          <a:bodyPr vert="horz" wrap="square" lIns="0" tIns="12700" rIns="0" bIns="0" rtlCol="0">
            <a:spAutoFit/>
          </a:bodyPr>
          <a:lstStyle/>
          <a:p>
            <a:pPr marL="12700" marR="5080">
              <a:lnSpc>
                <a:spcPct val="100000"/>
              </a:lnSpc>
              <a:spcBef>
                <a:spcPts val="100"/>
              </a:spcBef>
            </a:pPr>
            <a:r>
              <a:rPr sz="1400" b="1" spc="65" dirty="0">
                <a:solidFill>
                  <a:srgbClr val="15395F"/>
                </a:solidFill>
                <a:latin typeface="Arial"/>
                <a:cs typeface="Arial"/>
              </a:rPr>
              <a:t>CÓMO </a:t>
            </a:r>
            <a:r>
              <a:rPr sz="1400" b="1" spc="-20" dirty="0">
                <a:solidFill>
                  <a:srgbClr val="15395F"/>
                </a:solidFill>
                <a:latin typeface="Arial"/>
                <a:cs typeface="Arial"/>
              </a:rPr>
              <a:t>SE </a:t>
            </a:r>
            <a:r>
              <a:rPr sz="1400" b="1" spc="-15" dirty="0">
                <a:solidFill>
                  <a:srgbClr val="15395F"/>
                </a:solidFill>
                <a:latin typeface="Arial"/>
                <a:cs typeface="Arial"/>
              </a:rPr>
              <a:t> </a:t>
            </a:r>
            <a:r>
              <a:rPr sz="1400" b="1" spc="50" dirty="0">
                <a:solidFill>
                  <a:srgbClr val="15395F"/>
                </a:solidFill>
                <a:latin typeface="Arial"/>
                <a:cs typeface="Arial"/>
              </a:rPr>
              <a:t>INTERCONECTA</a:t>
            </a:r>
            <a:r>
              <a:rPr sz="1400" b="1" spc="-35" dirty="0">
                <a:solidFill>
                  <a:srgbClr val="15395F"/>
                </a:solidFill>
                <a:latin typeface="Arial"/>
                <a:cs typeface="Arial"/>
              </a:rPr>
              <a:t> </a:t>
            </a:r>
            <a:r>
              <a:rPr sz="1400" b="1" spc="70" dirty="0">
                <a:solidFill>
                  <a:srgbClr val="15395F"/>
                </a:solidFill>
                <a:latin typeface="Arial"/>
                <a:cs typeface="Arial"/>
              </a:rPr>
              <a:t>CON </a:t>
            </a:r>
            <a:r>
              <a:rPr sz="1400" b="1" spc="-380" dirty="0">
                <a:solidFill>
                  <a:srgbClr val="15395F"/>
                </a:solidFill>
                <a:latin typeface="Arial"/>
                <a:cs typeface="Arial"/>
              </a:rPr>
              <a:t> </a:t>
            </a:r>
            <a:r>
              <a:rPr sz="1400" b="1" spc="30" dirty="0">
                <a:solidFill>
                  <a:srgbClr val="15395F"/>
                </a:solidFill>
                <a:latin typeface="Arial"/>
                <a:cs typeface="Arial"/>
              </a:rPr>
              <a:t>NUESTRA</a:t>
            </a:r>
            <a:r>
              <a:rPr sz="1400" b="1" spc="10" dirty="0">
                <a:solidFill>
                  <a:srgbClr val="15395F"/>
                </a:solidFill>
                <a:latin typeface="Arial"/>
                <a:cs typeface="Arial"/>
              </a:rPr>
              <a:t> </a:t>
            </a:r>
            <a:r>
              <a:rPr sz="1400" b="1" spc="70" dirty="0">
                <a:solidFill>
                  <a:srgbClr val="15395F"/>
                </a:solidFill>
                <a:latin typeface="Arial"/>
                <a:cs typeface="Arial"/>
              </a:rPr>
              <a:t>VISIÓN</a:t>
            </a:r>
            <a:endParaRPr sz="1400">
              <a:latin typeface="Arial"/>
              <a:cs typeface="Arial"/>
            </a:endParaRPr>
          </a:p>
          <a:p>
            <a:pPr marL="12700" marR="66675" algn="just">
              <a:lnSpc>
                <a:spcPct val="100000"/>
              </a:lnSpc>
              <a:spcBef>
                <a:spcPts val="1140"/>
              </a:spcBef>
            </a:pPr>
            <a:r>
              <a:rPr sz="1100" spc="-35" dirty="0">
                <a:solidFill>
                  <a:srgbClr val="15395F"/>
                </a:solidFill>
                <a:latin typeface="Arial MT"/>
                <a:cs typeface="Arial MT"/>
              </a:rPr>
              <a:t>Este es </a:t>
            </a:r>
            <a:r>
              <a:rPr sz="1100" spc="-45" dirty="0">
                <a:solidFill>
                  <a:srgbClr val="15395F"/>
                </a:solidFill>
                <a:latin typeface="Arial MT"/>
                <a:cs typeface="Arial MT"/>
              </a:rPr>
              <a:t>el </a:t>
            </a:r>
            <a:r>
              <a:rPr sz="1100" spc="-15" dirty="0">
                <a:solidFill>
                  <a:srgbClr val="15395F"/>
                </a:solidFill>
                <a:latin typeface="Arial MT"/>
                <a:cs typeface="Arial MT"/>
              </a:rPr>
              <a:t>corazón de </a:t>
            </a:r>
            <a:r>
              <a:rPr sz="1100" spc="-25" dirty="0">
                <a:solidFill>
                  <a:srgbClr val="15395F"/>
                </a:solidFill>
                <a:latin typeface="Arial MT"/>
                <a:cs typeface="Arial MT"/>
              </a:rPr>
              <a:t>Ashoka </a:t>
            </a:r>
            <a:r>
              <a:rPr sz="1100" spc="15" dirty="0">
                <a:solidFill>
                  <a:srgbClr val="15395F"/>
                </a:solidFill>
                <a:latin typeface="Arial MT"/>
                <a:cs typeface="Arial MT"/>
              </a:rPr>
              <a:t>= </a:t>
            </a:r>
            <a:r>
              <a:rPr sz="1100" spc="-295" dirty="0">
                <a:solidFill>
                  <a:srgbClr val="15395F"/>
                </a:solidFill>
                <a:latin typeface="Arial MT"/>
                <a:cs typeface="Arial MT"/>
              </a:rPr>
              <a:t> </a:t>
            </a:r>
            <a:r>
              <a:rPr sz="1100" spc="-15" dirty="0">
                <a:solidFill>
                  <a:srgbClr val="15395F"/>
                </a:solidFill>
                <a:latin typeface="Arial MT"/>
                <a:cs typeface="Arial MT"/>
              </a:rPr>
              <a:t>equipo </a:t>
            </a:r>
            <a:r>
              <a:rPr sz="1100" spc="-20" dirty="0">
                <a:solidFill>
                  <a:srgbClr val="15395F"/>
                </a:solidFill>
                <a:latin typeface="Arial MT"/>
                <a:cs typeface="Arial MT"/>
              </a:rPr>
              <a:t>olímpico </a:t>
            </a:r>
            <a:r>
              <a:rPr sz="1100" spc="-15" dirty="0">
                <a:solidFill>
                  <a:srgbClr val="15395F"/>
                </a:solidFill>
                <a:latin typeface="Arial MT"/>
                <a:cs typeface="Arial MT"/>
              </a:rPr>
              <a:t>de </a:t>
            </a:r>
            <a:r>
              <a:rPr sz="1100" spc="-25" dirty="0">
                <a:solidFill>
                  <a:srgbClr val="15395F"/>
                </a:solidFill>
                <a:latin typeface="Arial MT"/>
                <a:cs typeface="Arial MT"/>
              </a:rPr>
              <a:t>Agentes </a:t>
            </a:r>
            <a:r>
              <a:rPr sz="1100" spc="-15" dirty="0">
                <a:solidFill>
                  <a:srgbClr val="15395F"/>
                </a:solidFill>
                <a:latin typeface="Arial MT"/>
                <a:cs typeface="Arial MT"/>
              </a:rPr>
              <a:t>de </a:t>
            </a:r>
            <a:r>
              <a:rPr sz="1100" spc="-10" dirty="0">
                <a:solidFill>
                  <a:srgbClr val="15395F"/>
                </a:solidFill>
                <a:latin typeface="Arial MT"/>
                <a:cs typeface="Arial MT"/>
              </a:rPr>
              <a:t> </a:t>
            </a:r>
            <a:r>
              <a:rPr sz="1100" spc="-15" dirty="0">
                <a:solidFill>
                  <a:srgbClr val="15395F"/>
                </a:solidFill>
                <a:latin typeface="Arial MT"/>
                <a:cs typeface="Arial MT"/>
              </a:rPr>
              <a:t>Cambio.</a:t>
            </a:r>
            <a:endParaRPr sz="1100">
              <a:latin typeface="Arial MT"/>
              <a:cs typeface="Arial MT"/>
            </a:endParaRPr>
          </a:p>
        </p:txBody>
      </p:sp>
      <p:grpSp>
        <p:nvGrpSpPr>
          <p:cNvPr id="131" name="object 131"/>
          <p:cNvGrpSpPr/>
          <p:nvPr/>
        </p:nvGrpSpPr>
        <p:grpSpPr>
          <a:xfrm>
            <a:off x="8180123" y="3810557"/>
            <a:ext cx="2442845" cy="2219325"/>
            <a:chOff x="8180123" y="3810557"/>
            <a:chExt cx="2442845" cy="2219325"/>
          </a:xfrm>
        </p:grpSpPr>
        <p:pic>
          <p:nvPicPr>
            <p:cNvPr id="132" name="object 132"/>
            <p:cNvPicPr/>
            <p:nvPr/>
          </p:nvPicPr>
          <p:blipFill>
            <a:blip r:embed="rId11" cstate="print"/>
            <a:stretch>
              <a:fillRect/>
            </a:stretch>
          </p:blipFill>
          <p:spPr>
            <a:xfrm>
              <a:off x="8499992" y="4645585"/>
              <a:ext cx="350075" cy="1383703"/>
            </a:xfrm>
            <a:prstGeom prst="rect">
              <a:avLst/>
            </a:prstGeom>
          </p:spPr>
        </p:pic>
        <p:sp>
          <p:nvSpPr>
            <p:cNvPr id="133" name="object 133"/>
            <p:cNvSpPr/>
            <p:nvPr/>
          </p:nvSpPr>
          <p:spPr>
            <a:xfrm>
              <a:off x="8958592" y="3816907"/>
              <a:ext cx="1657985" cy="1657350"/>
            </a:xfrm>
            <a:custGeom>
              <a:avLst/>
              <a:gdLst/>
              <a:ahLst/>
              <a:cxnLst/>
              <a:rect l="l" t="t" r="r" b="b"/>
              <a:pathLst>
                <a:path w="1657984" h="1657350">
                  <a:moveTo>
                    <a:pt x="1332763" y="879665"/>
                  </a:moveTo>
                  <a:lnTo>
                    <a:pt x="1348514" y="904717"/>
                  </a:lnTo>
                  <a:lnTo>
                    <a:pt x="1363872" y="918073"/>
                  </a:lnTo>
                  <a:lnTo>
                    <a:pt x="1382544" y="921585"/>
                  </a:lnTo>
                  <a:lnTo>
                    <a:pt x="1408239" y="917105"/>
                  </a:lnTo>
                  <a:lnTo>
                    <a:pt x="1424991" y="916797"/>
                  </a:lnTo>
                  <a:lnTo>
                    <a:pt x="1439016" y="924010"/>
                  </a:lnTo>
                  <a:lnTo>
                    <a:pt x="1448599" y="937343"/>
                  </a:lnTo>
                  <a:lnTo>
                    <a:pt x="1452029" y="955395"/>
                  </a:lnTo>
                  <a:lnTo>
                    <a:pt x="1450807" y="967230"/>
                  </a:lnTo>
                  <a:lnTo>
                    <a:pt x="1424554" y="1025890"/>
                  </a:lnTo>
                  <a:lnTo>
                    <a:pt x="1389460" y="1071604"/>
                  </a:lnTo>
                  <a:lnTo>
                    <a:pt x="1370647" y="1093520"/>
                  </a:lnTo>
                  <a:lnTo>
                    <a:pt x="1355743" y="1111932"/>
                  </a:lnTo>
                  <a:lnTo>
                    <a:pt x="1343071" y="1131546"/>
                  </a:lnTo>
                  <a:lnTo>
                    <a:pt x="1335144" y="1152590"/>
                  </a:lnTo>
                  <a:lnTo>
                    <a:pt x="1334477" y="1175296"/>
                  </a:lnTo>
                  <a:lnTo>
                    <a:pt x="1329953" y="1220503"/>
                  </a:lnTo>
                  <a:lnTo>
                    <a:pt x="1308600" y="1257803"/>
                  </a:lnTo>
                  <a:lnTo>
                    <a:pt x="1283376" y="1293105"/>
                  </a:lnTo>
                  <a:lnTo>
                    <a:pt x="1267244" y="1332318"/>
                  </a:lnTo>
                  <a:lnTo>
                    <a:pt x="1267104" y="1333118"/>
                  </a:lnTo>
                  <a:lnTo>
                    <a:pt x="1266050" y="1334071"/>
                  </a:lnTo>
                  <a:lnTo>
                    <a:pt x="1265212" y="1334389"/>
                  </a:lnTo>
                  <a:lnTo>
                    <a:pt x="1248226" y="1343966"/>
                  </a:lnTo>
                  <a:lnTo>
                    <a:pt x="1234330" y="1356948"/>
                  </a:lnTo>
                  <a:lnTo>
                    <a:pt x="1221737" y="1371366"/>
                  </a:lnTo>
                  <a:lnTo>
                    <a:pt x="1208659" y="1385252"/>
                  </a:lnTo>
                  <a:lnTo>
                    <a:pt x="1162276" y="1415065"/>
                  </a:lnTo>
                  <a:lnTo>
                    <a:pt x="1127858" y="1424357"/>
                  </a:lnTo>
                  <a:lnTo>
                    <a:pt x="1112304" y="1422509"/>
                  </a:lnTo>
                  <a:lnTo>
                    <a:pt x="1070903" y="1366619"/>
                  </a:lnTo>
                  <a:lnTo>
                    <a:pt x="1053993" y="1328427"/>
                  </a:lnTo>
                  <a:lnTo>
                    <a:pt x="1044496" y="1288848"/>
                  </a:lnTo>
                  <a:lnTo>
                    <a:pt x="1047813" y="1247495"/>
                  </a:lnTo>
                  <a:lnTo>
                    <a:pt x="1054053" y="1208168"/>
                  </a:lnTo>
                  <a:lnTo>
                    <a:pt x="1052318" y="1170576"/>
                  </a:lnTo>
                  <a:lnTo>
                    <a:pt x="1034440" y="1097495"/>
                  </a:lnTo>
                  <a:lnTo>
                    <a:pt x="1006567" y="1045832"/>
                  </a:lnTo>
                  <a:lnTo>
                    <a:pt x="983648" y="1042460"/>
                  </a:lnTo>
                  <a:lnTo>
                    <a:pt x="947127" y="1049832"/>
                  </a:lnTo>
                  <a:lnTo>
                    <a:pt x="919480" y="1055088"/>
                  </a:lnTo>
                  <a:lnTo>
                    <a:pt x="868214" y="1047025"/>
                  </a:lnTo>
                  <a:lnTo>
                    <a:pt x="828342" y="1008962"/>
                  </a:lnTo>
                  <a:lnTo>
                    <a:pt x="800149" y="964025"/>
                  </a:lnTo>
                  <a:lnTo>
                    <a:pt x="781816" y="900570"/>
                  </a:lnTo>
                  <a:lnTo>
                    <a:pt x="778829" y="862380"/>
                  </a:lnTo>
                  <a:lnTo>
                    <a:pt x="784254" y="825190"/>
                  </a:lnTo>
                  <a:lnTo>
                    <a:pt x="800620" y="789889"/>
                  </a:lnTo>
                  <a:lnTo>
                    <a:pt x="833423" y="748582"/>
                  </a:lnTo>
                  <a:lnTo>
                    <a:pt x="871463" y="715056"/>
                  </a:lnTo>
                  <a:lnTo>
                    <a:pt x="914467" y="689292"/>
                  </a:lnTo>
                  <a:lnTo>
                    <a:pt x="962157" y="671274"/>
                  </a:lnTo>
                  <a:lnTo>
                    <a:pt x="1014260" y="660984"/>
                  </a:lnTo>
                  <a:lnTo>
                    <a:pt x="1032041" y="660458"/>
                  </a:lnTo>
                  <a:lnTo>
                    <a:pt x="1049196" y="663389"/>
                  </a:lnTo>
                  <a:lnTo>
                    <a:pt x="1065386" y="670137"/>
                  </a:lnTo>
                  <a:lnTo>
                    <a:pt x="1080274" y="681062"/>
                  </a:lnTo>
                  <a:lnTo>
                    <a:pt x="1086015" y="686396"/>
                  </a:lnTo>
                  <a:lnTo>
                    <a:pt x="1092492" y="691286"/>
                  </a:lnTo>
                  <a:lnTo>
                    <a:pt x="1099388" y="694943"/>
                  </a:lnTo>
                  <a:lnTo>
                    <a:pt x="1105030" y="698461"/>
                  </a:lnTo>
                  <a:lnTo>
                    <a:pt x="1110930" y="701824"/>
                  </a:lnTo>
                  <a:lnTo>
                    <a:pt x="1117010" y="702962"/>
                  </a:lnTo>
                  <a:lnTo>
                    <a:pt x="1123188" y="699808"/>
                  </a:lnTo>
                  <a:lnTo>
                    <a:pt x="1126560" y="693957"/>
                  </a:lnTo>
                  <a:lnTo>
                    <a:pt x="1126532" y="687474"/>
                  </a:lnTo>
                  <a:lnTo>
                    <a:pt x="1100381" y="643169"/>
                  </a:lnTo>
                  <a:lnTo>
                    <a:pt x="1071143" y="618197"/>
                  </a:lnTo>
                  <a:lnTo>
                    <a:pt x="1050275" y="608936"/>
                  </a:lnTo>
                  <a:lnTo>
                    <a:pt x="1039805" y="611025"/>
                  </a:lnTo>
                  <a:lnTo>
                    <a:pt x="1028941" y="617981"/>
                  </a:lnTo>
                  <a:lnTo>
                    <a:pt x="1015380" y="628341"/>
                  </a:lnTo>
                  <a:lnTo>
                    <a:pt x="1000882" y="637201"/>
                  </a:lnTo>
                  <a:lnTo>
                    <a:pt x="985548" y="644583"/>
                  </a:lnTo>
                  <a:lnTo>
                    <a:pt x="969479" y="650506"/>
                  </a:lnTo>
                  <a:lnTo>
                    <a:pt x="927164" y="654040"/>
                  </a:lnTo>
                  <a:lnTo>
                    <a:pt x="890068" y="639454"/>
                  </a:lnTo>
                  <a:lnTo>
                    <a:pt x="863061" y="610119"/>
                  </a:lnTo>
                  <a:lnTo>
                    <a:pt x="851014" y="569404"/>
                  </a:lnTo>
                  <a:lnTo>
                    <a:pt x="855038" y="538936"/>
                  </a:lnTo>
                  <a:lnTo>
                    <a:pt x="869826" y="513961"/>
                  </a:lnTo>
                  <a:lnTo>
                    <a:pt x="893191" y="497079"/>
                  </a:lnTo>
                  <a:lnTo>
                    <a:pt x="922947" y="490893"/>
                  </a:lnTo>
                  <a:lnTo>
                    <a:pt x="933964" y="489145"/>
                  </a:lnTo>
                  <a:lnTo>
                    <a:pt x="940741" y="484197"/>
                  </a:lnTo>
                  <a:lnTo>
                    <a:pt x="944215" y="476548"/>
                  </a:lnTo>
                  <a:lnTo>
                    <a:pt x="945324" y="466699"/>
                  </a:lnTo>
                  <a:lnTo>
                    <a:pt x="945913" y="454733"/>
                  </a:lnTo>
                  <a:lnTo>
                    <a:pt x="947794" y="443199"/>
                  </a:lnTo>
                  <a:lnTo>
                    <a:pt x="951943" y="432439"/>
                  </a:lnTo>
                  <a:lnTo>
                    <a:pt x="959332" y="422795"/>
                  </a:lnTo>
                  <a:lnTo>
                    <a:pt x="972581" y="405726"/>
                  </a:lnTo>
                  <a:lnTo>
                    <a:pt x="979379" y="387137"/>
                  </a:lnTo>
                  <a:lnTo>
                    <a:pt x="980938" y="367210"/>
                  </a:lnTo>
                  <a:lnTo>
                    <a:pt x="978471" y="346125"/>
                  </a:lnTo>
                  <a:lnTo>
                    <a:pt x="975835" y="331504"/>
                  </a:lnTo>
                  <a:lnTo>
                    <a:pt x="974318" y="316772"/>
                  </a:lnTo>
                  <a:lnTo>
                    <a:pt x="1007597" y="255860"/>
                  </a:lnTo>
                  <a:lnTo>
                    <a:pt x="1050847" y="227853"/>
                  </a:lnTo>
                  <a:lnTo>
                    <a:pt x="1099066" y="209081"/>
                  </a:lnTo>
                  <a:lnTo>
                    <a:pt x="1141615" y="204711"/>
                  </a:lnTo>
                  <a:lnTo>
                    <a:pt x="1163587" y="207825"/>
                  </a:lnTo>
                  <a:lnTo>
                    <a:pt x="1185565" y="210969"/>
                  </a:lnTo>
                  <a:lnTo>
                    <a:pt x="1207650" y="213183"/>
                  </a:lnTo>
                  <a:lnTo>
                    <a:pt x="1248808" y="206854"/>
                  </a:lnTo>
                  <a:lnTo>
                    <a:pt x="1254975" y="187794"/>
                  </a:lnTo>
                  <a:lnTo>
                    <a:pt x="1254102" y="172936"/>
                  </a:lnTo>
                  <a:lnTo>
                    <a:pt x="1229614" y="139280"/>
                  </a:lnTo>
                  <a:lnTo>
                    <a:pt x="1191570" y="119098"/>
                  </a:lnTo>
                  <a:lnTo>
                    <a:pt x="1152810" y="100672"/>
                  </a:lnTo>
                  <a:lnTo>
                    <a:pt x="1113203" y="84266"/>
                  </a:lnTo>
                  <a:lnTo>
                    <a:pt x="1072616" y="70142"/>
                  </a:lnTo>
                  <a:lnTo>
                    <a:pt x="1021434" y="55769"/>
                  </a:lnTo>
                  <a:lnTo>
                    <a:pt x="970099" y="44741"/>
                  </a:lnTo>
                  <a:lnTo>
                    <a:pt x="918611" y="37118"/>
                  </a:lnTo>
                  <a:lnTo>
                    <a:pt x="866971" y="32958"/>
                  </a:lnTo>
                  <a:lnTo>
                    <a:pt x="815179" y="32320"/>
                  </a:lnTo>
                  <a:lnTo>
                    <a:pt x="763235" y="35264"/>
                  </a:lnTo>
                  <a:lnTo>
                    <a:pt x="711138" y="41849"/>
                  </a:lnTo>
                  <a:lnTo>
                    <a:pt x="658888" y="52133"/>
                  </a:lnTo>
                  <a:lnTo>
                    <a:pt x="693606" y="53218"/>
                  </a:lnTo>
                  <a:lnTo>
                    <a:pt x="728300" y="53514"/>
                  </a:lnTo>
                  <a:lnTo>
                    <a:pt x="762965" y="51987"/>
                  </a:lnTo>
                  <a:lnTo>
                    <a:pt x="797598" y="47599"/>
                  </a:lnTo>
                  <a:lnTo>
                    <a:pt x="817193" y="43995"/>
                  </a:lnTo>
                  <a:lnTo>
                    <a:pt x="836942" y="41630"/>
                  </a:lnTo>
                  <a:lnTo>
                    <a:pt x="875982" y="49682"/>
                  </a:lnTo>
                  <a:lnTo>
                    <a:pt x="909802" y="79489"/>
                  </a:lnTo>
                  <a:lnTo>
                    <a:pt x="907917" y="93139"/>
                  </a:lnTo>
                  <a:lnTo>
                    <a:pt x="880021" y="120307"/>
                  </a:lnTo>
                  <a:lnTo>
                    <a:pt x="865100" y="127495"/>
                  </a:lnTo>
                  <a:lnTo>
                    <a:pt x="858852" y="132219"/>
                  </a:lnTo>
                  <a:lnTo>
                    <a:pt x="855865" y="139903"/>
                  </a:lnTo>
                  <a:lnTo>
                    <a:pt x="847903" y="168579"/>
                  </a:lnTo>
                  <a:lnTo>
                    <a:pt x="831094" y="186272"/>
                  </a:lnTo>
                  <a:lnTo>
                    <a:pt x="807913" y="196947"/>
                  </a:lnTo>
                  <a:lnTo>
                    <a:pt x="780834" y="204571"/>
                  </a:lnTo>
                  <a:lnTo>
                    <a:pt x="746814" y="212712"/>
                  </a:lnTo>
                  <a:lnTo>
                    <a:pt x="713138" y="222438"/>
                  </a:lnTo>
                  <a:lnTo>
                    <a:pt x="682112" y="238077"/>
                  </a:lnTo>
                  <a:lnTo>
                    <a:pt x="656043" y="263956"/>
                  </a:lnTo>
                  <a:lnTo>
                    <a:pt x="651405" y="268812"/>
                  </a:lnTo>
                  <a:lnTo>
                    <a:pt x="645918" y="271376"/>
                  </a:lnTo>
                  <a:lnTo>
                    <a:pt x="609294" y="249925"/>
                  </a:lnTo>
                  <a:lnTo>
                    <a:pt x="577594" y="186757"/>
                  </a:lnTo>
                  <a:lnTo>
                    <a:pt x="576681" y="156311"/>
                  </a:lnTo>
                  <a:lnTo>
                    <a:pt x="577542" y="148772"/>
                  </a:lnTo>
                  <a:lnTo>
                    <a:pt x="576268" y="143135"/>
                  </a:lnTo>
                  <a:lnTo>
                    <a:pt x="572881" y="138812"/>
                  </a:lnTo>
                  <a:lnTo>
                    <a:pt x="567397" y="135216"/>
                  </a:lnTo>
                  <a:lnTo>
                    <a:pt x="554434" y="126690"/>
                  </a:lnTo>
                  <a:lnTo>
                    <a:pt x="545187" y="115903"/>
                  </a:lnTo>
                  <a:lnTo>
                    <a:pt x="540685" y="102216"/>
                  </a:lnTo>
                  <a:lnTo>
                    <a:pt x="541959" y="84988"/>
                  </a:lnTo>
                  <a:lnTo>
                    <a:pt x="505220" y="100411"/>
                  </a:lnTo>
                  <a:lnTo>
                    <a:pt x="470061" y="116730"/>
                  </a:lnTo>
                  <a:lnTo>
                    <a:pt x="436346" y="134942"/>
                  </a:lnTo>
                  <a:lnTo>
                    <a:pt x="403936" y="156044"/>
                  </a:lnTo>
                  <a:lnTo>
                    <a:pt x="412051" y="159029"/>
                  </a:lnTo>
                  <a:lnTo>
                    <a:pt x="417779" y="160502"/>
                  </a:lnTo>
                  <a:lnTo>
                    <a:pt x="422910" y="163131"/>
                  </a:lnTo>
                  <a:lnTo>
                    <a:pt x="432817" y="168447"/>
                  </a:lnTo>
                  <a:lnTo>
                    <a:pt x="441756" y="174775"/>
                  </a:lnTo>
                  <a:lnTo>
                    <a:pt x="448466" y="183035"/>
                  </a:lnTo>
                  <a:lnTo>
                    <a:pt x="451688" y="194144"/>
                  </a:lnTo>
                  <a:lnTo>
                    <a:pt x="449903" y="205211"/>
                  </a:lnTo>
                  <a:lnTo>
                    <a:pt x="443588" y="212218"/>
                  </a:lnTo>
                  <a:lnTo>
                    <a:pt x="434707" y="216970"/>
                  </a:lnTo>
                  <a:lnTo>
                    <a:pt x="425221" y="221272"/>
                  </a:lnTo>
                  <a:lnTo>
                    <a:pt x="405974" y="236881"/>
                  </a:lnTo>
                  <a:lnTo>
                    <a:pt x="396805" y="257190"/>
                  </a:lnTo>
                  <a:lnTo>
                    <a:pt x="398160" y="279543"/>
                  </a:lnTo>
                  <a:lnTo>
                    <a:pt x="410489" y="301282"/>
                  </a:lnTo>
                  <a:lnTo>
                    <a:pt x="415099" y="306552"/>
                  </a:lnTo>
                  <a:lnTo>
                    <a:pt x="420103" y="311429"/>
                  </a:lnTo>
                  <a:lnTo>
                    <a:pt x="420916" y="318719"/>
                  </a:lnTo>
                  <a:lnTo>
                    <a:pt x="424510" y="331281"/>
                  </a:lnTo>
                  <a:lnTo>
                    <a:pt x="430587" y="334718"/>
                  </a:lnTo>
                  <a:lnTo>
                    <a:pt x="438111" y="331806"/>
                  </a:lnTo>
                  <a:lnTo>
                    <a:pt x="446049" y="325323"/>
                  </a:lnTo>
                  <a:lnTo>
                    <a:pt x="459277" y="312357"/>
                  </a:lnTo>
                  <a:lnTo>
                    <a:pt x="472200" y="299075"/>
                  </a:lnTo>
                  <a:lnTo>
                    <a:pt x="485106" y="285778"/>
                  </a:lnTo>
                  <a:lnTo>
                    <a:pt x="498284" y="272770"/>
                  </a:lnTo>
                  <a:lnTo>
                    <a:pt x="521587" y="261413"/>
                  </a:lnTo>
                  <a:lnTo>
                    <a:pt x="549738" y="261245"/>
                  </a:lnTo>
                  <a:lnTo>
                    <a:pt x="574794" y="271173"/>
                  </a:lnTo>
                  <a:lnTo>
                    <a:pt x="588810" y="290106"/>
                  </a:lnTo>
                  <a:lnTo>
                    <a:pt x="598628" y="345165"/>
                  </a:lnTo>
                  <a:lnTo>
                    <a:pt x="600073" y="400083"/>
                  </a:lnTo>
                  <a:lnTo>
                    <a:pt x="592990" y="454574"/>
                  </a:lnTo>
                  <a:lnTo>
                    <a:pt x="577227" y="508355"/>
                  </a:lnTo>
                  <a:lnTo>
                    <a:pt x="567961" y="523868"/>
                  </a:lnTo>
                  <a:lnTo>
                    <a:pt x="555178" y="531922"/>
                  </a:lnTo>
                  <a:lnTo>
                    <a:pt x="539460" y="532824"/>
                  </a:lnTo>
                  <a:lnTo>
                    <a:pt x="521385" y="526884"/>
                  </a:lnTo>
                  <a:lnTo>
                    <a:pt x="511860" y="522579"/>
                  </a:lnTo>
                  <a:lnTo>
                    <a:pt x="502229" y="519226"/>
                  </a:lnTo>
                  <a:lnTo>
                    <a:pt x="492276" y="517255"/>
                  </a:lnTo>
                  <a:lnTo>
                    <a:pt x="481787" y="517093"/>
                  </a:lnTo>
                  <a:lnTo>
                    <a:pt x="471408" y="518753"/>
                  </a:lnTo>
                  <a:lnTo>
                    <a:pt x="464413" y="522563"/>
                  </a:lnTo>
                  <a:lnTo>
                    <a:pt x="461952" y="529598"/>
                  </a:lnTo>
                  <a:lnTo>
                    <a:pt x="465175" y="540931"/>
                  </a:lnTo>
                  <a:lnTo>
                    <a:pt x="468967" y="554940"/>
                  </a:lnTo>
                  <a:lnTo>
                    <a:pt x="466694" y="566637"/>
                  </a:lnTo>
                  <a:lnTo>
                    <a:pt x="459205" y="576326"/>
                  </a:lnTo>
                  <a:lnTo>
                    <a:pt x="447344" y="584314"/>
                  </a:lnTo>
                  <a:lnTo>
                    <a:pt x="433026" y="592090"/>
                  </a:lnTo>
                  <a:lnTo>
                    <a:pt x="418809" y="600068"/>
                  </a:lnTo>
                  <a:lnTo>
                    <a:pt x="404566" y="607999"/>
                  </a:lnTo>
                  <a:lnTo>
                    <a:pt x="390169" y="615632"/>
                  </a:lnTo>
                  <a:lnTo>
                    <a:pt x="379074" y="622821"/>
                  </a:lnTo>
                  <a:lnTo>
                    <a:pt x="372171" y="631493"/>
                  </a:lnTo>
                  <a:lnTo>
                    <a:pt x="369857" y="642334"/>
                  </a:lnTo>
                  <a:lnTo>
                    <a:pt x="372529" y="656031"/>
                  </a:lnTo>
                  <a:lnTo>
                    <a:pt x="377738" y="676135"/>
                  </a:lnTo>
                  <a:lnTo>
                    <a:pt x="380123" y="696639"/>
                  </a:lnTo>
                  <a:lnTo>
                    <a:pt x="379031" y="738200"/>
                  </a:lnTo>
                  <a:lnTo>
                    <a:pt x="358048" y="759192"/>
                  </a:lnTo>
                  <a:lnTo>
                    <a:pt x="352371" y="756472"/>
                  </a:lnTo>
                  <a:lnTo>
                    <a:pt x="330903" y="717938"/>
                  </a:lnTo>
                  <a:lnTo>
                    <a:pt x="318135" y="689597"/>
                  </a:lnTo>
                  <a:lnTo>
                    <a:pt x="306939" y="670104"/>
                  </a:lnTo>
                  <a:lnTo>
                    <a:pt x="294417" y="661862"/>
                  </a:lnTo>
                  <a:lnTo>
                    <a:pt x="279933" y="665099"/>
                  </a:lnTo>
                  <a:lnTo>
                    <a:pt x="262851" y="680046"/>
                  </a:lnTo>
                  <a:lnTo>
                    <a:pt x="232062" y="733555"/>
                  </a:lnTo>
                  <a:lnTo>
                    <a:pt x="219265" y="794397"/>
                  </a:lnTo>
                  <a:lnTo>
                    <a:pt x="218628" y="804016"/>
                  </a:lnTo>
                  <a:lnTo>
                    <a:pt x="219173" y="813485"/>
                  </a:lnTo>
                  <a:lnTo>
                    <a:pt x="221408" y="822697"/>
                  </a:lnTo>
                  <a:lnTo>
                    <a:pt x="225844" y="831545"/>
                  </a:lnTo>
                  <a:lnTo>
                    <a:pt x="238275" y="851794"/>
                  </a:lnTo>
                  <a:lnTo>
                    <a:pt x="249439" y="872702"/>
                  </a:lnTo>
                  <a:lnTo>
                    <a:pt x="259571" y="894120"/>
                  </a:lnTo>
                  <a:lnTo>
                    <a:pt x="268909" y="915898"/>
                  </a:lnTo>
                  <a:lnTo>
                    <a:pt x="275441" y="927446"/>
                  </a:lnTo>
                  <a:lnTo>
                    <a:pt x="283578" y="933777"/>
                  </a:lnTo>
                  <a:lnTo>
                    <a:pt x="293620" y="934883"/>
                  </a:lnTo>
                  <a:lnTo>
                    <a:pt x="305866" y="930757"/>
                  </a:lnTo>
                  <a:lnTo>
                    <a:pt x="315750" y="927055"/>
                  </a:lnTo>
                  <a:lnTo>
                    <a:pt x="325650" y="925782"/>
                  </a:lnTo>
                  <a:lnTo>
                    <a:pt x="335659" y="926771"/>
                  </a:lnTo>
                  <a:lnTo>
                    <a:pt x="345871" y="929855"/>
                  </a:lnTo>
                  <a:lnTo>
                    <a:pt x="367314" y="938072"/>
                  </a:lnTo>
                  <a:lnTo>
                    <a:pt x="388851" y="946043"/>
                  </a:lnTo>
                  <a:lnTo>
                    <a:pt x="431850" y="962202"/>
                  </a:lnTo>
                  <a:lnTo>
                    <a:pt x="480288" y="988220"/>
                  </a:lnTo>
                  <a:lnTo>
                    <a:pt x="515010" y="1029944"/>
                  </a:lnTo>
                  <a:lnTo>
                    <a:pt x="530216" y="1054818"/>
                  </a:lnTo>
                  <a:lnTo>
                    <a:pt x="549282" y="1074042"/>
                  </a:lnTo>
                  <a:lnTo>
                    <a:pt x="572362" y="1088012"/>
                  </a:lnTo>
                  <a:lnTo>
                    <a:pt x="599605" y="1097127"/>
                  </a:lnTo>
                  <a:lnTo>
                    <a:pt x="607969" y="1099671"/>
                  </a:lnTo>
                  <a:lnTo>
                    <a:pt x="616138" y="1103204"/>
                  </a:lnTo>
                  <a:lnTo>
                    <a:pt x="656448" y="1140312"/>
                  </a:lnTo>
                  <a:lnTo>
                    <a:pt x="659839" y="1157591"/>
                  </a:lnTo>
                  <a:lnTo>
                    <a:pt x="656221" y="1176020"/>
                  </a:lnTo>
                  <a:lnTo>
                    <a:pt x="635969" y="1225115"/>
                  </a:lnTo>
                  <a:lnTo>
                    <a:pt x="603554" y="1267028"/>
                  </a:lnTo>
                  <a:lnTo>
                    <a:pt x="589756" y="1280094"/>
                  </a:lnTo>
                  <a:lnTo>
                    <a:pt x="579188" y="1294685"/>
                  </a:lnTo>
                  <a:lnTo>
                    <a:pt x="571456" y="1310862"/>
                  </a:lnTo>
                  <a:lnTo>
                    <a:pt x="566166" y="1328686"/>
                  </a:lnTo>
                  <a:lnTo>
                    <a:pt x="563126" y="1342466"/>
                  </a:lnTo>
                  <a:lnTo>
                    <a:pt x="559930" y="1356240"/>
                  </a:lnTo>
                  <a:lnTo>
                    <a:pt x="556171" y="1369807"/>
                  </a:lnTo>
                  <a:lnTo>
                    <a:pt x="551446" y="1382966"/>
                  </a:lnTo>
                  <a:lnTo>
                    <a:pt x="538279" y="1429149"/>
                  </a:lnTo>
                  <a:lnTo>
                    <a:pt x="540608" y="1470051"/>
                  </a:lnTo>
                  <a:lnTo>
                    <a:pt x="560656" y="1505108"/>
                  </a:lnTo>
                  <a:lnTo>
                    <a:pt x="600646" y="1533753"/>
                  </a:lnTo>
                  <a:lnTo>
                    <a:pt x="608164" y="1537512"/>
                  </a:lnTo>
                  <a:lnTo>
                    <a:pt x="613333" y="1543951"/>
                  </a:lnTo>
                  <a:lnTo>
                    <a:pt x="610692" y="1553057"/>
                  </a:lnTo>
                  <a:lnTo>
                    <a:pt x="607415" y="1564297"/>
                  </a:lnTo>
                  <a:lnTo>
                    <a:pt x="598004" y="1564360"/>
                  </a:lnTo>
                  <a:lnTo>
                    <a:pt x="588911" y="1562874"/>
                  </a:lnTo>
                  <a:lnTo>
                    <a:pt x="536062" y="1550541"/>
                  </a:lnTo>
                  <a:lnTo>
                    <a:pt x="488996" y="1529529"/>
                  </a:lnTo>
                  <a:lnTo>
                    <a:pt x="449513" y="1496989"/>
                  </a:lnTo>
                  <a:lnTo>
                    <a:pt x="419417" y="1450073"/>
                  </a:lnTo>
                  <a:lnTo>
                    <a:pt x="398592" y="1393013"/>
                  </a:lnTo>
                  <a:lnTo>
                    <a:pt x="389978" y="1363950"/>
                  </a:lnTo>
                  <a:lnTo>
                    <a:pt x="381292" y="1334896"/>
                  </a:lnTo>
                  <a:lnTo>
                    <a:pt x="359269" y="1285094"/>
                  </a:lnTo>
                  <a:lnTo>
                    <a:pt x="308638" y="1237361"/>
                  </a:lnTo>
                  <a:lnTo>
                    <a:pt x="277853" y="1200975"/>
                  </a:lnTo>
                  <a:lnTo>
                    <a:pt x="255390" y="1161530"/>
                  </a:lnTo>
                  <a:lnTo>
                    <a:pt x="242948" y="1118433"/>
                  </a:lnTo>
                  <a:lnTo>
                    <a:pt x="242223" y="1071091"/>
                  </a:lnTo>
                  <a:lnTo>
                    <a:pt x="254914" y="1018908"/>
                  </a:lnTo>
                  <a:lnTo>
                    <a:pt x="257312" y="1009526"/>
                  </a:lnTo>
                  <a:lnTo>
                    <a:pt x="256976" y="1000759"/>
                  </a:lnTo>
                  <a:lnTo>
                    <a:pt x="253123" y="992755"/>
                  </a:lnTo>
                  <a:lnTo>
                    <a:pt x="244970" y="985659"/>
                  </a:lnTo>
                  <a:lnTo>
                    <a:pt x="212952" y="962769"/>
                  </a:lnTo>
                  <a:lnTo>
                    <a:pt x="183534" y="936913"/>
                  </a:lnTo>
                  <a:lnTo>
                    <a:pt x="155659" y="909310"/>
                  </a:lnTo>
                  <a:lnTo>
                    <a:pt x="128270" y="881176"/>
                  </a:lnTo>
                  <a:lnTo>
                    <a:pt x="97262" y="836146"/>
                  </a:lnTo>
                  <a:lnTo>
                    <a:pt x="80454" y="791224"/>
                  </a:lnTo>
                  <a:lnTo>
                    <a:pt x="69542" y="764170"/>
                  </a:lnTo>
                  <a:lnTo>
                    <a:pt x="58187" y="737265"/>
                  </a:lnTo>
                  <a:lnTo>
                    <a:pt x="46939" y="710323"/>
                  </a:lnTo>
                  <a:lnTo>
                    <a:pt x="38422" y="757521"/>
                  </a:lnTo>
                  <a:lnTo>
                    <a:pt x="33661" y="804480"/>
                  </a:lnTo>
                  <a:lnTo>
                    <a:pt x="32464" y="851227"/>
                  </a:lnTo>
                  <a:lnTo>
                    <a:pt x="34639" y="897789"/>
                  </a:lnTo>
                  <a:lnTo>
                    <a:pt x="39993" y="944195"/>
                  </a:lnTo>
                  <a:lnTo>
                    <a:pt x="48336" y="990472"/>
                  </a:lnTo>
                  <a:lnTo>
                    <a:pt x="59638" y="1037233"/>
                  </a:lnTo>
                  <a:lnTo>
                    <a:pt x="73442" y="1082677"/>
                  </a:lnTo>
                  <a:lnTo>
                    <a:pt x="89661" y="1126744"/>
                  </a:lnTo>
                  <a:lnTo>
                    <a:pt x="108207" y="1169372"/>
                  </a:lnTo>
                  <a:lnTo>
                    <a:pt x="128995" y="1210500"/>
                  </a:lnTo>
                  <a:lnTo>
                    <a:pt x="151939" y="1250066"/>
                  </a:lnTo>
                  <a:lnTo>
                    <a:pt x="176951" y="1288009"/>
                  </a:lnTo>
                  <a:lnTo>
                    <a:pt x="203945" y="1324268"/>
                  </a:lnTo>
                  <a:lnTo>
                    <a:pt x="232834" y="1358780"/>
                  </a:lnTo>
                  <a:lnTo>
                    <a:pt x="263533" y="1391485"/>
                  </a:lnTo>
                  <a:lnTo>
                    <a:pt x="295955" y="1422322"/>
                  </a:lnTo>
                  <a:lnTo>
                    <a:pt x="330013" y="1451228"/>
                  </a:lnTo>
                  <a:lnTo>
                    <a:pt x="365620" y="1478143"/>
                  </a:lnTo>
                  <a:lnTo>
                    <a:pt x="402690" y="1503005"/>
                  </a:lnTo>
                  <a:lnTo>
                    <a:pt x="441137" y="1525752"/>
                  </a:lnTo>
                  <a:lnTo>
                    <a:pt x="480874" y="1546324"/>
                  </a:lnTo>
                  <a:lnTo>
                    <a:pt x="521815" y="1564658"/>
                  </a:lnTo>
                  <a:lnTo>
                    <a:pt x="563873" y="1580693"/>
                  </a:lnTo>
                  <a:lnTo>
                    <a:pt x="606962" y="1594369"/>
                  </a:lnTo>
                  <a:lnTo>
                    <a:pt x="650994" y="1605623"/>
                  </a:lnTo>
                  <a:lnTo>
                    <a:pt x="695885" y="1614394"/>
                  </a:lnTo>
                  <a:lnTo>
                    <a:pt x="741546" y="1620621"/>
                  </a:lnTo>
                  <a:lnTo>
                    <a:pt x="787892" y="1624242"/>
                  </a:lnTo>
                  <a:lnTo>
                    <a:pt x="834836" y="1625195"/>
                  </a:lnTo>
                  <a:lnTo>
                    <a:pt x="882292" y="1623421"/>
                  </a:lnTo>
                  <a:lnTo>
                    <a:pt x="930173" y="1618856"/>
                  </a:lnTo>
                  <a:lnTo>
                    <a:pt x="977604" y="1611478"/>
                  </a:lnTo>
                  <a:lnTo>
                    <a:pt x="1024098" y="1601314"/>
                  </a:lnTo>
                  <a:lnTo>
                    <a:pt x="1069565" y="1588451"/>
                  </a:lnTo>
                  <a:lnTo>
                    <a:pt x="1113914" y="1572976"/>
                  </a:lnTo>
                  <a:lnTo>
                    <a:pt x="1157056" y="1554976"/>
                  </a:lnTo>
                  <a:lnTo>
                    <a:pt x="1198901" y="1534537"/>
                  </a:lnTo>
                  <a:lnTo>
                    <a:pt x="1239359" y="1511746"/>
                  </a:lnTo>
                  <a:lnTo>
                    <a:pt x="1278340" y="1486690"/>
                  </a:lnTo>
                  <a:lnTo>
                    <a:pt x="1315753" y="1459456"/>
                  </a:lnTo>
                  <a:lnTo>
                    <a:pt x="1351510" y="1430130"/>
                  </a:lnTo>
                  <a:lnTo>
                    <a:pt x="1385520" y="1398799"/>
                  </a:lnTo>
                  <a:lnTo>
                    <a:pt x="1417692" y="1365550"/>
                  </a:lnTo>
                  <a:lnTo>
                    <a:pt x="1447938" y="1330470"/>
                  </a:lnTo>
                  <a:lnTo>
                    <a:pt x="1476167" y="1293645"/>
                  </a:lnTo>
                  <a:lnTo>
                    <a:pt x="1502288" y="1255162"/>
                  </a:lnTo>
                  <a:lnTo>
                    <a:pt x="1526213" y="1215108"/>
                  </a:lnTo>
                  <a:lnTo>
                    <a:pt x="1547852" y="1173569"/>
                  </a:lnTo>
                  <a:lnTo>
                    <a:pt x="1567113" y="1130634"/>
                  </a:lnTo>
                  <a:lnTo>
                    <a:pt x="1583908" y="1086387"/>
                  </a:lnTo>
                  <a:lnTo>
                    <a:pt x="1598146" y="1040916"/>
                  </a:lnTo>
                  <a:lnTo>
                    <a:pt x="1609737" y="994308"/>
                  </a:lnTo>
                  <a:lnTo>
                    <a:pt x="1614877" y="949829"/>
                  </a:lnTo>
                  <a:lnTo>
                    <a:pt x="1610242" y="909204"/>
                  </a:lnTo>
                  <a:lnTo>
                    <a:pt x="1596239" y="871234"/>
                  </a:lnTo>
                  <a:lnTo>
                    <a:pt x="1573276" y="834720"/>
                  </a:lnTo>
                  <a:lnTo>
                    <a:pt x="1542110" y="805589"/>
                  </a:lnTo>
                  <a:lnTo>
                    <a:pt x="1505194" y="786634"/>
                  </a:lnTo>
                  <a:lnTo>
                    <a:pt x="1464930" y="771094"/>
                  </a:lnTo>
                  <a:lnTo>
                    <a:pt x="1423720" y="752208"/>
                  </a:lnTo>
                  <a:lnTo>
                    <a:pt x="1434930" y="777743"/>
                  </a:lnTo>
                  <a:lnTo>
                    <a:pt x="1446907" y="799565"/>
                  </a:lnTo>
                  <a:lnTo>
                    <a:pt x="1459689" y="818764"/>
                  </a:lnTo>
                  <a:lnTo>
                    <a:pt x="1473314" y="836434"/>
                  </a:lnTo>
                  <a:lnTo>
                    <a:pt x="1481864" y="850997"/>
                  </a:lnTo>
                  <a:lnTo>
                    <a:pt x="1466202" y="889736"/>
                  </a:lnTo>
                  <a:lnTo>
                    <a:pt x="1412982" y="908669"/>
                  </a:lnTo>
                  <a:lnTo>
                    <a:pt x="1385152" y="905024"/>
                  </a:lnTo>
                  <a:lnTo>
                    <a:pt x="1358353" y="892682"/>
                  </a:lnTo>
                  <a:lnTo>
                    <a:pt x="1352614" y="888420"/>
                  </a:lnTo>
                  <a:lnTo>
                    <a:pt x="1346820" y="884040"/>
                  </a:lnTo>
                  <a:lnTo>
                    <a:pt x="1340396" y="880727"/>
                  </a:lnTo>
                  <a:lnTo>
                    <a:pt x="1332763" y="879665"/>
                  </a:lnTo>
                  <a:close/>
                </a:path>
                <a:path w="1657984" h="1657350">
                  <a:moveTo>
                    <a:pt x="826985" y="1657108"/>
                  </a:moveTo>
                  <a:lnTo>
                    <a:pt x="782439" y="1656147"/>
                  </a:lnTo>
                  <a:lnTo>
                    <a:pt x="738217" y="1652738"/>
                  </a:lnTo>
                  <a:lnTo>
                    <a:pt x="694411" y="1646932"/>
                  </a:lnTo>
                  <a:lnTo>
                    <a:pt x="651111" y="1638781"/>
                  </a:lnTo>
                  <a:lnTo>
                    <a:pt x="608409" y="1628336"/>
                  </a:lnTo>
                  <a:lnTo>
                    <a:pt x="566397" y="1615648"/>
                  </a:lnTo>
                  <a:lnTo>
                    <a:pt x="525164" y="1600769"/>
                  </a:lnTo>
                  <a:lnTo>
                    <a:pt x="484803" y="1583750"/>
                  </a:lnTo>
                  <a:lnTo>
                    <a:pt x="445405" y="1564643"/>
                  </a:lnTo>
                  <a:lnTo>
                    <a:pt x="407061" y="1543498"/>
                  </a:lnTo>
                  <a:lnTo>
                    <a:pt x="369861" y="1520368"/>
                  </a:lnTo>
                  <a:lnTo>
                    <a:pt x="333898" y="1495302"/>
                  </a:lnTo>
                  <a:lnTo>
                    <a:pt x="299262" y="1468354"/>
                  </a:lnTo>
                  <a:lnTo>
                    <a:pt x="266044" y="1439574"/>
                  </a:lnTo>
                  <a:lnTo>
                    <a:pt x="234336" y="1409013"/>
                  </a:lnTo>
                  <a:lnTo>
                    <a:pt x="204229" y="1376722"/>
                  </a:lnTo>
                  <a:lnTo>
                    <a:pt x="175814" y="1342754"/>
                  </a:lnTo>
                  <a:lnTo>
                    <a:pt x="149182" y="1307160"/>
                  </a:lnTo>
                  <a:lnTo>
                    <a:pt x="124425" y="1269990"/>
                  </a:lnTo>
                  <a:lnTo>
                    <a:pt x="101633" y="1231296"/>
                  </a:lnTo>
                  <a:lnTo>
                    <a:pt x="80898" y="1191130"/>
                  </a:lnTo>
                  <a:lnTo>
                    <a:pt x="62311" y="1149542"/>
                  </a:lnTo>
                  <a:lnTo>
                    <a:pt x="45962" y="1106584"/>
                  </a:lnTo>
                  <a:lnTo>
                    <a:pt x="31944" y="1062308"/>
                  </a:lnTo>
                  <a:lnTo>
                    <a:pt x="20348" y="1016765"/>
                  </a:lnTo>
                  <a:lnTo>
                    <a:pt x="11264" y="970006"/>
                  </a:lnTo>
                  <a:lnTo>
                    <a:pt x="4784" y="922082"/>
                  </a:lnTo>
                  <a:lnTo>
                    <a:pt x="999" y="873046"/>
                  </a:lnTo>
                  <a:lnTo>
                    <a:pt x="0" y="822947"/>
                  </a:lnTo>
                  <a:lnTo>
                    <a:pt x="1879" y="772035"/>
                  </a:lnTo>
                  <a:lnTo>
                    <a:pt x="6600" y="722223"/>
                  </a:lnTo>
                  <a:lnTo>
                    <a:pt x="14071" y="673569"/>
                  </a:lnTo>
                  <a:lnTo>
                    <a:pt x="24203" y="626130"/>
                  </a:lnTo>
                  <a:lnTo>
                    <a:pt x="36905" y="579961"/>
                  </a:lnTo>
                  <a:lnTo>
                    <a:pt x="52087" y="535121"/>
                  </a:lnTo>
                  <a:lnTo>
                    <a:pt x="69657" y="491666"/>
                  </a:lnTo>
                  <a:lnTo>
                    <a:pt x="89526" y="449654"/>
                  </a:lnTo>
                  <a:lnTo>
                    <a:pt x="111603" y="409140"/>
                  </a:lnTo>
                  <a:lnTo>
                    <a:pt x="135798" y="370183"/>
                  </a:lnTo>
                  <a:lnTo>
                    <a:pt x="162020" y="332839"/>
                  </a:lnTo>
                  <a:lnTo>
                    <a:pt x="190179" y="297165"/>
                  </a:lnTo>
                  <a:lnTo>
                    <a:pt x="220184" y="263218"/>
                  </a:lnTo>
                  <a:lnTo>
                    <a:pt x="251945" y="231055"/>
                  </a:lnTo>
                  <a:lnTo>
                    <a:pt x="285372" y="200733"/>
                  </a:lnTo>
                  <a:lnTo>
                    <a:pt x="320373" y="172310"/>
                  </a:lnTo>
                  <a:lnTo>
                    <a:pt x="356859" y="145841"/>
                  </a:lnTo>
                  <a:lnTo>
                    <a:pt x="394739" y="121384"/>
                  </a:lnTo>
                  <a:lnTo>
                    <a:pt x="433923" y="98995"/>
                  </a:lnTo>
                  <a:lnTo>
                    <a:pt x="474320" y="78733"/>
                  </a:lnTo>
                  <a:lnTo>
                    <a:pt x="515839" y="60653"/>
                  </a:lnTo>
                  <a:lnTo>
                    <a:pt x="558391" y="44813"/>
                  </a:lnTo>
                  <a:lnTo>
                    <a:pt x="601884" y="31270"/>
                  </a:lnTo>
                  <a:lnTo>
                    <a:pt x="646229" y="20081"/>
                  </a:lnTo>
                  <a:lnTo>
                    <a:pt x="691335" y="11302"/>
                  </a:lnTo>
                  <a:lnTo>
                    <a:pt x="737111" y="4991"/>
                  </a:lnTo>
                  <a:lnTo>
                    <a:pt x="783467" y="1204"/>
                  </a:lnTo>
                  <a:lnTo>
                    <a:pt x="830313" y="0"/>
                  </a:lnTo>
                  <a:lnTo>
                    <a:pt x="877797" y="1441"/>
                  </a:lnTo>
                  <a:lnTo>
                    <a:pt x="924684" y="5512"/>
                  </a:lnTo>
                  <a:lnTo>
                    <a:pt x="970890" y="12149"/>
                  </a:lnTo>
                  <a:lnTo>
                    <a:pt x="1016331" y="21287"/>
                  </a:lnTo>
                  <a:lnTo>
                    <a:pt x="1060921" y="32861"/>
                  </a:lnTo>
                  <a:lnTo>
                    <a:pt x="1104576" y="46807"/>
                  </a:lnTo>
                  <a:lnTo>
                    <a:pt x="1147212" y="63061"/>
                  </a:lnTo>
                  <a:lnTo>
                    <a:pt x="1188744" y="81557"/>
                  </a:lnTo>
                  <a:lnTo>
                    <a:pt x="1229088" y="102232"/>
                  </a:lnTo>
                  <a:lnTo>
                    <a:pt x="1268159" y="125021"/>
                  </a:lnTo>
                  <a:lnTo>
                    <a:pt x="1305872" y="149859"/>
                  </a:lnTo>
                  <a:lnTo>
                    <a:pt x="1342144" y="176683"/>
                  </a:lnTo>
                  <a:lnTo>
                    <a:pt x="1376889" y="205426"/>
                  </a:lnTo>
                  <a:lnTo>
                    <a:pt x="1410023" y="236026"/>
                  </a:lnTo>
                  <a:lnTo>
                    <a:pt x="1441462" y="268417"/>
                  </a:lnTo>
                  <a:lnTo>
                    <a:pt x="1471121" y="302535"/>
                  </a:lnTo>
                  <a:lnTo>
                    <a:pt x="1498915" y="338315"/>
                  </a:lnTo>
                  <a:lnTo>
                    <a:pt x="1524761" y="375693"/>
                  </a:lnTo>
                  <a:lnTo>
                    <a:pt x="1548573" y="414604"/>
                  </a:lnTo>
                  <a:lnTo>
                    <a:pt x="1570266" y="454984"/>
                  </a:lnTo>
                  <a:lnTo>
                    <a:pt x="1589758" y="496769"/>
                  </a:lnTo>
                  <a:lnTo>
                    <a:pt x="1606962" y="539893"/>
                  </a:lnTo>
                  <a:lnTo>
                    <a:pt x="1621795" y="584293"/>
                  </a:lnTo>
                  <a:lnTo>
                    <a:pt x="1634171" y="629903"/>
                  </a:lnTo>
                  <a:lnTo>
                    <a:pt x="1644007" y="676660"/>
                  </a:lnTo>
                  <a:lnTo>
                    <a:pt x="1651218" y="724498"/>
                  </a:lnTo>
                  <a:lnTo>
                    <a:pt x="1655719" y="773354"/>
                  </a:lnTo>
                  <a:lnTo>
                    <a:pt x="1657426" y="823163"/>
                  </a:lnTo>
                  <a:lnTo>
                    <a:pt x="1656273" y="873803"/>
                  </a:lnTo>
                  <a:lnTo>
                    <a:pt x="1652303" y="923321"/>
                  </a:lnTo>
                  <a:lnTo>
                    <a:pt x="1645610" y="971667"/>
                  </a:lnTo>
                  <a:lnTo>
                    <a:pt x="1636289" y="1018792"/>
                  </a:lnTo>
                  <a:lnTo>
                    <a:pt x="1624436" y="1064648"/>
                  </a:lnTo>
                  <a:lnTo>
                    <a:pt x="1610144" y="1109185"/>
                  </a:lnTo>
                  <a:lnTo>
                    <a:pt x="1593510" y="1152355"/>
                  </a:lnTo>
                  <a:lnTo>
                    <a:pt x="1574628" y="1194109"/>
                  </a:lnTo>
                  <a:lnTo>
                    <a:pt x="1553593" y="1234398"/>
                  </a:lnTo>
                  <a:lnTo>
                    <a:pt x="1530500" y="1273172"/>
                  </a:lnTo>
                  <a:lnTo>
                    <a:pt x="1505444" y="1310383"/>
                  </a:lnTo>
                  <a:lnTo>
                    <a:pt x="1478520" y="1345982"/>
                  </a:lnTo>
                  <a:lnTo>
                    <a:pt x="1449822" y="1379921"/>
                  </a:lnTo>
                  <a:lnTo>
                    <a:pt x="1419447" y="1412149"/>
                  </a:lnTo>
                  <a:lnTo>
                    <a:pt x="1387488" y="1442618"/>
                  </a:lnTo>
                  <a:lnTo>
                    <a:pt x="1354040" y="1471280"/>
                  </a:lnTo>
                  <a:lnTo>
                    <a:pt x="1319200" y="1498085"/>
                  </a:lnTo>
                  <a:lnTo>
                    <a:pt x="1283060" y="1522984"/>
                  </a:lnTo>
                  <a:lnTo>
                    <a:pt x="1245718" y="1545929"/>
                  </a:lnTo>
                  <a:lnTo>
                    <a:pt x="1207266" y="1566870"/>
                  </a:lnTo>
                  <a:lnTo>
                    <a:pt x="1167801" y="1585759"/>
                  </a:lnTo>
                  <a:lnTo>
                    <a:pt x="1127418" y="1602546"/>
                  </a:lnTo>
                  <a:lnTo>
                    <a:pt x="1086211" y="1617183"/>
                  </a:lnTo>
                  <a:lnTo>
                    <a:pt x="1044274" y="1629621"/>
                  </a:lnTo>
                  <a:lnTo>
                    <a:pt x="1001705" y="1639810"/>
                  </a:lnTo>
                  <a:lnTo>
                    <a:pt x="958596" y="1647703"/>
                  </a:lnTo>
                  <a:lnTo>
                    <a:pt x="915043" y="1653249"/>
                  </a:lnTo>
                  <a:lnTo>
                    <a:pt x="871141" y="1656401"/>
                  </a:lnTo>
                  <a:lnTo>
                    <a:pt x="826985" y="1657108"/>
                  </a:lnTo>
                  <a:close/>
                </a:path>
              </a:pathLst>
            </a:custGeom>
            <a:ln w="12700">
              <a:solidFill>
                <a:srgbClr val="15395F"/>
              </a:solidFill>
            </a:ln>
          </p:spPr>
          <p:txBody>
            <a:bodyPr wrap="square" lIns="0" tIns="0" rIns="0" bIns="0" rtlCol="0"/>
            <a:lstStyle/>
            <a:p>
              <a:endParaRPr/>
            </a:p>
          </p:txBody>
        </p:sp>
        <p:pic>
          <p:nvPicPr>
            <p:cNvPr id="134" name="object 134"/>
            <p:cNvPicPr/>
            <p:nvPr/>
          </p:nvPicPr>
          <p:blipFill>
            <a:blip r:embed="rId12" cstate="print"/>
            <a:stretch>
              <a:fillRect/>
            </a:stretch>
          </p:blipFill>
          <p:spPr>
            <a:xfrm>
              <a:off x="10253041" y="5029703"/>
              <a:ext cx="133700" cy="164122"/>
            </a:xfrm>
            <a:prstGeom prst="rect">
              <a:avLst/>
            </a:prstGeom>
          </p:spPr>
        </p:pic>
        <p:pic>
          <p:nvPicPr>
            <p:cNvPr id="135" name="object 135"/>
            <p:cNvPicPr/>
            <p:nvPr/>
          </p:nvPicPr>
          <p:blipFill>
            <a:blip r:embed="rId13" cstate="print"/>
            <a:stretch>
              <a:fillRect/>
            </a:stretch>
          </p:blipFill>
          <p:spPr>
            <a:xfrm>
              <a:off x="9294333" y="4627604"/>
              <a:ext cx="117265" cy="81770"/>
            </a:xfrm>
            <a:prstGeom prst="rect">
              <a:avLst/>
            </a:prstGeom>
          </p:spPr>
        </p:pic>
        <p:sp>
          <p:nvSpPr>
            <p:cNvPr id="136" name="object 136"/>
            <p:cNvSpPr/>
            <p:nvPr/>
          </p:nvSpPr>
          <p:spPr>
            <a:xfrm>
              <a:off x="8180121" y="4253979"/>
              <a:ext cx="878840" cy="1124585"/>
            </a:xfrm>
            <a:custGeom>
              <a:avLst/>
              <a:gdLst/>
              <a:ahLst/>
              <a:cxnLst/>
              <a:rect l="l" t="t" r="r" b="b"/>
              <a:pathLst>
                <a:path w="878840" h="1124585">
                  <a:moveTo>
                    <a:pt x="475627" y="904722"/>
                  </a:moveTo>
                  <a:lnTo>
                    <a:pt x="472389" y="877735"/>
                  </a:lnTo>
                  <a:lnTo>
                    <a:pt x="107988" y="877735"/>
                  </a:lnTo>
                  <a:lnTo>
                    <a:pt x="66052" y="886256"/>
                  </a:lnTo>
                  <a:lnTo>
                    <a:pt x="31724" y="909459"/>
                  </a:lnTo>
                  <a:lnTo>
                    <a:pt x="8521" y="943800"/>
                  </a:lnTo>
                  <a:lnTo>
                    <a:pt x="0" y="985735"/>
                  </a:lnTo>
                  <a:lnTo>
                    <a:pt x="0" y="1016152"/>
                  </a:lnTo>
                  <a:lnTo>
                    <a:pt x="8521" y="1058075"/>
                  </a:lnTo>
                  <a:lnTo>
                    <a:pt x="31724" y="1092415"/>
                  </a:lnTo>
                  <a:lnTo>
                    <a:pt x="66052" y="1115631"/>
                  </a:lnTo>
                  <a:lnTo>
                    <a:pt x="107988" y="1124153"/>
                  </a:lnTo>
                  <a:lnTo>
                    <a:pt x="400951" y="1124153"/>
                  </a:lnTo>
                  <a:lnTo>
                    <a:pt x="435216" y="1059611"/>
                  </a:lnTo>
                  <a:lnTo>
                    <a:pt x="462229" y="997902"/>
                  </a:lnTo>
                  <a:lnTo>
                    <a:pt x="475361" y="935685"/>
                  </a:lnTo>
                  <a:lnTo>
                    <a:pt x="475627" y="904722"/>
                  </a:lnTo>
                  <a:close/>
                </a:path>
                <a:path w="878840" h="1124585">
                  <a:moveTo>
                    <a:pt x="878573" y="0"/>
                  </a:moveTo>
                  <a:lnTo>
                    <a:pt x="117081" y="0"/>
                  </a:lnTo>
                  <a:lnTo>
                    <a:pt x="75145" y="8521"/>
                  </a:lnTo>
                  <a:lnTo>
                    <a:pt x="40817" y="31724"/>
                  </a:lnTo>
                  <a:lnTo>
                    <a:pt x="17614" y="66065"/>
                  </a:lnTo>
                  <a:lnTo>
                    <a:pt x="9093" y="108000"/>
                  </a:lnTo>
                  <a:lnTo>
                    <a:pt x="9093" y="138417"/>
                  </a:lnTo>
                  <a:lnTo>
                    <a:pt x="17614" y="180352"/>
                  </a:lnTo>
                  <a:lnTo>
                    <a:pt x="40817" y="214693"/>
                  </a:lnTo>
                  <a:lnTo>
                    <a:pt x="75145" y="237896"/>
                  </a:lnTo>
                  <a:lnTo>
                    <a:pt x="117081" y="246418"/>
                  </a:lnTo>
                  <a:lnTo>
                    <a:pt x="791044" y="246418"/>
                  </a:lnTo>
                  <a:lnTo>
                    <a:pt x="796569" y="217906"/>
                  </a:lnTo>
                  <a:lnTo>
                    <a:pt x="804443" y="181965"/>
                  </a:lnTo>
                  <a:lnTo>
                    <a:pt x="814184" y="144437"/>
                  </a:lnTo>
                  <a:lnTo>
                    <a:pt x="835520" y="87604"/>
                  </a:lnTo>
                  <a:lnTo>
                    <a:pt x="863612" y="29464"/>
                  </a:lnTo>
                  <a:lnTo>
                    <a:pt x="878573" y="0"/>
                  </a:lnTo>
                  <a:close/>
                </a:path>
              </a:pathLst>
            </a:custGeom>
            <a:solidFill>
              <a:srgbClr val="15395F"/>
            </a:solidFill>
          </p:spPr>
          <p:txBody>
            <a:bodyPr wrap="square" lIns="0" tIns="0" rIns="0" bIns="0" rtlCol="0"/>
            <a:lstStyle/>
            <a:p>
              <a:endParaRPr/>
            </a:p>
          </p:txBody>
        </p:sp>
      </p:grpSp>
      <p:grpSp>
        <p:nvGrpSpPr>
          <p:cNvPr id="137" name="object 137"/>
          <p:cNvGrpSpPr/>
          <p:nvPr/>
        </p:nvGrpSpPr>
        <p:grpSpPr>
          <a:xfrm>
            <a:off x="72058" y="7988672"/>
            <a:ext cx="2201545" cy="3789045"/>
            <a:chOff x="72058" y="7988672"/>
            <a:chExt cx="2201545" cy="3789045"/>
          </a:xfrm>
        </p:grpSpPr>
        <p:sp>
          <p:nvSpPr>
            <p:cNvPr id="138" name="object 138"/>
            <p:cNvSpPr/>
            <p:nvPr/>
          </p:nvSpPr>
          <p:spPr>
            <a:xfrm>
              <a:off x="72058" y="9477531"/>
              <a:ext cx="653415" cy="2299970"/>
            </a:xfrm>
            <a:custGeom>
              <a:avLst/>
              <a:gdLst/>
              <a:ahLst/>
              <a:cxnLst/>
              <a:rect l="l" t="t" r="r" b="b"/>
              <a:pathLst>
                <a:path w="653415" h="2299970">
                  <a:moveTo>
                    <a:pt x="476063" y="0"/>
                  </a:moveTo>
                  <a:lnTo>
                    <a:pt x="427060" y="28340"/>
                  </a:lnTo>
                  <a:lnTo>
                    <a:pt x="385789" y="57863"/>
                  </a:lnTo>
                  <a:lnTo>
                    <a:pt x="346176" y="89366"/>
                  </a:lnTo>
                  <a:lnTo>
                    <a:pt x="308318" y="122800"/>
                  </a:lnTo>
                  <a:lnTo>
                    <a:pt x="272311" y="158115"/>
                  </a:lnTo>
                  <a:lnTo>
                    <a:pt x="238252" y="195260"/>
                  </a:lnTo>
                  <a:lnTo>
                    <a:pt x="206237" y="234187"/>
                  </a:lnTo>
                  <a:lnTo>
                    <a:pt x="176362" y="274845"/>
                  </a:lnTo>
                  <a:lnTo>
                    <a:pt x="148723" y="317185"/>
                  </a:lnTo>
                  <a:lnTo>
                    <a:pt x="123417" y="361158"/>
                  </a:lnTo>
                  <a:lnTo>
                    <a:pt x="100540" y="406713"/>
                  </a:lnTo>
                  <a:lnTo>
                    <a:pt x="80824" y="451924"/>
                  </a:lnTo>
                  <a:lnTo>
                    <a:pt x="63438" y="497966"/>
                  </a:lnTo>
                  <a:lnTo>
                    <a:pt x="48312" y="544743"/>
                  </a:lnTo>
                  <a:lnTo>
                    <a:pt x="35379" y="592157"/>
                  </a:lnTo>
                  <a:lnTo>
                    <a:pt x="24570" y="640113"/>
                  </a:lnTo>
                  <a:lnTo>
                    <a:pt x="15817" y="688514"/>
                  </a:lnTo>
                  <a:lnTo>
                    <a:pt x="9052" y="737264"/>
                  </a:lnTo>
                  <a:lnTo>
                    <a:pt x="4206" y="786267"/>
                  </a:lnTo>
                  <a:lnTo>
                    <a:pt x="1211" y="835425"/>
                  </a:lnTo>
                  <a:lnTo>
                    <a:pt x="0" y="884644"/>
                  </a:lnTo>
                  <a:lnTo>
                    <a:pt x="502" y="933826"/>
                  </a:lnTo>
                  <a:lnTo>
                    <a:pt x="2813" y="986153"/>
                  </a:lnTo>
                  <a:lnTo>
                    <a:pt x="6853" y="1038369"/>
                  </a:lnTo>
                  <a:lnTo>
                    <a:pt x="12564" y="1090435"/>
                  </a:lnTo>
                  <a:lnTo>
                    <a:pt x="19889" y="1142313"/>
                  </a:lnTo>
                  <a:lnTo>
                    <a:pt x="28768" y="1193965"/>
                  </a:lnTo>
                  <a:lnTo>
                    <a:pt x="39144" y="1245351"/>
                  </a:lnTo>
                  <a:lnTo>
                    <a:pt x="50960" y="1296435"/>
                  </a:lnTo>
                  <a:lnTo>
                    <a:pt x="64156" y="1347177"/>
                  </a:lnTo>
                  <a:lnTo>
                    <a:pt x="78675" y="1397539"/>
                  </a:lnTo>
                  <a:lnTo>
                    <a:pt x="94459" y="1447482"/>
                  </a:lnTo>
                  <a:lnTo>
                    <a:pt x="111449" y="1496970"/>
                  </a:lnTo>
                  <a:lnTo>
                    <a:pt x="129606" y="1546008"/>
                  </a:lnTo>
                  <a:lnTo>
                    <a:pt x="148921" y="1594627"/>
                  </a:lnTo>
                  <a:lnTo>
                    <a:pt x="169387" y="1642793"/>
                  </a:lnTo>
                  <a:lnTo>
                    <a:pt x="190996" y="1690469"/>
                  </a:lnTo>
                  <a:lnTo>
                    <a:pt x="213742" y="1737620"/>
                  </a:lnTo>
                  <a:lnTo>
                    <a:pt x="237615" y="1784209"/>
                  </a:lnTo>
                  <a:lnTo>
                    <a:pt x="262610" y="1830202"/>
                  </a:lnTo>
                  <a:lnTo>
                    <a:pt x="288717" y="1875563"/>
                  </a:lnTo>
                  <a:lnTo>
                    <a:pt x="315930" y="1920256"/>
                  </a:lnTo>
                  <a:lnTo>
                    <a:pt x="344240" y="1964246"/>
                  </a:lnTo>
                  <a:lnTo>
                    <a:pt x="373641" y="2007497"/>
                  </a:lnTo>
                  <a:lnTo>
                    <a:pt x="403392" y="2049000"/>
                  </a:lnTo>
                  <a:lnTo>
                    <a:pt x="434258" y="2089814"/>
                  </a:lnTo>
                  <a:lnTo>
                    <a:pt x="466266" y="2129815"/>
                  </a:lnTo>
                  <a:lnTo>
                    <a:pt x="499446" y="2168880"/>
                  </a:lnTo>
                  <a:lnTo>
                    <a:pt x="533826" y="2206885"/>
                  </a:lnTo>
                  <a:lnTo>
                    <a:pt x="569434" y="2243707"/>
                  </a:lnTo>
                  <a:lnTo>
                    <a:pt x="606299" y="2279223"/>
                  </a:lnTo>
                  <a:lnTo>
                    <a:pt x="629201" y="2299686"/>
                  </a:lnTo>
                  <a:lnTo>
                    <a:pt x="652910" y="2299686"/>
                  </a:lnTo>
                  <a:lnTo>
                    <a:pt x="622819" y="2273099"/>
                  </a:lnTo>
                  <a:lnTo>
                    <a:pt x="586756" y="2238719"/>
                  </a:lnTo>
                  <a:lnTo>
                    <a:pt x="551911" y="2203065"/>
                  </a:lnTo>
                  <a:lnTo>
                    <a:pt x="518262" y="2166276"/>
                  </a:lnTo>
                  <a:lnTo>
                    <a:pt x="485784" y="2128495"/>
                  </a:lnTo>
                  <a:lnTo>
                    <a:pt x="454454" y="2089864"/>
                  </a:lnTo>
                  <a:lnTo>
                    <a:pt x="424250" y="2050524"/>
                  </a:lnTo>
                  <a:lnTo>
                    <a:pt x="394098" y="2009111"/>
                  </a:lnTo>
                  <a:lnTo>
                    <a:pt x="365001" y="1966927"/>
                  </a:lnTo>
                  <a:lnTo>
                    <a:pt x="336965" y="1924011"/>
                  </a:lnTo>
                  <a:lnTo>
                    <a:pt x="309996" y="1880401"/>
                  </a:lnTo>
                  <a:lnTo>
                    <a:pt x="284099" y="1836133"/>
                  </a:lnTo>
                  <a:lnTo>
                    <a:pt x="259281" y="1791246"/>
                  </a:lnTo>
                  <a:lnTo>
                    <a:pt x="235547" y="1745777"/>
                  </a:lnTo>
                  <a:lnTo>
                    <a:pt x="212902" y="1699763"/>
                  </a:lnTo>
                  <a:lnTo>
                    <a:pt x="191354" y="1653243"/>
                  </a:lnTo>
                  <a:lnTo>
                    <a:pt x="170908" y="1606253"/>
                  </a:lnTo>
                  <a:lnTo>
                    <a:pt x="151568" y="1558831"/>
                  </a:lnTo>
                  <a:lnTo>
                    <a:pt x="133161" y="1510515"/>
                  </a:lnTo>
                  <a:lnTo>
                    <a:pt x="115888" y="1461730"/>
                  </a:lnTo>
                  <a:lnTo>
                    <a:pt x="99802" y="1412509"/>
                  </a:lnTo>
                  <a:lnTo>
                    <a:pt x="84954" y="1362886"/>
                  </a:lnTo>
                  <a:lnTo>
                    <a:pt x="71398" y="1312891"/>
                  </a:lnTo>
                  <a:lnTo>
                    <a:pt x="59187" y="1262559"/>
                  </a:lnTo>
                  <a:lnTo>
                    <a:pt x="48372" y="1211922"/>
                  </a:lnTo>
                  <a:lnTo>
                    <a:pt x="39007" y="1161011"/>
                  </a:lnTo>
                  <a:lnTo>
                    <a:pt x="31145" y="1109859"/>
                  </a:lnTo>
                  <a:lnTo>
                    <a:pt x="24837" y="1058500"/>
                  </a:lnTo>
                  <a:lnTo>
                    <a:pt x="20136" y="1006965"/>
                  </a:lnTo>
                  <a:lnTo>
                    <a:pt x="17244" y="958242"/>
                  </a:lnTo>
                  <a:lnTo>
                    <a:pt x="15927" y="909395"/>
                  </a:lnTo>
                  <a:lnTo>
                    <a:pt x="16260" y="860509"/>
                  </a:lnTo>
                  <a:lnTo>
                    <a:pt x="18319" y="811668"/>
                  </a:lnTo>
                  <a:lnTo>
                    <a:pt x="22181" y="762956"/>
                  </a:lnTo>
                  <a:lnTo>
                    <a:pt x="27921" y="714458"/>
                  </a:lnTo>
                  <a:lnTo>
                    <a:pt x="35615" y="666259"/>
                  </a:lnTo>
                  <a:lnTo>
                    <a:pt x="45338" y="618443"/>
                  </a:lnTo>
                  <a:lnTo>
                    <a:pt x="57167" y="571094"/>
                  </a:lnTo>
                  <a:lnTo>
                    <a:pt x="71178" y="524297"/>
                  </a:lnTo>
                  <a:lnTo>
                    <a:pt x="87446" y="478137"/>
                  </a:lnTo>
                  <a:lnTo>
                    <a:pt x="106410" y="432099"/>
                  </a:lnTo>
                  <a:lnTo>
                    <a:pt x="127782" y="387315"/>
                  </a:lnTo>
                  <a:lnTo>
                    <a:pt x="151491" y="343867"/>
                  </a:lnTo>
                  <a:lnTo>
                    <a:pt x="177468" y="301840"/>
                  </a:lnTo>
                  <a:lnTo>
                    <a:pt x="205644" y="261315"/>
                  </a:lnTo>
                  <a:lnTo>
                    <a:pt x="235948" y="222375"/>
                  </a:lnTo>
                  <a:lnTo>
                    <a:pt x="268313" y="185103"/>
                  </a:lnTo>
                  <a:lnTo>
                    <a:pt x="302667" y="149582"/>
                  </a:lnTo>
                  <a:lnTo>
                    <a:pt x="338941" y="115894"/>
                  </a:lnTo>
                  <a:lnTo>
                    <a:pt x="377067" y="84123"/>
                  </a:lnTo>
                  <a:lnTo>
                    <a:pt x="416973" y="54351"/>
                  </a:lnTo>
                  <a:lnTo>
                    <a:pt x="462416" y="24122"/>
                  </a:lnTo>
                  <a:lnTo>
                    <a:pt x="477895" y="14562"/>
                  </a:lnTo>
                  <a:lnTo>
                    <a:pt x="481556" y="9436"/>
                  </a:lnTo>
                  <a:lnTo>
                    <a:pt x="480448" y="3723"/>
                  </a:lnTo>
                  <a:lnTo>
                    <a:pt x="476063" y="0"/>
                  </a:lnTo>
                  <a:close/>
                </a:path>
              </a:pathLst>
            </a:custGeom>
            <a:solidFill>
              <a:srgbClr val="15395F"/>
            </a:solidFill>
          </p:spPr>
          <p:txBody>
            <a:bodyPr wrap="square" lIns="0" tIns="0" rIns="0" bIns="0" rtlCol="0"/>
            <a:lstStyle/>
            <a:p>
              <a:endParaRPr/>
            </a:p>
          </p:txBody>
        </p:sp>
        <p:pic>
          <p:nvPicPr>
            <p:cNvPr id="139" name="object 139"/>
            <p:cNvPicPr/>
            <p:nvPr/>
          </p:nvPicPr>
          <p:blipFill>
            <a:blip r:embed="rId14" cstate="print"/>
            <a:stretch>
              <a:fillRect/>
            </a:stretch>
          </p:blipFill>
          <p:spPr>
            <a:xfrm>
              <a:off x="465760" y="9405039"/>
              <a:ext cx="160380" cy="160389"/>
            </a:xfrm>
            <a:prstGeom prst="rect">
              <a:avLst/>
            </a:prstGeom>
          </p:spPr>
        </p:pic>
        <p:sp>
          <p:nvSpPr>
            <p:cNvPr id="140" name="object 140"/>
            <p:cNvSpPr/>
            <p:nvPr/>
          </p:nvSpPr>
          <p:spPr>
            <a:xfrm>
              <a:off x="699024" y="8001372"/>
              <a:ext cx="1561465" cy="1427480"/>
            </a:xfrm>
            <a:custGeom>
              <a:avLst/>
              <a:gdLst/>
              <a:ahLst/>
              <a:cxnLst/>
              <a:rect l="l" t="t" r="r" b="b"/>
              <a:pathLst>
                <a:path w="1561464" h="1427479">
                  <a:moveTo>
                    <a:pt x="780031" y="228355"/>
                  </a:moveTo>
                  <a:lnTo>
                    <a:pt x="791593" y="212293"/>
                  </a:lnTo>
                  <a:lnTo>
                    <a:pt x="802944" y="196367"/>
                  </a:lnTo>
                  <a:lnTo>
                    <a:pt x="814402" y="180731"/>
                  </a:lnTo>
                  <a:lnTo>
                    <a:pt x="860792" y="127102"/>
                  </a:lnTo>
                  <a:lnTo>
                    <a:pt x="898405" y="92917"/>
                  </a:lnTo>
                  <a:lnTo>
                    <a:pt x="939357" y="63522"/>
                  </a:lnTo>
                  <a:lnTo>
                    <a:pt x="983882" y="39456"/>
                  </a:lnTo>
                  <a:lnTo>
                    <a:pt x="1032215" y="21256"/>
                  </a:lnTo>
                  <a:lnTo>
                    <a:pt x="1081868" y="8909"/>
                  </a:lnTo>
                  <a:lnTo>
                    <a:pt x="1130459" y="1963"/>
                  </a:lnTo>
                  <a:lnTo>
                    <a:pt x="1177943" y="474"/>
                  </a:lnTo>
                  <a:lnTo>
                    <a:pt x="1224273" y="4501"/>
                  </a:lnTo>
                  <a:lnTo>
                    <a:pt x="1269405" y="14100"/>
                  </a:lnTo>
                  <a:lnTo>
                    <a:pt x="1313293" y="29330"/>
                  </a:lnTo>
                  <a:lnTo>
                    <a:pt x="1355891" y="50246"/>
                  </a:lnTo>
                  <a:lnTo>
                    <a:pt x="1397156" y="76907"/>
                  </a:lnTo>
                  <a:lnTo>
                    <a:pt x="1437040" y="109369"/>
                  </a:lnTo>
                  <a:lnTo>
                    <a:pt x="1473092" y="146910"/>
                  </a:lnTo>
                  <a:lnTo>
                    <a:pt x="1502650" y="188194"/>
                  </a:lnTo>
                  <a:lnTo>
                    <a:pt x="1526006" y="232940"/>
                  </a:lnTo>
                  <a:lnTo>
                    <a:pt x="1543451" y="280871"/>
                  </a:lnTo>
                  <a:lnTo>
                    <a:pt x="1555277" y="331708"/>
                  </a:lnTo>
                  <a:lnTo>
                    <a:pt x="1561440" y="406131"/>
                  </a:lnTo>
                  <a:lnTo>
                    <a:pt x="1560717" y="443431"/>
                  </a:lnTo>
                  <a:lnTo>
                    <a:pt x="1555182" y="518510"/>
                  </a:lnTo>
                  <a:lnTo>
                    <a:pt x="1542351" y="593010"/>
                  </a:lnTo>
                  <a:lnTo>
                    <a:pt x="1517201" y="674642"/>
                  </a:lnTo>
                  <a:lnTo>
                    <a:pt x="1498039" y="717598"/>
                  </a:lnTo>
                  <a:lnTo>
                    <a:pt x="1475459" y="758700"/>
                  </a:lnTo>
                  <a:lnTo>
                    <a:pt x="1449700" y="798081"/>
                  </a:lnTo>
                  <a:lnTo>
                    <a:pt x="1421000" y="835872"/>
                  </a:lnTo>
                  <a:lnTo>
                    <a:pt x="1389116" y="873206"/>
                  </a:lnTo>
                  <a:lnTo>
                    <a:pt x="1355695" y="909022"/>
                  </a:lnTo>
                  <a:lnTo>
                    <a:pt x="1320999" y="943570"/>
                  </a:lnTo>
                  <a:lnTo>
                    <a:pt x="1285289" y="977100"/>
                  </a:lnTo>
                  <a:lnTo>
                    <a:pt x="1248826" y="1009862"/>
                  </a:lnTo>
                  <a:lnTo>
                    <a:pt x="1209328" y="1044623"/>
                  </a:lnTo>
                  <a:lnTo>
                    <a:pt x="1169731" y="1079270"/>
                  </a:lnTo>
                  <a:lnTo>
                    <a:pt x="1130079" y="1113854"/>
                  </a:lnTo>
                  <a:lnTo>
                    <a:pt x="1090419" y="1148428"/>
                  </a:lnTo>
                  <a:lnTo>
                    <a:pt x="1050795" y="1183042"/>
                  </a:lnTo>
                  <a:lnTo>
                    <a:pt x="1011254" y="1217748"/>
                  </a:lnTo>
                  <a:lnTo>
                    <a:pt x="971839" y="1252597"/>
                  </a:lnTo>
                  <a:lnTo>
                    <a:pt x="934499" y="1286101"/>
                  </a:lnTo>
                  <a:lnTo>
                    <a:pt x="897419" y="1319902"/>
                  </a:lnTo>
                  <a:lnTo>
                    <a:pt x="860494" y="1353880"/>
                  </a:lnTo>
                  <a:lnTo>
                    <a:pt x="823618" y="1387916"/>
                  </a:lnTo>
                  <a:lnTo>
                    <a:pt x="786686" y="1421888"/>
                  </a:lnTo>
                  <a:lnTo>
                    <a:pt x="784908" y="1423514"/>
                  </a:lnTo>
                  <a:lnTo>
                    <a:pt x="783168" y="1425203"/>
                  </a:lnTo>
                  <a:lnTo>
                    <a:pt x="781073" y="1427184"/>
                  </a:lnTo>
                  <a:lnTo>
                    <a:pt x="779460" y="1425902"/>
                  </a:lnTo>
                  <a:lnTo>
                    <a:pt x="777898" y="1424848"/>
                  </a:lnTo>
                  <a:lnTo>
                    <a:pt x="776564" y="1423565"/>
                  </a:lnTo>
                  <a:lnTo>
                    <a:pt x="738692" y="1387876"/>
                  </a:lnTo>
                  <a:lnTo>
                    <a:pt x="700534" y="1352506"/>
                  </a:lnTo>
                  <a:lnTo>
                    <a:pt x="662120" y="1317424"/>
                  </a:lnTo>
                  <a:lnTo>
                    <a:pt x="623479" y="1282594"/>
                  </a:lnTo>
                  <a:lnTo>
                    <a:pt x="584643" y="1247984"/>
                  </a:lnTo>
                  <a:lnTo>
                    <a:pt x="545641" y="1213560"/>
                  </a:lnTo>
                  <a:lnTo>
                    <a:pt x="506502" y="1179289"/>
                  </a:lnTo>
                  <a:lnTo>
                    <a:pt x="467257" y="1145136"/>
                  </a:lnTo>
                  <a:lnTo>
                    <a:pt x="427937" y="1111069"/>
                  </a:lnTo>
                  <a:lnTo>
                    <a:pt x="391714" y="1079740"/>
                  </a:lnTo>
                  <a:lnTo>
                    <a:pt x="355587" y="1048304"/>
                  </a:lnTo>
                  <a:lnTo>
                    <a:pt x="319707" y="1016595"/>
                  </a:lnTo>
                  <a:lnTo>
                    <a:pt x="284225" y="984447"/>
                  </a:lnTo>
                  <a:lnTo>
                    <a:pt x="249292" y="951693"/>
                  </a:lnTo>
                  <a:lnTo>
                    <a:pt x="215059" y="918168"/>
                  </a:lnTo>
                  <a:lnTo>
                    <a:pt x="178207" y="879683"/>
                  </a:lnTo>
                  <a:lnTo>
                    <a:pt x="143398" y="839549"/>
                  </a:lnTo>
                  <a:lnTo>
                    <a:pt x="111205" y="797310"/>
                  </a:lnTo>
                  <a:lnTo>
                    <a:pt x="82204" y="752510"/>
                  </a:lnTo>
                  <a:lnTo>
                    <a:pt x="56855" y="704080"/>
                  </a:lnTo>
                  <a:lnTo>
                    <a:pt x="36599" y="653861"/>
                  </a:lnTo>
                  <a:lnTo>
                    <a:pt x="21200" y="601925"/>
                  </a:lnTo>
                  <a:lnTo>
                    <a:pt x="10424" y="548344"/>
                  </a:lnTo>
                  <a:lnTo>
                    <a:pt x="4984" y="507635"/>
                  </a:lnTo>
                  <a:lnTo>
                    <a:pt x="1488" y="466806"/>
                  </a:lnTo>
                  <a:lnTo>
                    <a:pt x="0" y="425874"/>
                  </a:lnTo>
                  <a:lnTo>
                    <a:pt x="582" y="384857"/>
                  </a:lnTo>
                  <a:lnTo>
                    <a:pt x="5033" y="337984"/>
                  </a:lnTo>
                  <a:lnTo>
                    <a:pt x="14484" y="292609"/>
                  </a:lnTo>
                  <a:lnTo>
                    <a:pt x="28753" y="249127"/>
                  </a:lnTo>
                  <a:lnTo>
                    <a:pt x="47656" y="207933"/>
                  </a:lnTo>
                  <a:lnTo>
                    <a:pt x="71009" y="169419"/>
                  </a:lnTo>
                  <a:lnTo>
                    <a:pt x="98630" y="133981"/>
                  </a:lnTo>
                  <a:lnTo>
                    <a:pt x="130334" y="102011"/>
                  </a:lnTo>
                  <a:lnTo>
                    <a:pt x="165939" y="73905"/>
                  </a:lnTo>
                  <a:lnTo>
                    <a:pt x="205261" y="50055"/>
                  </a:lnTo>
                  <a:lnTo>
                    <a:pt x="248117" y="30857"/>
                  </a:lnTo>
                  <a:lnTo>
                    <a:pt x="298824" y="14613"/>
                  </a:lnTo>
                  <a:lnTo>
                    <a:pt x="348388" y="4350"/>
                  </a:lnTo>
                  <a:lnTo>
                    <a:pt x="396795" y="0"/>
                  </a:lnTo>
                  <a:lnTo>
                    <a:pt x="444033" y="1489"/>
                  </a:lnTo>
                  <a:lnTo>
                    <a:pt x="490090" y="8748"/>
                  </a:lnTo>
                  <a:lnTo>
                    <a:pt x="534954" y="21706"/>
                  </a:lnTo>
                  <a:lnTo>
                    <a:pt x="578613" y="40292"/>
                  </a:lnTo>
                  <a:lnTo>
                    <a:pt x="621053" y="64434"/>
                  </a:lnTo>
                  <a:lnTo>
                    <a:pt x="662264" y="94062"/>
                  </a:lnTo>
                  <a:lnTo>
                    <a:pt x="702231" y="129105"/>
                  </a:lnTo>
                  <a:lnTo>
                    <a:pt x="742154" y="173526"/>
                  </a:lnTo>
                  <a:lnTo>
                    <a:pt x="776209" y="222691"/>
                  </a:lnTo>
                  <a:lnTo>
                    <a:pt x="777453" y="224685"/>
                  </a:lnTo>
                  <a:lnTo>
                    <a:pt x="778838" y="226590"/>
                  </a:lnTo>
                  <a:lnTo>
                    <a:pt x="780031" y="228355"/>
                  </a:lnTo>
                  <a:close/>
                </a:path>
              </a:pathLst>
            </a:custGeom>
            <a:ln w="25399">
              <a:solidFill>
                <a:srgbClr val="15395F"/>
              </a:solidFill>
            </a:ln>
          </p:spPr>
          <p:txBody>
            <a:bodyPr wrap="square" lIns="0" tIns="0" rIns="0" bIns="0" rtlCol="0"/>
            <a:lstStyle/>
            <a:p>
              <a:endParaRPr/>
            </a:p>
          </p:txBody>
        </p:sp>
        <p:sp>
          <p:nvSpPr>
            <p:cNvPr id="141" name="object 141"/>
            <p:cNvSpPr/>
            <p:nvPr/>
          </p:nvSpPr>
          <p:spPr>
            <a:xfrm>
              <a:off x="1348244" y="10031933"/>
              <a:ext cx="258445" cy="402590"/>
            </a:xfrm>
            <a:custGeom>
              <a:avLst/>
              <a:gdLst/>
              <a:ahLst/>
              <a:cxnLst/>
              <a:rect l="l" t="t" r="r" b="b"/>
              <a:pathLst>
                <a:path w="258444" h="402590">
                  <a:moveTo>
                    <a:pt x="113588" y="38531"/>
                  </a:moveTo>
                  <a:lnTo>
                    <a:pt x="110744" y="23558"/>
                  </a:lnTo>
                  <a:lnTo>
                    <a:pt x="102844" y="11252"/>
                  </a:lnTo>
                  <a:lnTo>
                    <a:pt x="90627" y="2959"/>
                  </a:lnTo>
                  <a:lnTo>
                    <a:pt x="74866" y="0"/>
                  </a:lnTo>
                  <a:lnTo>
                    <a:pt x="60299" y="3086"/>
                  </a:lnTo>
                  <a:lnTo>
                    <a:pt x="48463" y="11226"/>
                  </a:lnTo>
                  <a:lnTo>
                    <a:pt x="40500" y="23164"/>
                  </a:lnTo>
                  <a:lnTo>
                    <a:pt x="37553" y="37668"/>
                  </a:lnTo>
                  <a:lnTo>
                    <a:pt x="40411" y="52451"/>
                  </a:lnTo>
                  <a:lnTo>
                    <a:pt x="48920" y="64808"/>
                  </a:lnTo>
                  <a:lnTo>
                    <a:pt x="61696" y="73139"/>
                  </a:lnTo>
                  <a:lnTo>
                    <a:pt x="77317" y="75819"/>
                  </a:lnTo>
                  <a:lnTo>
                    <a:pt x="91478" y="72275"/>
                  </a:lnTo>
                  <a:lnTo>
                    <a:pt x="103009" y="63906"/>
                  </a:lnTo>
                  <a:lnTo>
                    <a:pt x="110769" y="52171"/>
                  </a:lnTo>
                  <a:lnTo>
                    <a:pt x="113588" y="38531"/>
                  </a:lnTo>
                  <a:close/>
                </a:path>
                <a:path w="258444" h="402590">
                  <a:moveTo>
                    <a:pt x="220484" y="36042"/>
                  </a:moveTo>
                  <a:lnTo>
                    <a:pt x="217119" y="22225"/>
                  </a:lnTo>
                  <a:lnTo>
                    <a:pt x="209143" y="10718"/>
                  </a:lnTo>
                  <a:lnTo>
                    <a:pt x="197269" y="2870"/>
                  </a:lnTo>
                  <a:lnTo>
                    <a:pt x="182219" y="12"/>
                  </a:lnTo>
                  <a:lnTo>
                    <a:pt x="166789" y="3276"/>
                  </a:lnTo>
                  <a:lnTo>
                    <a:pt x="154647" y="11950"/>
                  </a:lnTo>
                  <a:lnTo>
                    <a:pt x="146862" y="24638"/>
                  </a:lnTo>
                  <a:lnTo>
                    <a:pt x="144513" y="39979"/>
                  </a:lnTo>
                  <a:lnTo>
                    <a:pt x="147802" y="53378"/>
                  </a:lnTo>
                  <a:lnTo>
                    <a:pt x="155867" y="64973"/>
                  </a:lnTo>
                  <a:lnTo>
                    <a:pt x="167792" y="72986"/>
                  </a:lnTo>
                  <a:lnTo>
                    <a:pt x="182676" y="75679"/>
                  </a:lnTo>
                  <a:lnTo>
                    <a:pt x="197535" y="72859"/>
                  </a:lnTo>
                  <a:lnTo>
                    <a:pt x="209842" y="64312"/>
                  </a:lnTo>
                  <a:lnTo>
                    <a:pt x="218008" y="51536"/>
                  </a:lnTo>
                  <a:lnTo>
                    <a:pt x="220484" y="36042"/>
                  </a:lnTo>
                  <a:close/>
                </a:path>
                <a:path w="258444" h="402590">
                  <a:moveTo>
                    <a:pt x="258013" y="240207"/>
                  </a:moveTo>
                  <a:lnTo>
                    <a:pt x="257937" y="130759"/>
                  </a:lnTo>
                  <a:lnTo>
                    <a:pt x="257263" y="125869"/>
                  </a:lnTo>
                  <a:lnTo>
                    <a:pt x="256374" y="122428"/>
                  </a:lnTo>
                  <a:lnTo>
                    <a:pt x="256070" y="121246"/>
                  </a:lnTo>
                  <a:lnTo>
                    <a:pt x="255003" y="118859"/>
                  </a:lnTo>
                  <a:lnTo>
                    <a:pt x="250151" y="107950"/>
                  </a:lnTo>
                  <a:lnTo>
                    <a:pt x="240474" y="97612"/>
                  </a:lnTo>
                  <a:lnTo>
                    <a:pt x="234886" y="94615"/>
                  </a:lnTo>
                  <a:lnTo>
                    <a:pt x="233819" y="94056"/>
                  </a:lnTo>
                  <a:lnTo>
                    <a:pt x="227990" y="90906"/>
                  </a:lnTo>
                  <a:lnTo>
                    <a:pt x="225653" y="90525"/>
                  </a:lnTo>
                  <a:lnTo>
                    <a:pt x="213842" y="88569"/>
                  </a:lnTo>
                  <a:lnTo>
                    <a:pt x="213690" y="88544"/>
                  </a:lnTo>
                  <a:lnTo>
                    <a:pt x="151980" y="88531"/>
                  </a:lnTo>
                  <a:lnTo>
                    <a:pt x="153136" y="85432"/>
                  </a:lnTo>
                  <a:lnTo>
                    <a:pt x="151815" y="85090"/>
                  </a:lnTo>
                  <a:lnTo>
                    <a:pt x="151688" y="85051"/>
                  </a:lnTo>
                  <a:lnTo>
                    <a:pt x="147535" y="85051"/>
                  </a:lnTo>
                  <a:lnTo>
                    <a:pt x="144538" y="84709"/>
                  </a:lnTo>
                  <a:lnTo>
                    <a:pt x="143827" y="84582"/>
                  </a:lnTo>
                  <a:lnTo>
                    <a:pt x="134658" y="83566"/>
                  </a:lnTo>
                  <a:lnTo>
                    <a:pt x="125501" y="83578"/>
                  </a:lnTo>
                  <a:lnTo>
                    <a:pt x="116408" y="84416"/>
                  </a:lnTo>
                  <a:lnTo>
                    <a:pt x="100126" y="87122"/>
                  </a:lnTo>
                  <a:lnTo>
                    <a:pt x="92837" y="87960"/>
                  </a:lnTo>
                  <a:lnTo>
                    <a:pt x="85547" y="88430"/>
                  </a:lnTo>
                  <a:lnTo>
                    <a:pt x="46088" y="88506"/>
                  </a:lnTo>
                  <a:lnTo>
                    <a:pt x="34442" y="89649"/>
                  </a:lnTo>
                  <a:lnTo>
                    <a:pt x="2794" y="115557"/>
                  </a:lnTo>
                  <a:lnTo>
                    <a:pt x="0" y="123482"/>
                  </a:lnTo>
                  <a:lnTo>
                    <a:pt x="25" y="239649"/>
                  </a:lnTo>
                  <a:lnTo>
                    <a:pt x="2476" y="243065"/>
                  </a:lnTo>
                  <a:lnTo>
                    <a:pt x="3441" y="244398"/>
                  </a:lnTo>
                  <a:lnTo>
                    <a:pt x="9893" y="246913"/>
                  </a:lnTo>
                  <a:lnTo>
                    <a:pt x="13970" y="248488"/>
                  </a:lnTo>
                  <a:lnTo>
                    <a:pt x="20142" y="246862"/>
                  </a:lnTo>
                  <a:lnTo>
                    <a:pt x="23660" y="242811"/>
                  </a:lnTo>
                  <a:lnTo>
                    <a:pt x="26987" y="238937"/>
                  </a:lnTo>
                  <a:lnTo>
                    <a:pt x="27381" y="234149"/>
                  </a:lnTo>
                  <a:lnTo>
                    <a:pt x="27393" y="209042"/>
                  </a:lnTo>
                  <a:lnTo>
                    <a:pt x="27444" y="133819"/>
                  </a:lnTo>
                  <a:lnTo>
                    <a:pt x="27863" y="128828"/>
                  </a:lnTo>
                  <a:lnTo>
                    <a:pt x="28092" y="126187"/>
                  </a:lnTo>
                  <a:lnTo>
                    <a:pt x="29832" y="122999"/>
                  </a:lnTo>
                  <a:lnTo>
                    <a:pt x="33655" y="120307"/>
                  </a:lnTo>
                  <a:lnTo>
                    <a:pt x="33680" y="120599"/>
                  </a:lnTo>
                  <a:lnTo>
                    <a:pt x="33807" y="122186"/>
                  </a:lnTo>
                  <a:lnTo>
                    <a:pt x="33870" y="122631"/>
                  </a:lnTo>
                  <a:lnTo>
                    <a:pt x="33959" y="343598"/>
                  </a:lnTo>
                  <a:lnTo>
                    <a:pt x="33959" y="383349"/>
                  </a:lnTo>
                  <a:lnTo>
                    <a:pt x="34340" y="392963"/>
                  </a:lnTo>
                  <a:lnTo>
                    <a:pt x="34404" y="394360"/>
                  </a:lnTo>
                  <a:lnTo>
                    <a:pt x="41681" y="400570"/>
                  </a:lnTo>
                  <a:lnTo>
                    <a:pt x="57023" y="401421"/>
                  </a:lnTo>
                  <a:lnTo>
                    <a:pt x="65024" y="392912"/>
                  </a:lnTo>
                  <a:lnTo>
                    <a:pt x="64808" y="271386"/>
                  </a:lnTo>
                  <a:lnTo>
                    <a:pt x="64808" y="257937"/>
                  </a:lnTo>
                  <a:lnTo>
                    <a:pt x="65874" y="256743"/>
                  </a:lnTo>
                  <a:lnTo>
                    <a:pt x="72898" y="257048"/>
                  </a:lnTo>
                  <a:lnTo>
                    <a:pt x="77025" y="257136"/>
                  </a:lnTo>
                  <a:lnTo>
                    <a:pt x="83947" y="256768"/>
                  </a:lnTo>
                  <a:lnTo>
                    <a:pt x="84074" y="256895"/>
                  </a:lnTo>
                  <a:lnTo>
                    <a:pt x="84785" y="257657"/>
                  </a:lnTo>
                  <a:lnTo>
                    <a:pt x="84810" y="376364"/>
                  </a:lnTo>
                  <a:lnTo>
                    <a:pt x="84810" y="376491"/>
                  </a:lnTo>
                  <a:lnTo>
                    <a:pt x="84810" y="380212"/>
                  </a:lnTo>
                  <a:lnTo>
                    <a:pt x="84886" y="383032"/>
                  </a:lnTo>
                  <a:lnTo>
                    <a:pt x="84924" y="385457"/>
                  </a:lnTo>
                  <a:lnTo>
                    <a:pt x="85013" y="387350"/>
                  </a:lnTo>
                  <a:lnTo>
                    <a:pt x="85039" y="387883"/>
                  </a:lnTo>
                  <a:lnTo>
                    <a:pt x="88811" y="398208"/>
                  </a:lnTo>
                  <a:lnTo>
                    <a:pt x="96558" y="402170"/>
                  </a:lnTo>
                  <a:lnTo>
                    <a:pt x="110655" y="398957"/>
                  </a:lnTo>
                  <a:lnTo>
                    <a:pt x="115608" y="392480"/>
                  </a:lnTo>
                  <a:lnTo>
                    <a:pt x="115595" y="300901"/>
                  </a:lnTo>
                  <a:lnTo>
                    <a:pt x="115595" y="256755"/>
                  </a:lnTo>
                  <a:lnTo>
                    <a:pt x="115595" y="114033"/>
                  </a:lnTo>
                  <a:lnTo>
                    <a:pt x="115620" y="110845"/>
                  </a:lnTo>
                  <a:lnTo>
                    <a:pt x="122567" y="105664"/>
                  </a:lnTo>
                  <a:lnTo>
                    <a:pt x="126746" y="102120"/>
                  </a:lnTo>
                  <a:lnTo>
                    <a:pt x="133997" y="97218"/>
                  </a:lnTo>
                  <a:lnTo>
                    <a:pt x="137198" y="96075"/>
                  </a:lnTo>
                  <a:lnTo>
                    <a:pt x="140182" y="94615"/>
                  </a:lnTo>
                  <a:lnTo>
                    <a:pt x="141465" y="96189"/>
                  </a:lnTo>
                  <a:lnTo>
                    <a:pt x="140360" y="97548"/>
                  </a:lnTo>
                  <a:lnTo>
                    <a:pt x="139484" y="99225"/>
                  </a:lnTo>
                  <a:lnTo>
                    <a:pt x="132956" y="104063"/>
                  </a:lnTo>
                  <a:lnTo>
                    <a:pt x="127584" y="107607"/>
                  </a:lnTo>
                  <a:lnTo>
                    <a:pt x="121513" y="112039"/>
                  </a:lnTo>
                  <a:lnTo>
                    <a:pt x="120535" y="113322"/>
                  </a:lnTo>
                  <a:lnTo>
                    <a:pt x="122085" y="141846"/>
                  </a:lnTo>
                  <a:lnTo>
                    <a:pt x="129463" y="135750"/>
                  </a:lnTo>
                  <a:lnTo>
                    <a:pt x="129921" y="135356"/>
                  </a:lnTo>
                  <a:lnTo>
                    <a:pt x="136906" y="129603"/>
                  </a:lnTo>
                  <a:lnTo>
                    <a:pt x="138188" y="128562"/>
                  </a:lnTo>
                  <a:lnTo>
                    <a:pt x="139179" y="128358"/>
                  </a:lnTo>
                  <a:lnTo>
                    <a:pt x="140030" y="128016"/>
                  </a:lnTo>
                  <a:lnTo>
                    <a:pt x="140411" y="128981"/>
                  </a:lnTo>
                  <a:lnTo>
                    <a:pt x="141071" y="129933"/>
                  </a:lnTo>
                  <a:lnTo>
                    <a:pt x="141084" y="130187"/>
                  </a:lnTo>
                  <a:lnTo>
                    <a:pt x="141173" y="325399"/>
                  </a:lnTo>
                  <a:lnTo>
                    <a:pt x="141833" y="326301"/>
                  </a:lnTo>
                  <a:lnTo>
                    <a:pt x="142074" y="326618"/>
                  </a:lnTo>
                  <a:lnTo>
                    <a:pt x="142659" y="328104"/>
                  </a:lnTo>
                  <a:lnTo>
                    <a:pt x="140284" y="332587"/>
                  </a:lnTo>
                  <a:lnTo>
                    <a:pt x="140462" y="348894"/>
                  </a:lnTo>
                  <a:lnTo>
                    <a:pt x="142722" y="352818"/>
                  </a:lnTo>
                  <a:lnTo>
                    <a:pt x="142087" y="354533"/>
                  </a:lnTo>
                  <a:lnTo>
                    <a:pt x="141287" y="355727"/>
                  </a:lnTo>
                  <a:lnTo>
                    <a:pt x="141198" y="385445"/>
                  </a:lnTo>
                  <a:lnTo>
                    <a:pt x="141630" y="387896"/>
                  </a:lnTo>
                  <a:lnTo>
                    <a:pt x="143344" y="396252"/>
                  </a:lnTo>
                  <a:lnTo>
                    <a:pt x="147815" y="399491"/>
                  </a:lnTo>
                  <a:lnTo>
                    <a:pt x="159346" y="401878"/>
                  </a:lnTo>
                  <a:lnTo>
                    <a:pt x="164376" y="399846"/>
                  </a:lnTo>
                  <a:lnTo>
                    <a:pt x="172681" y="389483"/>
                  </a:lnTo>
                  <a:lnTo>
                    <a:pt x="171805" y="383984"/>
                  </a:lnTo>
                  <a:lnTo>
                    <a:pt x="171754" y="257657"/>
                  </a:lnTo>
                  <a:lnTo>
                    <a:pt x="172605" y="256667"/>
                  </a:lnTo>
                  <a:lnTo>
                    <a:pt x="179844" y="257187"/>
                  </a:lnTo>
                  <a:lnTo>
                    <a:pt x="180251" y="257175"/>
                  </a:lnTo>
                  <a:lnTo>
                    <a:pt x="188976" y="256946"/>
                  </a:lnTo>
                  <a:lnTo>
                    <a:pt x="190817" y="256946"/>
                  </a:lnTo>
                  <a:lnTo>
                    <a:pt x="191947" y="258000"/>
                  </a:lnTo>
                  <a:lnTo>
                    <a:pt x="192024" y="269100"/>
                  </a:lnTo>
                  <a:lnTo>
                    <a:pt x="192316" y="274358"/>
                  </a:lnTo>
                  <a:lnTo>
                    <a:pt x="192328" y="274713"/>
                  </a:lnTo>
                  <a:lnTo>
                    <a:pt x="193382" y="276199"/>
                  </a:lnTo>
                  <a:lnTo>
                    <a:pt x="193078" y="280822"/>
                  </a:lnTo>
                  <a:lnTo>
                    <a:pt x="192024" y="283946"/>
                  </a:lnTo>
                  <a:lnTo>
                    <a:pt x="192011" y="384759"/>
                  </a:lnTo>
                  <a:lnTo>
                    <a:pt x="192112" y="386930"/>
                  </a:lnTo>
                  <a:lnTo>
                    <a:pt x="206667" y="400926"/>
                  </a:lnTo>
                  <a:lnTo>
                    <a:pt x="212737" y="399808"/>
                  </a:lnTo>
                  <a:lnTo>
                    <a:pt x="219976" y="396367"/>
                  </a:lnTo>
                  <a:lnTo>
                    <a:pt x="222669" y="390601"/>
                  </a:lnTo>
                  <a:lnTo>
                    <a:pt x="222453" y="270103"/>
                  </a:lnTo>
                  <a:lnTo>
                    <a:pt x="222453" y="256908"/>
                  </a:lnTo>
                  <a:lnTo>
                    <a:pt x="222453" y="256667"/>
                  </a:lnTo>
                  <a:lnTo>
                    <a:pt x="222453" y="255511"/>
                  </a:lnTo>
                  <a:lnTo>
                    <a:pt x="221411" y="252107"/>
                  </a:lnTo>
                  <a:lnTo>
                    <a:pt x="221526" y="245414"/>
                  </a:lnTo>
                  <a:lnTo>
                    <a:pt x="221615" y="242811"/>
                  </a:lnTo>
                  <a:lnTo>
                    <a:pt x="222440" y="237985"/>
                  </a:lnTo>
                  <a:lnTo>
                    <a:pt x="222478" y="237667"/>
                  </a:lnTo>
                  <a:lnTo>
                    <a:pt x="222516" y="160159"/>
                  </a:lnTo>
                  <a:lnTo>
                    <a:pt x="222554" y="128003"/>
                  </a:lnTo>
                  <a:lnTo>
                    <a:pt x="222643" y="122186"/>
                  </a:lnTo>
                  <a:lnTo>
                    <a:pt x="222834" y="121246"/>
                  </a:lnTo>
                  <a:lnTo>
                    <a:pt x="223100" y="118872"/>
                  </a:lnTo>
                  <a:lnTo>
                    <a:pt x="223291" y="119024"/>
                  </a:lnTo>
                  <a:lnTo>
                    <a:pt x="224777" y="120294"/>
                  </a:lnTo>
                  <a:lnTo>
                    <a:pt x="225577" y="120878"/>
                  </a:lnTo>
                  <a:lnTo>
                    <a:pt x="229870" y="125247"/>
                  </a:lnTo>
                  <a:lnTo>
                    <a:pt x="230505" y="128778"/>
                  </a:lnTo>
                  <a:lnTo>
                    <a:pt x="230543" y="128981"/>
                  </a:lnTo>
                  <a:lnTo>
                    <a:pt x="230632" y="205143"/>
                  </a:lnTo>
                  <a:lnTo>
                    <a:pt x="235305" y="245808"/>
                  </a:lnTo>
                  <a:lnTo>
                    <a:pt x="242633" y="248488"/>
                  </a:lnTo>
                  <a:lnTo>
                    <a:pt x="253784" y="245414"/>
                  </a:lnTo>
                  <a:lnTo>
                    <a:pt x="258013" y="240207"/>
                  </a:lnTo>
                  <a:close/>
                </a:path>
              </a:pathLst>
            </a:custGeom>
            <a:solidFill>
              <a:srgbClr val="15395F"/>
            </a:solidFill>
          </p:spPr>
          <p:txBody>
            <a:bodyPr wrap="square" lIns="0" tIns="0" rIns="0" bIns="0" rtlCol="0"/>
            <a:lstStyle/>
            <a:p>
              <a:endParaRPr/>
            </a:p>
          </p:txBody>
        </p:sp>
        <p:pic>
          <p:nvPicPr>
            <p:cNvPr id="142" name="object 142"/>
            <p:cNvPicPr/>
            <p:nvPr/>
          </p:nvPicPr>
          <p:blipFill>
            <a:blip r:embed="rId15" cstate="print"/>
            <a:stretch>
              <a:fillRect/>
            </a:stretch>
          </p:blipFill>
          <p:spPr>
            <a:xfrm>
              <a:off x="1385802" y="10031923"/>
              <a:ext cx="76022" cy="75818"/>
            </a:xfrm>
            <a:prstGeom prst="rect">
              <a:avLst/>
            </a:prstGeom>
          </p:spPr>
        </p:pic>
        <p:pic>
          <p:nvPicPr>
            <p:cNvPr id="143" name="object 143"/>
            <p:cNvPicPr/>
            <p:nvPr/>
          </p:nvPicPr>
          <p:blipFill>
            <a:blip r:embed="rId16" cstate="print"/>
            <a:stretch>
              <a:fillRect/>
            </a:stretch>
          </p:blipFill>
          <p:spPr>
            <a:xfrm>
              <a:off x="1492759" y="10031937"/>
              <a:ext cx="75971" cy="75666"/>
            </a:xfrm>
            <a:prstGeom prst="rect">
              <a:avLst/>
            </a:prstGeom>
          </p:spPr>
        </p:pic>
        <p:sp>
          <p:nvSpPr>
            <p:cNvPr id="144" name="object 144"/>
            <p:cNvSpPr/>
            <p:nvPr/>
          </p:nvSpPr>
          <p:spPr>
            <a:xfrm>
              <a:off x="1634591" y="10031933"/>
              <a:ext cx="258445" cy="402590"/>
            </a:xfrm>
            <a:custGeom>
              <a:avLst/>
              <a:gdLst/>
              <a:ahLst/>
              <a:cxnLst/>
              <a:rect l="l" t="t" r="r" b="b"/>
              <a:pathLst>
                <a:path w="258444" h="402590">
                  <a:moveTo>
                    <a:pt x="113588" y="38531"/>
                  </a:moveTo>
                  <a:lnTo>
                    <a:pt x="110744" y="23558"/>
                  </a:lnTo>
                  <a:lnTo>
                    <a:pt x="102844" y="11252"/>
                  </a:lnTo>
                  <a:lnTo>
                    <a:pt x="90627" y="2959"/>
                  </a:lnTo>
                  <a:lnTo>
                    <a:pt x="74853" y="0"/>
                  </a:lnTo>
                  <a:lnTo>
                    <a:pt x="60286" y="3086"/>
                  </a:lnTo>
                  <a:lnTo>
                    <a:pt x="48450" y="11226"/>
                  </a:lnTo>
                  <a:lnTo>
                    <a:pt x="40487" y="23164"/>
                  </a:lnTo>
                  <a:lnTo>
                    <a:pt x="37553" y="37668"/>
                  </a:lnTo>
                  <a:lnTo>
                    <a:pt x="40411" y="52451"/>
                  </a:lnTo>
                  <a:lnTo>
                    <a:pt x="48920" y="64808"/>
                  </a:lnTo>
                  <a:lnTo>
                    <a:pt x="61683" y="73139"/>
                  </a:lnTo>
                  <a:lnTo>
                    <a:pt x="77317" y="75819"/>
                  </a:lnTo>
                  <a:lnTo>
                    <a:pt x="91478" y="72275"/>
                  </a:lnTo>
                  <a:lnTo>
                    <a:pt x="103009" y="63906"/>
                  </a:lnTo>
                  <a:lnTo>
                    <a:pt x="110769" y="52171"/>
                  </a:lnTo>
                  <a:lnTo>
                    <a:pt x="113588" y="38531"/>
                  </a:lnTo>
                  <a:close/>
                </a:path>
                <a:path w="258444" h="402590">
                  <a:moveTo>
                    <a:pt x="220472" y="36042"/>
                  </a:moveTo>
                  <a:lnTo>
                    <a:pt x="217119" y="22225"/>
                  </a:lnTo>
                  <a:lnTo>
                    <a:pt x="209143" y="10718"/>
                  </a:lnTo>
                  <a:lnTo>
                    <a:pt x="197256" y="2870"/>
                  </a:lnTo>
                  <a:lnTo>
                    <a:pt x="182206" y="12"/>
                  </a:lnTo>
                  <a:lnTo>
                    <a:pt x="166776" y="3276"/>
                  </a:lnTo>
                  <a:lnTo>
                    <a:pt x="154647" y="11950"/>
                  </a:lnTo>
                  <a:lnTo>
                    <a:pt x="146862" y="24638"/>
                  </a:lnTo>
                  <a:lnTo>
                    <a:pt x="144513" y="39979"/>
                  </a:lnTo>
                  <a:lnTo>
                    <a:pt x="147802" y="53378"/>
                  </a:lnTo>
                  <a:lnTo>
                    <a:pt x="155867" y="64973"/>
                  </a:lnTo>
                  <a:lnTo>
                    <a:pt x="167792" y="72986"/>
                  </a:lnTo>
                  <a:lnTo>
                    <a:pt x="182676" y="75679"/>
                  </a:lnTo>
                  <a:lnTo>
                    <a:pt x="197535" y="72859"/>
                  </a:lnTo>
                  <a:lnTo>
                    <a:pt x="209842" y="64312"/>
                  </a:lnTo>
                  <a:lnTo>
                    <a:pt x="217995" y="51536"/>
                  </a:lnTo>
                  <a:lnTo>
                    <a:pt x="220472" y="36042"/>
                  </a:lnTo>
                  <a:close/>
                </a:path>
                <a:path w="258444" h="402590">
                  <a:moveTo>
                    <a:pt x="258013" y="240207"/>
                  </a:moveTo>
                  <a:lnTo>
                    <a:pt x="257937" y="130759"/>
                  </a:lnTo>
                  <a:lnTo>
                    <a:pt x="257251" y="125869"/>
                  </a:lnTo>
                  <a:lnTo>
                    <a:pt x="256362" y="122415"/>
                  </a:lnTo>
                  <a:lnTo>
                    <a:pt x="256070" y="121246"/>
                  </a:lnTo>
                  <a:lnTo>
                    <a:pt x="255003" y="118859"/>
                  </a:lnTo>
                  <a:lnTo>
                    <a:pt x="250151" y="107950"/>
                  </a:lnTo>
                  <a:lnTo>
                    <a:pt x="240474" y="97612"/>
                  </a:lnTo>
                  <a:lnTo>
                    <a:pt x="234873" y="94615"/>
                  </a:lnTo>
                  <a:lnTo>
                    <a:pt x="227977" y="90906"/>
                  </a:lnTo>
                  <a:lnTo>
                    <a:pt x="213842" y="88569"/>
                  </a:lnTo>
                  <a:lnTo>
                    <a:pt x="213690" y="88544"/>
                  </a:lnTo>
                  <a:lnTo>
                    <a:pt x="151968" y="88531"/>
                  </a:lnTo>
                  <a:lnTo>
                    <a:pt x="153136" y="85432"/>
                  </a:lnTo>
                  <a:lnTo>
                    <a:pt x="151777" y="85077"/>
                  </a:lnTo>
                  <a:lnTo>
                    <a:pt x="151599" y="85026"/>
                  </a:lnTo>
                  <a:lnTo>
                    <a:pt x="147535" y="85051"/>
                  </a:lnTo>
                  <a:lnTo>
                    <a:pt x="144551" y="84709"/>
                  </a:lnTo>
                  <a:lnTo>
                    <a:pt x="143827" y="84582"/>
                  </a:lnTo>
                  <a:lnTo>
                    <a:pt x="134645" y="83566"/>
                  </a:lnTo>
                  <a:lnTo>
                    <a:pt x="125488" y="83578"/>
                  </a:lnTo>
                  <a:lnTo>
                    <a:pt x="116395" y="84416"/>
                  </a:lnTo>
                  <a:lnTo>
                    <a:pt x="100114" y="87122"/>
                  </a:lnTo>
                  <a:lnTo>
                    <a:pt x="92837" y="87960"/>
                  </a:lnTo>
                  <a:lnTo>
                    <a:pt x="85547" y="88430"/>
                  </a:lnTo>
                  <a:lnTo>
                    <a:pt x="46075" y="88506"/>
                  </a:lnTo>
                  <a:lnTo>
                    <a:pt x="35382" y="89560"/>
                  </a:lnTo>
                  <a:lnTo>
                    <a:pt x="34442" y="89649"/>
                  </a:lnTo>
                  <a:lnTo>
                    <a:pt x="24155" y="93383"/>
                  </a:lnTo>
                  <a:lnTo>
                    <a:pt x="15214" y="99682"/>
                  </a:lnTo>
                  <a:lnTo>
                    <a:pt x="7632" y="108483"/>
                  </a:lnTo>
                  <a:lnTo>
                    <a:pt x="2781" y="115557"/>
                  </a:lnTo>
                  <a:lnTo>
                    <a:pt x="0" y="123482"/>
                  </a:lnTo>
                  <a:lnTo>
                    <a:pt x="12" y="239649"/>
                  </a:lnTo>
                  <a:lnTo>
                    <a:pt x="2489" y="243078"/>
                  </a:lnTo>
                  <a:lnTo>
                    <a:pt x="3441" y="244398"/>
                  </a:lnTo>
                  <a:lnTo>
                    <a:pt x="9893" y="246913"/>
                  </a:lnTo>
                  <a:lnTo>
                    <a:pt x="13970" y="248488"/>
                  </a:lnTo>
                  <a:lnTo>
                    <a:pt x="20142" y="246862"/>
                  </a:lnTo>
                  <a:lnTo>
                    <a:pt x="23660" y="242811"/>
                  </a:lnTo>
                  <a:lnTo>
                    <a:pt x="26987" y="238937"/>
                  </a:lnTo>
                  <a:lnTo>
                    <a:pt x="27381" y="234149"/>
                  </a:lnTo>
                  <a:lnTo>
                    <a:pt x="27393" y="209042"/>
                  </a:lnTo>
                  <a:lnTo>
                    <a:pt x="27444" y="133819"/>
                  </a:lnTo>
                  <a:lnTo>
                    <a:pt x="27863" y="128828"/>
                  </a:lnTo>
                  <a:lnTo>
                    <a:pt x="28092" y="126187"/>
                  </a:lnTo>
                  <a:lnTo>
                    <a:pt x="29832" y="122999"/>
                  </a:lnTo>
                  <a:lnTo>
                    <a:pt x="33642" y="120307"/>
                  </a:lnTo>
                  <a:lnTo>
                    <a:pt x="33680" y="120662"/>
                  </a:lnTo>
                  <a:lnTo>
                    <a:pt x="33807" y="122186"/>
                  </a:lnTo>
                  <a:lnTo>
                    <a:pt x="33870" y="122631"/>
                  </a:lnTo>
                  <a:lnTo>
                    <a:pt x="33947" y="340258"/>
                  </a:lnTo>
                  <a:lnTo>
                    <a:pt x="33947" y="383349"/>
                  </a:lnTo>
                  <a:lnTo>
                    <a:pt x="34328" y="392658"/>
                  </a:lnTo>
                  <a:lnTo>
                    <a:pt x="34404" y="394360"/>
                  </a:lnTo>
                  <a:lnTo>
                    <a:pt x="41668" y="400570"/>
                  </a:lnTo>
                  <a:lnTo>
                    <a:pt x="57023" y="401421"/>
                  </a:lnTo>
                  <a:lnTo>
                    <a:pt x="65024" y="392912"/>
                  </a:lnTo>
                  <a:lnTo>
                    <a:pt x="64808" y="271386"/>
                  </a:lnTo>
                  <a:lnTo>
                    <a:pt x="64808" y="257937"/>
                  </a:lnTo>
                  <a:lnTo>
                    <a:pt x="65874" y="256743"/>
                  </a:lnTo>
                  <a:lnTo>
                    <a:pt x="72898" y="257048"/>
                  </a:lnTo>
                  <a:lnTo>
                    <a:pt x="77025" y="257136"/>
                  </a:lnTo>
                  <a:lnTo>
                    <a:pt x="83947" y="256768"/>
                  </a:lnTo>
                  <a:lnTo>
                    <a:pt x="84074" y="256895"/>
                  </a:lnTo>
                  <a:lnTo>
                    <a:pt x="84785" y="257657"/>
                  </a:lnTo>
                  <a:lnTo>
                    <a:pt x="84823" y="326085"/>
                  </a:lnTo>
                  <a:lnTo>
                    <a:pt x="84810" y="380212"/>
                  </a:lnTo>
                  <a:lnTo>
                    <a:pt x="84861" y="382295"/>
                  </a:lnTo>
                  <a:lnTo>
                    <a:pt x="96545" y="402170"/>
                  </a:lnTo>
                  <a:lnTo>
                    <a:pt x="110642" y="398957"/>
                  </a:lnTo>
                  <a:lnTo>
                    <a:pt x="115608" y="392480"/>
                  </a:lnTo>
                  <a:lnTo>
                    <a:pt x="115595" y="337807"/>
                  </a:lnTo>
                  <a:lnTo>
                    <a:pt x="115595" y="114033"/>
                  </a:lnTo>
                  <a:lnTo>
                    <a:pt x="115620" y="110845"/>
                  </a:lnTo>
                  <a:lnTo>
                    <a:pt x="122567" y="105664"/>
                  </a:lnTo>
                  <a:lnTo>
                    <a:pt x="126746" y="102120"/>
                  </a:lnTo>
                  <a:lnTo>
                    <a:pt x="133985" y="97218"/>
                  </a:lnTo>
                  <a:lnTo>
                    <a:pt x="137198" y="96075"/>
                  </a:lnTo>
                  <a:lnTo>
                    <a:pt x="140182" y="94615"/>
                  </a:lnTo>
                  <a:lnTo>
                    <a:pt x="141452" y="96189"/>
                  </a:lnTo>
                  <a:lnTo>
                    <a:pt x="140360" y="97548"/>
                  </a:lnTo>
                  <a:lnTo>
                    <a:pt x="139484" y="99225"/>
                  </a:lnTo>
                  <a:lnTo>
                    <a:pt x="132943" y="104063"/>
                  </a:lnTo>
                  <a:lnTo>
                    <a:pt x="127571" y="107607"/>
                  </a:lnTo>
                  <a:lnTo>
                    <a:pt x="121500" y="112039"/>
                  </a:lnTo>
                  <a:lnTo>
                    <a:pt x="120535" y="113322"/>
                  </a:lnTo>
                  <a:lnTo>
                    <a:pt x="120624" y="121246"/>
                  </a:lnTo>
                  <a:lnTo>
                    <a:pt x="120637" y="121754"/>
                  </a:lnTo>
                  <a:lnTo>
                    <a:pt x="120650" y="122262"/>
                  </a:lnTo>
                  <a:lnTo>
                    <a:pt x="121285" y="139192"/>
                  </a:lnTo>
                  <a:lnTo>
                    <a:pt x="122072" y="141833"/>
                  </a:lnTo>
                  <a:lnTo>
                    <a:pt x="124523" y="139852"/>
                  </a:lnTo>
                  <a:lnTo>
                    <a:pt x="129463" y="135750"/>
                  </a:lnTo>
                  <a:lnTo>
                    <a:pt x="130213" y="135115"/>
                  </a:lnTo>
                  <a:lnTo>
                    <a:pt x="136855" y="129641"/>
                  </a:lnTo>
                  <a:lnTo>
                    <a:pt x="138188" y="128562"/>
                  </a:lnTo>
                  <a:lnTo>
                    <a:pt x="139179" y="128358"/>
                  </a:lnTo>
                  <a:lnTo>
                    <a:pt x="140030" y="128016"/>
                  </a:lnTo>
                  <a:lnTo>
                    <a:pt x="140411" y="128981"/>
                  </a:lnTo>
                  <a:lnTo>
                    <a:pt x="141071" y="129933"/>
                  </a:lnTo>
                  <a:lnTo>
                    <a:pt x="141084" y="130187"/>
                  </a:lnTo>
                  <a:lnTo>
                    <a:pt x="141173" y="325399"/>
                  </a:lnTo>
                  <a:lnTo>
                    <a:pt x="141820" y="326288"/>
                  </a:lnTo>
                  <a:lnTo>
                    <a:pt x="142062" y="326618"/>
                  </a:lnTo>
                  <a:lnTo>
                    <a:pt x="142646" y="328104"/>
                  </a:lnTo>
                  <a:lnTo>
                    <a:pt x="140284" y="332587"/>
                  </a:lnTo>
                  <a:lnTo>
                    <a:pt x="140462" y="348894"/>
                  </a:lnTo>
                  <a:lnTo>
                    <a:pt x="142722" y="352818"/>
                  </a:lnTo>
                  <a:lnTo>
                    <a:pt x="142087" y="354533"/>
                  </a:lnTo>
                  <a:lnTo>
                    <a:pt x="141274" y="355727"/>
                  </a:lnTo>
                  <a:lnTo>
                    <a:pt x="141198" y="385445"/>
                  </a:lnTo>
                  <a:lnTo>
                    <a:pt x="141630" y="387896"/>
                  </a:lnTo>
                  <a:lnTo>
                    <a:pt x="143344" y="396252"/>
                  </a:lnTo>
                  <a:lnTo>
                    <a:pt x="147802" y="399491"/>
                  </a:lnTo>
                  <a:lnTo>
                    <a:pt x="159334" y="401878"/>
                  </a:lnTo>
                  <a:lnTo>
                    <a:pt x="164376" y="399846"/>
                  </a:lnTo>
                  <a:lnTo>
                    <a:pt x="172681" y="389483"/>
                  </a:lnTo>
                  <a:lnTo>
                    <a:pt x="171792" y="383984"/>
                  </a:lnTo>
                  <a:lnTo>
                    <a:pt x="171754" y="257657"/>
                  </a:lnTo>
                  <a:lnTo>
                    <a:pt x="172605" y="256667"/>
                  </a:lnTo>
                  <a:lnTo>
                    <a:pt x="179844" y="257187"/>
                  </a:lnTo>
                  <a:lnTo>
                    <a:pt x="180238" y="257175"/>
                  </a:lnTo>
                  <a:lnTo>
                    <a:pt x="188976" y="256946"/>
                  </a:lnTo>
                  <a:lnTo>
                    <a:pt x="190817" y="256946"/>
                  </a:lnTo>
                  <a:lnTo>
                    <a:pt x="191947" y="258000"/>
                  </a:lnTo>
                  <a:lnTo>
                    <a:pt x="192011" y="269100"/>
                  </a:lnTo>
                  <a:lnTo>
                    <a:pt x="192316" y="274383"/>
                  </a:lnTo>
                  <a:lnTo>
                    <a:pt x="192328" y="274713"/>
                  </a:lnTo>
                  <a:lnTo>
                    <a:pt x="193370" y="276199"/>
                  </a:lnTo>
                  <a:lnTo>
                    <a:pt x="193078" y="280822"/>
                  </a:lnTo>
                  <a:lnTo>
                    <a:pt x="192024" y="283946"/>
                  </a:lnTo>
                  <a:lnTo>
                    <a:pt x="191973" y="383933"/>
                  </a:lnTo>
                  <a:lnTo>
                    <a:pt x="192100" y="386930"/>
                  </a:lnTo>
                  <a:lnTo>
                    <a:pt x="206654" y="400926"/>
                  </a:lnTo>
                  <a:lnTo>
                    <a:pt x="212725" y="399808"/>
                  </a:lnTo>
                  <a:lnTo>
                    <a:pt x="219964" y="396367"/>
                  </a:lnTo>
                  <a:lnTo>
                    <a:pt x="222669" y="390601"/>
                  </a:lnTo>
                  <a:lnTo>
                    <a:pt x="222453" y="270103"/>
                  </a:lnTo>
                  <a:lnTo>
                    <a:pt x="222453" y="256908"/>
                  </a:lnTo>
                  <a:lnTo>
                    <a:pt x="222453" y="256667"/>
                  </a:lnTo>
                  <a:lnTo>
                    <a:pt x="222453" y="255511"/>
                  </a:lnTo>
                  <a:lnTo>
                    <a:pt x="221411" y="252107"/>
                  </a:lnTo>
                  <a:lnTo>
                    <a:pt x="221513" y="245414"/>
                  </a:lnTo>
                  <a:lnTo>
                    <a:pt x="221615" y="242811"/>
                  </a:lnTo>
                  <a:lnTo>
                    <a:pt x="222427" y="237985"/>
                  </a:lnTo>
                  <a:lnTo>
                    <a:pt x="222465" y="237667"/>
                  </a:lnTo>
                  <a:lnTo>
                    <a:pt x="222516" y="135991"/>
                  </a:lnTo>
                  <a:lnTo>
                    <a:pt x="222529" y="128003"/>
                  </a:lnTo>
                  <a:lnTo>
                    <a:pt x="222631" y="122186"/>
                  </a:lnTo>
                  <a:lnTo>
                    <a:pt x="222821" y="121246"/>
                  </a:lnTo>
                  <a:lnTo>
                    <a:pt x="223100" y="118872"/>
                  </a:lnTo>
                  <a:lnTo>
                    <a:pt x="223291" y="119024"/>
                  </a:lnTo>
                  <a:lnTo>
                    <a:pt x="224777" y="120294"/>
                  </a:lnTo>
                  <a:lnTo>
                    <a:pt x="225577" y="120878"/>
                  </a:lnTo>
                  <a:lnTo>
                    <a:pt x="229857" y="125247"/>
                  </a:lnTo>
                  <a:lnTo>
                    <a:pt x="230492" y="128778"/>
                  </a:lnTo>
                  <a:lnTo>
                    <a:pt x="230530" y="128981"/>
                  </a:lnTo>
                  <a:lnTo>
                    <a:pt x="230619" y="205143"/>
                  </a:lnTo>
                  <a:lnTo>
                    <a:pt x="235305" y="245808"/>
                  </a:lnTo>
                  <a:lnTo>
                    <a:pt x="242633" y="248488"/>
                  </a:lnTo>
                  <a:lnTo>
                    <a:pt x="253784" y="245414"/>
                  </a:lnTo>
                  <a:lnTo>
                    <a:pt x="258013" y="240207"/>
                  </a:lnTo>
                  <a:close/>
                </a:path>
              </a:pathLst>
            </a:custGeom>
            <a:solidFill>
              <a:srgbClr val="15395F"/>
            </a:solidFill>
          </p:spPr>
          <p:txBody>
            <a:bodyPr wrap="square" lIns="0" tIns="0" rIns="0" bIns="0" rtlCol="0"/>
            <a:lstStyle/>
            <a:p>
              <a:endParaRPr/>
            </a:p>
          </p:txBody>
        </p:sp>
        <p:pic>
          <p:nvPicPr>
            <p:cNvPr id="145" name="object 145"/>
            <p:cNvPicPr/>
            <p:nvPr/>
          </p:nvPicPr>
          <p:blipFill>
            <a:blip r:embed="rId17" cstate="print"/>
            <a:stretch>
              <a:fillRect/>
            </a:stretch>
          </p:blipFill>
          <p:spPr>
            <a:xfrm>
              <a:off x="1672148" y="10031923"/>
              <a:ext cx="76022" cy="75818"/>
            </a:xfrm>
            <a:prstGeom prst="rect">
              <a:avLst/>
            </a:prstGeom>
          </p:spPr>
        </p:pic>
        <p:pic>
          <p:nvPicPr>
            <p:cNvPr id="146" name="object 146"/>
            <p:cNvPicPr/>
            <p:nvPr/>
          </p:nvPicPr>
          <p:blipFill>
            <a:blip r:embed="rId18" cstate="print"/>
            <a:stretch>
              <a:fillRect/>
            </a:stretch>
          </p:blipFill>
          <p:spPr>
            <a:xfrm>
              <a:off x="1779104" y="10031937"/>
              <a:ext cx="75958" cy="75666"/>
            </a:xfrm>
            <a:prstGeom prst="rect">
              <a:avLst/>
            </a:prstGeom>
          </p:spPr>
        </p:pic>
        <p:sp>
          <p:nvSpPr>
            <p:cNvPr id="147" name="object 147"/>
            <p:cNvSpPr/>
            <p:nvPr/>
          </p:nvSpPr>
          <p:spPr>
            <a:xfrm>
              <a:off x="1061897" y="10031933"/>
              <a:ext cx="258445" cy="402590"/>
            </a:xfrm>
            <a:custGeom>
              <a:avLst/>
              <a:gdLst/>
              <a:ahLst/>
              <a:cxnLst/>
              <a:rect l="l" t="t" r="r" b="b"/>
              <a:pathLst>
                <a:path w="258444" h="402590">
                  <a:moveTo>
                    <a:pt x="113588" y="38531"/>
                  </a:moveTo>
                  <a:lnTo>
                    <a:pt x="110744" y="23558"/>
                  </a:lnTo>
                  <a:lnTo>
                    <a:pt x="102844" y="11252"/>
                  </a:lnTo>
                  <a:lnTo>
                    <a:pt x="90627" y="2959"/>
                  </a:lnTo>
                  <a:lnTo>
                    <a:pt x="74866" y="0"/>
                  </a:lnTo>
                  <a:lnTo>
                    <a:pt x="60299" y="3086"/>
                  </a:lnTo>
                  <a:lnTo>
                    <a:pt x="48463" y="11226"/>
                  </a:lnTo>
                  <a:lnTo>
                    <a:pt x="40500" y="23164"/>
                  </a:lnTo>
                  <a:lnTo>
                    <a:pt x="37553" y="37668"/>
                  </a:lnTo>
                  <a:lnTo>
                    <a:pt x="40424" y="52451"/>
                  </a:lnTo>
                  <a:lnTo>
                    <a:pt x="48933" y="64808"/>
                  </a:lnTo>
                  <a:lnTo>
                    <a:pt x="61696" y="73139"/>
                  </a:lnTo>
                  <a:lnTo>
                    <a:pt x="77317" y="75819"/>
                  </a:lnTo>
                  <a:lnTo>
                    <a:pt x="91478" y="72275"/>
                  </a:lnTo>
                  <a:lnTo>
                    <a:pt x="103022" y="63906"/>
                  </a:lnTo>
                  <a:lnTo>
                    <a:pt x="110769" y="52171"/>
                  </a:lnTo>
                  <a:lnTo>
                    <a:pt x="113588" y="38531"/>
                  </a:lnTo>
                  <a:close/>
                </a:path>
                <a:path w="258444" h="402590">
                  <a:moveTo>
                    <a:pt x="220484" y="36042"/>
                  </a:moveTo>
                  <a:lnTo>
                    <a:pt x="217131" y="22225"/>
                  </a:lnTo>
                  <a:lnTo>
                    <a:pt x="209143" y="10718"/>
                  </a:lnTo>
                  <a:lnTo>
                    <a:pt x="197269" y="2870"/>
                  </a:lnTo>
                  <a:lnTo>
                    <a:pt x="182219" y="12"/>
                  </a:lnTo>
                  <a:lnTo>
                    <a:pt x="166789" y="3276"/>
                  </a:lnTo>
                  <a:lnTo>
                    <a:pt x="154660" y="11950"/>
                  </a:lnTo>
                  <a:lnTo>
                    <a:pt x="146875" y="24638"/>
                  </a:lnTo>
                  <a:lnTo>
                    <a:pt x="144526" y="39979"/>
                  </a:lnTo>
                  <a:lnTo>
                    <a:pt x="147815" y="53378"/>
                  </a:lnTo>
                  <a:lnTo>
                    <a:pt x="155867" y="64973"/>
                  </a:lnTo>
                  <a:lnTo>
                    <a:pt x="167792" y="72986"/>
                  </a:lnTo>
                  <a:lnTo>
                    <a:pt x="182676" y="75679"/>
                  </a:lnTo>
                  <a:lnTo>
                    <a:pt x="197548" y="72859"/>
                  </a:lnTo>
                  <a:lnTo>
                    <a:pt x="209854" y="64312"/>
                  </a:lnTo>
                  <a:lnTo>
                    <a:pt x="218020" y="51536"/>
                  </a:lnTo>
                  <a:lnTo>
                    <a:pt x="220484" y="36042"/>
                  </a:lnTo>
                  <a:close/>
                </a:path>
                <a:path w="258444" h="402590">
                  <a:moveTo>
                    <a:pt x="258025" y="240207"/>
                  </a:moveTo>
                  <a:lnTo>
                    <a:pt x="257949" y="130759"/>
                  </a:lnTo>
                  <a:lnTo>
                    <a:pt x="257263" y="125869"/>
                  </a:lnTo>
                  <a:lnTo>
                    <a:pt x="256374" y="122428"/>
                  </a:lnTo>
                  <a:lnTo>
                    <a:pt x="256070" y="121246"/>
                  </a:lnTo>
                  <a:lnTo>
                    <a:pt x="255003" y="118859"/>
                  </a:lnTo>
                  <a:lnTo>
                    <a:pt x="250151" y="107950"/>
                  </a:lnTo>
                  <a:lnTo>
                    <a:pt x="240487" y="97612"/>
                  </a:lnTo>
                  <a:lnTo>
                    <a:pt x="237045" y="95783"/>
                  </a:lnTo>
                  <a:lnTo>
                    <a:pt x="234886" y="94615"/>
                  </a:lnTo>
                  <a:lnTo>
                    <a:pt x="227990" y="90906"/>
                  </a:lnTo>
                  <a:lnTo>
                    <a:pt x="213855" y="88569"/>
                  </a:lnTo>
                  <a:lnTo>
                    <a:pt x="213702" y="88544"/>
                  </a:lnTo>
                  <a:lnTo>
                    <a:pt x="151980" y="88531"/>
                  </a:lnTo>
                  <a:lnTo>
                    <a:pt x="153136" y="85432"/>
                  </a:lnTo>
                  <a:lnTo>
                    <a:pt x="151815" y="85090"/>
                  </a:lnTo>
                  <a:lnTo>
                    <a:pt x="151688" y="85051"/>
                  </a:lnTo>
                  <a:lnTo>
                    <a:pt x="147535" y="85051"/>
                  </a:lnTo>
                  <a:lnTo>
                    <a:pt x="144564" y="84709"/>
                  </a:lnTo>
                  <a:lnTo>
                    <a:pt x="143827" y="84582"/>
                  </a:lnTo>
                  <a:lnTo>
                    <a:pt x="134658" y="83566"/>
                  </a:lnTo>
                  <a:lnTo>
                    <a:pt x="125501" y="83578"/>
                  </a:lnTo>
                  <a:lnTo>
                    <a:pt x="116408" y="84416"/>
                  </a:lnTo>
                  <a:lnTo>
                    <a:pt x="100126" y="87122"/>
                  </a:lnTo>
                  <a:lnTo>
                    <a:pt x="92849" y="87960"/>
                  </a:lnTo>
                  <a:lnTo>
                    <a:pt x="85559" y="88430"/>
                  </a:lnTo>
                  <a:lnTo>
                    <a:pt x="46088" y="88506"/>
                  </a:lnTo>
                  <a:lnTo>
                    <a:pt x="35483" y="89560"/>
                  </a:lnTo>
                  <a:lnTo>
                    <a:pt x="34455" y="89649"/>
                  </a:lnTo>
                  <a:lnTo>
                    <a:pt x="24168" y="93383"/>
                  </a:lnTo>
                  <a:lnTo>
                    <a:pt x="15227" y="99682"/>
                  </a:lnTo>
                  <a:lnTo>
                    <a:pt x="7645" y="108483"/>
                  </a:lnTo>
                  <a:lnTo>
                    <a:pt x="2794" y="115557"/>
                  </a:lnTo>
                  <a:lnTo>
                    <a:pt x="0" y="123482"/>
                  </a:lnTo>
                  <a:lnTo>
                    <a:pt x="25" y="239649"/>
                  </a:lnTo>
                  <a:lnTo>
                    <a:pt x="2476" y="243065"/>
                  </a:lnTo>
                  <a:lnTo>
                    <a:pt x="3441" y="244398"/>
                  </a:lnTo>
                  <a:lnTo>
                    <a:pt x="9893" y="246913"/>
                  </a:lnTo>
                  <a:lnTo>
                    <a:pt x="13970" y="248488"/>
                  </a:lnTo>
                  <a:lnTo>
                    <a:pt x="20154" y="246862"/>
                  </a:lnTo>
                  <a:lnTo>
                    <a:pt x="26987" y="238937"/>
                  </a:lnTo>
                  <a:lnTo>
                    <a:pt x="27381" y="234149"/>
                  </a:lnTo>
                  <a:lnTo>
                    <a:pt x="27393" y="209042"/>
                  </a:lnTo>
                  <a:lnTo>
                    <a:pt x="27444" y="133832"/>
                  </a:lnTo>
                  <a:lnTo>
                    <a:pt x="27914" y="128333"/>
                  </a:lnTo>
                  <a:lnTo>
                    <a:pt x="28105" y="126187"/>
                  </a:lnTo>
                  <a:lnTo>
                    <a:pt x="29832" y="122999"/>
                  </a:lnTo>
                  <a:lnTo>
                    <a:pt x="33655" y="120307"/>
                  </a:lnTo>
                  <a:lnTo>
                    <a:pt x="33693" y="120662"/>
                  </a:lnTo>
                  <a:lnTo>
                    <a:pt x="33820" y="122186"/>
                  </a:lnTo>
                  <a:lnTo>
                    <a:pt x="33883" y="122631"/>
                  </a:lnTo>
                  <a:lnTo>
                    <a:pt x="33959" y="340258"/>
                  </a:lnTo>
                  <a:lnTo>
                    <a:pt x="33959" y="383349"/>
                  </a:lnTo>
                  <a:lnTo>
                    <a:pt x="34340" y="392963"/>
                  </a:lnTo>
                  <a:lnTo>
                    <a:pt x="34404" y="394360"/>
                  </a:lnTo>
                  <a:lnTo>
                    <a:pt x="41681" y="400570"/>
                  </a:lnTo>
                  <a:lnTo>
                    <a:pt x="57023" y="401421"/>
                  </a:lnTo>
                  <a:lnTo>
                    <a:pt x="65036" y="392912"/>
                  </a:lnTo>
                  <a:lnTo>
                    <a:pt x="64808" y="265036"/>
                  </a:lnTo>
                  <a:lnTo>
                    <a:pt x="64808" y="257937"/>
                  </a:lnTo>
                  <a:lnTo>
                    <a:pt x="65887" y="256743"/>
                  </a:lnTo>
                  <a:lnTo>
                    <a:pt x="72898" y="257048"/>
                  </a:lnTo>
                  <a:lnTo>
                    <a:pt x="77038" y="257136"/>
                  </a:lnTo>
                  <a:lnTo>
                    <a:pt x="83947" y="256768"/>
                  </a:lnTo>
                  <a:lnTo>
                    <a:pt x="84074" y="256895"/>
                  </a:lnTo>
                  <a:lnTo>
                    <a:pt x="84785" y="257657"/>
                  </a:lnTo>
                  <a:lnTo>
                    <a:pt x="84810" y="370027"/>
                  </a:lnTo>
                  <a:lnTo>
                    <a:pt x="84823" y="372084"/>
                  </a:lnTo>
                  <a:lnTo>
                    <a:pt x="84823" y="380212"/>
                  </a:lnTo>
                  <a:lnTo>
                    <a:pt x="84899" y="383247"/>
                  </a:lnTo>
                  <a:lnTo>
                    <a:pt x="84924" y="385457"/>
                  </a:lnTo>
                  <a:lnTo>
                    <a:pt x="85013" y="387388"/>
                  </a:lnTo>
                  <a:lnTo>
                    <a:pt x="85039" y="387883"/>
                  </a:lnTo>
                  <a:lnTo>
                    <a:pt x="88811" y="398208"/>
                  </a:lnTo>
                  <a:lnTo>
                    <a:pt x="96558" y="402170"/>
                  </a:lnTo>
                  <a:lnTo>
                    <a:pt x="110655" y="398957"/>
                  </a:lnTo>
                  <a:lnTo>
                    <a:pt x="115608" y="392480"/>
                  </a:lnTo>
                  <a:lnTo>
                    <a:pt x="115608" y="256755"/>
                  </a:lnTo>
                  <a:lnTo>
                    <a:pt x="115595" y="228295"/>
                  </a:lnTo>
                  <a:lnTo>
                    <a:pt x="115595" y="114033"/>
                  </a:lnTo>
                  <a:lnTo>
                    <a:pt x="115620" y="110845"/>
                  </a:lnTo>
                  <a:lnTo>
                    <a:pt x="122567" y="105664"/>
                  </a:lnTo>
                  <a:lnTo>
                    <a:pt x="126758" y="102120"/>
                  </a:lnTo>
                  <a:lnTo>
                    <a:pt x="133997" y="97218"/>
                  </a:lnTo>
                  <a:lnTo>
                    <a:pt x="137198" y="96075"/>
                  </a:lnTo>
                  <a:lnTo>
                    <a:pt x="140182" y="94615"/>
                  </a:lnTo>
                  <a:lnTo>
                    <a:pt x="141465" y="96189"/>
                  </a:lnTo>
                  <a:lnTo>
                    <a:pt x="140360" y="97548"/>
                  </a:lnTo>
                  <a:lnTo>
                    <a:pt x="139484" y="99225"/>
                  </a:lnTo>
                  <a:lnTo>
                    <a:pt x="132956" y="104063"/>
                  </a:lnTo>
                  <a:lnTo>
                    <a:pt x="127584" y="107607"/>
                  </a:lnTo>
                  <a:lnTo>
                    <a:pt x="121513" y="112039"/>
                  </a:lnTo>
                  <a:lnTo>
                    <a:pt x="120535" y="113322"/>
                  </a:lnTo>
                  <a:lnTo>
                    <a:pt x="120561" y="116192"/>
                  </a:lnTo>
                  <a:lnTo>
                    <a:pt x="120650" y="122262"/>
                  </a:lnTo>
                  <a:lnTo>
                    <a:pt x="121285" y="139192"/>
                  </a:lnTo>
                  <a:lnTo>
                    <a:pt x="122072" y="141795"/>
                  </a:lnTo>
                  <a:lnTo>
                    <a:pt x="129463" y="135750"/>
                  </a:lnTo>
                  <a:lnTo>
                    <a:pt x="129921" y="135356"/>
                  </a:lnTo>
                  <a:lnTo>
                    <a:pt x="136906" y="129603"/>
                  </a:lnTo>
                  <a:lnTo>
                    <a:pt x="138188" y="128562"/>
                  </a:lnTo>
                  <a:lnTo>
                    <a:pt x="139192" y="128358"/>
                  </a:lnTo>
                  <a:lnTo>
                    <a:pt x="140042" y="128016"/>
                  </a:lnTo>
                  <a:lnTo>
                    <a:pt x="140411" y="128981"/>
                  </a:lnTo>
                  <a:lnTo>
                    <a:pt x="141084" y="129933"/>
                  </a:lnTo>
                  <a:lnTo>
                    <a:pt x="141097" y="130187"/>
                  </a:lnTo>
                  <a:lnTo>
                    <a:pt x="141173" y="325399"/>
                  </a:lnTo>
                  <a:lnTo>
                    <a:pt x="141833" y="326301"/>
                  </a:lnTo>
                  <a:lnTo>
                    <a:pt x="142074" y="326618"/>
                  </a:lnTo>
                  <a:lnTo>
                    <a:pt x="142659" y="328104"/>
                  </a:lnTo>
                  <a:lnTo>
                    <a:pt x="140284" y="332587"/>
                  </a:lnTo>
                  <a:lnTo>
                    <a:pt x="140462" y="348894"/>
                  </a:lnTo>
                  <a:lnTo>
                    <a:pt x="142735" y="352818"/>
                  </a:lnTo>
                  <a:lnTo>
                    <a:pt x="142087" y="354533"/>
                  </a:lnTo>
                  <a:lnTo>
                    <a:pt x="141287" y="355727"/>
                  </a:lnTo>
                  <a:lnTo>
                    <a:pt x="141198" y="385445"/>
                  </a:lnTo>
                  <a:lnTo>
                    <a:pt x="141630" y="387896"/>
                  </a:lnTo>
                  <a:lnTo>
                    <a:pt x="143344" y="396252"/>
                  </a:lnTo>
                  <a:lnTo>
                    <a:pt x="147815" y="399491"/>
                  </a:lnTo>
                  <a:lnTo>
                    <a:pt x="159346" y="401878"/>
                  </a:lnTo>
                  <a:lnTo>
                    <a:pt x="164376" y="399846"/>
                  </a:lnTo>
                  <a:lnTo>
                    <a:pt x="172694" y="389483"/>
                  </a:lnTo>
                  <a:lnTo>
                    <a:pt x="171805" y="383984"/>
                  </a:lnTo>
                  <a:lnTo>
                    <a:pt x="171754" y="257657"/>
                  </a:lnTo>
                  <a:lnTo>
                    <a:pt x="172605" y="256667"/>
                  </a:lnTo>
                  <a:lnTo>
                    <a:pt x="179857" y="257187"/>
                  </a:lnTo>
                  <a:lnTo>
                    <a:pt x="180251" y="257175"/>
                  </a:lnTo>
                  <a:lnTo>
                    <a:pt x="188988" y="256946"/>
                  </a:lnTo>
                  <a:lnTo>
                    <a:pt x="190830" y="256946"/>
                  </a:lnTo>
                  <a:lnTo>
                    <a:pt x="191960" y="258000"/>
                  </a:lnTo>
                  <a:lnTo>
                    <a:pt x="192024" y="269100"/>
                  </a:lnTo>
                  <a:lnTo>
                    <a:pt x="192316" y="274370"/>
                  </a:lnTo>
                  <a:lnTo>
                    <a:pt x="192328" y="274713"/>
                  </a:lnTo>
                  <a:lnTo>
                    <a:pt x="193382" y="276199"/>
                  </a:lnTo>
                  <a:lnTo>
                    <a:pt x="193090" y="280822"/>
                  </a:lnTo>
                  <a:lnTo>
                    <a:pt x="192036" y="283946"/>
                  </a:lnTo>
                  <a:lnTo>
                    <a:pt x="191985" y="383933"/>
                  </a:lnTo>
                  <a:lnTo>
                    <a:pt x="192112" y="386930"/>
                  </a:lnTo>
                  <a:lnTo>
                    <a:pt x="206667" y="400926"/>
                  </a:lnTo>
                  <a:lnTo>
                    <a:pt x="212737" y="399808"/>
                  </a:lnTo>
                  <a:lnTo>
                    <a:pt x="219976" y="396367"/>
                  </a:lnTo>
                  <a:lnTo>
                    <a:pt x="222681" y="390601"/>
                  </a:lnTo>
                  <a:lnTo>
                    <a:pt x="222465" y="269252"/>
                  </a:lnTo>
                  <a:lnTo>
                    <a:pt x="222465" y="256908"/>
                  </a:lnTo>
                  <a:lnTo>
                    <a:pt x="222465" y="256667"/>
                  </a:lnTo>
                  <a:lnTo>
                    <a:pt x="222465" y="255511"/>
                  </a:lnTo>
                  <a:lnTo>
                    <a:pt x="221424" y="252107"/>
                  </a:lnTo>
                  <a:lnTo>
                    <a:pt x="221576" y="243179"/>
                  </a:lnTo>
                  <a:lnTo>
                    <a:pt x="222440" y="237985"/>
                  </a:lnTo>
                  <a:lnTo>
                    <a:pt x="222478" y="237667"/>
                  </a:lnTo>
                  <a:lnTo>
                    <a:pt x="222516" y="160159"/>
                  </a:lnTo>
                  <a:lnTo>
                    <a:pt x="222554" y="128003"/>
                  </a:lnTo>
                  <a:lnTo>
                    <a:pt x="222643" y="122186"/>
                  </a:lnTo>
                  <a:lnTo>
                    <a:pt x="222834" y="121246"/>
                  </a:lnTo>
                  <a:lnTo>
                    <a:pt x="223100" y="118872"/>
                  </a:lnTo>
                  <a:lnTo>
                    <a:pt x="223291" y="119024"/>
                  </a:lnTo>
                  <a:lnTo>
                    <a:pt x="224777" y="120294"/>
                  </a:lnTo>
                  <a:lnTo>
                    <a:pt x="225577" y="120878"/>
                  </a:lnTo>
                  <a:lnTo>
                    <a:pt x="229870" y="125247"/>
                  </a:lnTo>
                  <a:lnTo>
                    <a:pt x="230505" y="128778"/>
                  </a:lnTo>
                  <a:lnTo>
                    <a:pt x="230543" y="128981"/>
                  </a:lnTo>
                  <a:lnTo>
                    <a:pt x="230644" y="205143"/>
                  </a:lnTo>
                  <a:lnTo>
                    <a:pt x="235305" y="245808"/>
                  </a:lnTo>
                  <a:lnTo>
                    <a:pt x="242633" y="248488"/>
                  </a:lnTo>
                  <a:lnTo>
                    <a:pt x="253796" y="245414"/>
                  </a:lnTo>
                  <a:lnTo>
                    <a:pt x="258025" y="240207"/>
                  </a:lnTo>
                  <a:close/>
                </a:path>
              </a:pathLst>
            </a:custGeom>
            <a:solidFill>
              <a:srgbClr val="15395F"/>
            </a:solidFill>
          </p:spPr>
          <p:txBody>
            <a:bodyPr wrap="square" lIns="0" tIns="0" rIns="0" bIns="0" rtlCol="0"/>
            <a:lstStyle/>
            <a:p>
              <a:endParaRPr/>
            </a:p>
          </p:txBody>
        </p:sp>
        <p:pic>
          <p:nvPicPr>
            <p:cNvPr id="148" name="object 148"/>
            <p:cNvPicPr/>
            <p:nvPr/>
          </p:nvPicPr>
          <p:blipFill>
            <a:blip r:embed="rId19" cstate="print"/>
            <a:stretch>
              <a:fillRect/>
            </a:stretch>
          </p:blipFill>
          <p:spPr>
            <a:xfrm>
              <a:off x="1099458" y="10031923"/>
              <a:ext cx="76022" cy="75818"/>
            </a:xfrm>
            <a:prstGeom prst="rect">
              <a:avLst/>
            </a:prstGeom>
          </p:spPr>
        </p:pic>
        <p:pic>
          <p:nvPicPr>
            <p:cNvPr id="149" name="object 149"/>
            <p:cNvPicPr/>
            <p:nvPr/>
          </p:nvPicPr>
          <p:blipFill>
            <a:blip r:embed="rId20" cstate="print"/>
            <a:stretch>
              <a:fillRect/>
            </a:stretch>
          </p:blipFill>
          <p:spPr>
            <a:xfrm>
              <a:off x="1206426" y="10031937"/>
              <a:ext cx="75958" cy="75666"/>
            </a:xfrm>
            <a:prstGeom prst="rect">
              <a:avLst/>
            </a:prstGeom>
          </p:spPr>
        </p:pic>
        <p:sp>
          <p:nvSpPr>
            <p:cNvPr id="150" name="object 150"/>
            <p:cNvSpPr/>
            <p:nvPr/>
          </p:nvSpPr>
          <p:spPr>
            <a:xfrm>
              <a:off x="986283" y="9554920"/>
              <a:ext cx="925194" cy="431800"/>
            </a:xfrm>
            <a:custGeom>
              <a:avLst/>
              <a:gdLst/>
              <a:ahLst/>
              <a:cxnLst/>
              <a:rect l="l" t="t" r="r" b="b"/>
              <a:pathLst>
                <a:path w="925194" h="431800">
                  <a:moveTo>
                    <a:pt x="151297" y="0"/>
                  </a:moveTo>
                  <a:lnTo>
                    <a:pt x="82715" y="15240"/>
                  </a:lnTo>
                  <a:lnTo>
                    <a:pt x="47913" y="39370"/>
                  </a:lnTo>
                  <a:lnTo>
                    <a:pt x="21502" y="72389"/>
                  </a:lnTo>
                  <a:lnTo>
                    <a:pt x="5018" y="110489"/>
                  </a:lnTo>
                  <a:lnTo>
                    <a:pt x="0" y="153670"/>
                  </a:lnTo>
                  <a:lnTo>
                    <a:pt x="8221" y="195579"/>
                  </a:lnTo>
                  <a:lnTo>
                    <a:pt x="29893" y="236220"/>
                  </a:lnTo>
                  <a:lnTo>
                    <a:pt x="63909" y="269240"/>
                  </a:lnTo>
                  <a:lnTo>
                    <a:pt x="109160" y="292100"/>
                  </a:lnTo>
                  <a:lnTo>
                    <a:pt x="164541" y="295910"/>
                  </a:lnTo>
                  <a:lnTo>
                    <a:pt x="167013" y="312420"/>
                  </a:lnTo>
                  <a:lnTo>
                    <a:pt x="183908" y="356870"/>
                  </a:lnTo>
                  <a:lnTo>
                    <a:pt x="230077" y="407670"/>
                  </a:lnTo>
                  <a:lnTo>
                    <a:pt x="293801" y="430530"/>
                  </a:lnTo>
                  <a:lnTo>
                    <a:pt x="296456" y="430530"/>
                  </a:lnTo>
                  <a:lnTo>
                    <a:pt x="299046" y="431800"/>
                  </a:lnTo>
                  <a:lnTo>
                    <a:pt x="323341" y="431800"/>
                  </a:lnTo>
                  <a:lnTo>
                    <a:pt x="336450" y="429259"/>
                  </a:lnTo>
                  <a:lnTo>
                    <a:pt x="349635" y="425450"/>
                  </a:lnTo>
                  <a:lnTo>
                    <a:pt x="362580" y="422909"/>
                  </a:lnTo>
                  <a:lnTo>
                    <a:pt x="374967" y="417830"/>
                  </a:lnTo>
                  <a:lnTo>
                    <a:pt x="391094" y="407670"/>
                  </a:lnTo>
                  <a:lnTo>
                    <a:pt x="311277" y="407670"/>
                  </a:lnTo>
                  <a:lnTo>
                    <a:pt x="265088" y="397510"/>
                  </a:lnTo>
                  <a:lnTo>
                    <a:pt x="226377" y="372110"/>
                  </a:lnTo>
                  <a:lnTo>
                    <a:pt x="199791" y="335280"/>
                  </a:lnTo>
                  <a:lnTo>
                    <a:pt x="189979" y="290830"/>
                  </a:lnTo>
                  <a:lnTo>
                    <a:pt x="230946" y="270510"/>
                  </a:lnTo>
                  <a:lnTo>
                    <a:pt x="156641" y="270510"/>
                  </a:lnTo>
                  <a:lnTo>
                    <a:pt x="113075" y="266700"/>
                  </a:lnTo>
                  <a:lnTo>
                    <a:pt x="74037" y="246379"/>
                  </a:lnTo>
                  <a:lnTo>
                    <a:pt x="43977" y="213360"/>
                  </a:lnTo>
                  <a:lnTo>
                    <a:pt x="27343" y="172720"/>
                  </a:lnTo>
                  <a:lnTo>
                    <a:pt x="27125" y="125729"/>
                  </a:lnTo>
                  <a:lnTo>
                    <a:pt x="42582" y="85089"/>
                  </a:lnTo>
                  <a:lnTo>
                    <a:pt x="70906" y="52070"/>
                  </a:lnTo>
                  <a:lnTo>
                    <a:pt x="109291" y="31750"/>
                  </a:lnTo>
                  <a:lnTo>
                    <a:pt x="154927" y="25400"/>
                  </a:lnTo>
                  <a:lnTo>
                    <a:pt x="229709" y="25400"/>
                  </a:lnTo>
                  <a:lnTo>
                    <a:pt x="226440" y="22859"/>
                  </a:lnTo>
                  <a:lnTo>
                    <a:pt x="202436" y="10159"/>
                  </a:lnTo>
                  <a:lnTo>
                    <a:pt x="177353" y="2540"/>
                  </a:lnTo>
                  <a:lnTo>
                    <a:pt x="151297" y="0"/>
                  </a:lnTo>
                  <a:close/>
                </a:path>
                <a:path w="925194" h="431800">
                  <a:moveTo>
                    <a:pt x="500157" y="295910"/>
                  </a:moveTo>
                  <a:lnTo>
                    <a:pt x="473430" y="295910"/>
                  </a:lnTo>
                  <a:lnTo>
                    <a:pt x="475449" y="308610"/>
                  </a:lnTo>
                  <a:lnTo>
                    <a:pt x="490629" y="353060"/>
                  </a:lnTo>
                  <a:lnTo>
                    <a:pt x="518990" y="389890"/>
                  </a:lnTo>
                  <a:lnTo>
                    <a:pt x="557397" y="417830"/>
                  </a:lnTo>
                  <a:lnTo>
                    <a:pt x="602716" y="430530"/>
                  </a:lnTo>
                  <a:lnTo>
                    <a:pt x="605370" y="430530"/>
                  </a:lnTo>
                  <a:lnTo>
                    <a:pt x="607949" y="431800"/>
                  </a:lnTo>
                  <a:lnTo>
                    <a:pt x="632231" y="431800"/>
                  </a:lnTo>
                  <a:lnTo>
                    <a:pt x="667753" y="424180"/>
                  </a:lnTo>
                  <a:lnTo>
                    <a:pt x="679030" y="420370"/>
                  </a:lnTo>
                  <a:lnTo>
                    <a:pt x="702345" y="406400"/>
                  </a:lnTo>
                  <a:lnTo>
                    <a:pt x="629234" y="406400"/>
                  </a:lnTo>
                  <a:lnTo>
                    <a:pt x="580933" y="400050"/>
                  </a:lnTo>
                  <a:lnTo>
                    <a:pt x="540008" y="375920"/>
                  </a:lnTo>
                  <a:lnTo>
                    <a:pt x="511264" y="339090"/>
                  </a:lnTo>
                  <a:lnTo>
                    <a:pt x="500157" y="295910"/>
                  </a:lnTo>
                  <a:close/>
                </a:path>
                <a:path w="925194" h="431800">
                  <a:moveTo>
                    <a:pt x="392667" y="160020"/>
                  </a:moveTo>
                  <a:lnTo>
                    <a:pt x="318630" y="160020"/>
                  </a:lnTo>
                  <a:lnTo>
                    <a:pt x="331822" y="208279"/>
                  </a:lnTo>
                  <a:lnTo>
                    <a:pt x="355569" y="245110"/>
                  </a:lnTo>
                  <a:lnTo>
                    <a:pt x="389901" y="274320"/>
                  </a:lnTo>
                  <a:lnTo>
                    <a:pt x="434847" y="293370"/>
                  </a:lnTo>
                  <a:lnTo>
                    <a:pt x="424069" y="336550"/>
                  </a:lnTo>
                  <a:lnTo>
                    <a:pt x="396751" y="373380"/>
                  </a:lnTo>
                  <a:lnTo>
                    <a:pt x="357588" y="398780"/>
                  </a:lnTo>
                  <a:lnTo>
                    <a:pt x="311277" y="407670"/>
                  </a:lnTo>
                  <a:lnTo>
                    <a:pt x="391094" y="407670"/>
                  </a:lnTo>
                  <a:lnTo>
                    <a:pt x="432006" y="372110"/>
                  </a:lnTo>
                  <a:lnTo>
                    <a:pt x="459117" y="303530"/>
                  </a:lnTo>
                  <a:lnTo>
                    <a:pt x="459473" y="300990"/>
                  </a:lnTo>
                  <a:lnTo>
                    <a:pt x="460108" y="299720"/>
                  </a:lnTo>
                  <a:lnTo>
                    <a:pt x="460578" y="297180"/>
                  </a:lnTo>
                  <a:lnTo>
                    <a:pt x="473430" y="295910"/>
                  </a:lnTo>
                  <a:lnTo>
                    <a:pt x="500157" y="295910"/>
                  </a:lnTo>
                  <a:lnTo>
                    <a:pt x="499503" y="293370"/>
                  </a:lnTo>
                  <a:lnTo>
                    <a:pt x="544048" y="274320"/>
                  </a:lnTo>
                  <a:lnTo>
                    <a:pt x="547161" y="271780"/>
                  </a:lnTo>
                  <a:lnTo>
                    <a:pt x="462851" y="271780"/>
                  </a:lnTo>
                  <a:lnTo>
                    <a:pt x="460120" y="270510"/>
                  </a:lnTo>
                  <a:lnTo>
                    <a:pt x="459206" y="265430"/>
                  </a:lnTo>
                  <a:lnTo>
                    <a:pt x="433006" y="265430"/>
                  </a:lnTo>
                  <a:lnTo>
                    <a:pt x="401713" y="252729"/>
                  </a:lnTo>
                  <a:lnTo>
                    <a:pt x="375127" y="229870"/>
                  </a:lnTo>
                  <a:lnTo>
                    <a:pt x="355745" y="200660"/>
                  </a:lnTo>
                  <a:lnTo>
                    <a:pt x="346062" y="166370"/>
                  </a:lnTo>
                  <a:lnTo>
                    <a:pt x="400577" y="166370"/>
                  </a:lnTo>
                  <a:lnTo>
                    <a:pt x="392667" y="160020"/>
                  </a:lnTo>
                  <a:close/>
                </a:path>
                <a:path w="925194" h="431800">
                  <a:moveTo>
                    <a:pt x="702021" y="161290"/>
                  </a:moveTo>
                  <a:lnTo>
                    <a:pt x="627989" y="161290"/>
                  </a:lnTo>
                  <a:lnTo>
                    <a:pt x="641596" y="209550"/>
                  </a:lnTo>
                  <a:lnTo>
                    <a:pt x="667929" y="248920"/>
                  </a:lnTo>
                  <a:lnTo>
                    <a:pt x="703204" y="276860"/>
                  </a:lnTo>
                  <a:lnTo>
                    <a:pt x="743635" y="293370"/>
                  </a:lnTo>
                  <a:lnTo>
                    <a:pt x="736538" y="328930"/>
                  </a:lnTo>
                  <a:lnTo>
                    <a:pt x="714738" y="364490"/>
                  </a:lnTo>
                  <a:lnTo>
                    <a:pt x="678786" y="393700"/>
                  </a:lnTo>
                  <a:lnTo>
                    <a:pt x="629234" y="406400"/>
                  </a:lnTo>
                  <a:lnTo>
                    <a:pt x="702345" y="406400"/>
                  </a:lnTo>
                  <a:lnTo>
                    <a:pt x="739154" y="374650"/>
                  </a:lnTo>
                  <a:lnTo>
                    <a:pt x="768311" y="304800"/>
                  </a:lnTo>
                  <a:lnTo>
                    <a:pt x="768756" y="302260"/>
                  </a:lnTo>
                  <a:lnTo>
                    <a:pt x="769302" y="299720"/>
                  </a:lnTo>
                  <a:lnTo>
                    <a:pt x="769759" y="297180"/>
                  </a:lnTo>
                  <a:lnTo>
                    <a:pt x="780097" y="295910"/>
                  </a:lnTo>
                  <a:lnTo>
                    <a:pt x="790398" y="295910"/>
                  </a:lnTo>
                  <a:lnTo>
                    <a:pt x="800597" y="293370"/>
                  </a:lnTo>
                  <a:lnTo>
                    <a:pt x="810628" y="292100"/>
                  </a:lnTo>
                  <a:lnTo>
                    <a:pt x="852517" y="275590"/>
                  </a:lnTo>
                  <a:lnTo>
                    <a:pt x="858637" y="270510"/>
                  </a:lnTo>
                  <a:lnTo>
                    <a:pt x="770178" y="270510"/>
                  </a:lnTo>
                  <a:lnTo>
                    <a:pt x="768759" y="265430"/>
                  </a:lnTo>
                  <a:lnTo>
                    <a:pt x="742746" y="265430"/>
                  </a:lnTo>
                  <a:lnTo>
                    <a:pt x="709685" y="251460"/>
                  </a:lnTo>
                  <a:lnTo>
                    <a:pt x="682507" y="227329"/>
                  </a:lnTo>
                  <a:lnTo>
                    <a:pt x="663669" y="198120"/>
                  </a:lnTo>
                  <a:lnTo>
                    <a:pt x="655624" y="166370"/>
                  </a:lnTo>
                  <a:lnTo>
                    <a:pt x="708388" y="166370"/>
                  </a:lnTo>
                  <a:lnTo>
                    <a:pt x="702021" y="161290"/>
                  </a:lnTo>
                  <a:close/>
                </a:path>
                <a:path w="925194" h="431800">
                  <a:moveTo>
                    <a:pt x="548178" y="25400"/>
                  </a:moveTo>
                  <a:lnTo>
                    <a:pt x="463461" y="25400"/>
                  </a:lnTo>
                  <a:lnTo>
                    <a:pt x="510723" y="33020"/>
                  </a:lnTo>
                  <a:lnTo>
                    <a:pt x="550675" y="57150"/>
                  </a:lnTo>
                  <a:lnTo>
                    <a:pt x="578468" y="93979"/>
                  </a:lnTo>
                  <a:lnTo>
                    <a:pt x="589254" y="137160"/>
                  </a:lnTo>
                  <a:lnTo>
                    <a:pt x="566981" y="147320"/>
                  </a:lnTo>
                  <a:lnTo>
                    <a:pt x="556132" y="151129"/>
                  </a:lnTo>
                  <a:lnTo>
                    <a:pt x="545795" y="157479"/>
                  </a:lnTo>
                  <a:lnTo>
                    <a:pt x="497792" y="201929"/>
                  </a:lnTo>
                  <a:lnTo>
                    <a:pt x="475068" y="264160"/>
                  </a:lnTo>
                  <a:lnTo>
                    <a:pt x="474408" y="269240"/>
                  </a:lnTo>
                  <a:lnTo>
                    <a:pt x="472681" y="271780"/>
                  </a:lnTo>
                  <a:lnTo>
                    <a:pt x="547161" y="271780"/>
                  </a:lnTo>
                  <a:lnTo>
                    <a:pt x="553387" y="266700"/>
                  </a:lnTo>
                  <a:lnTo>
                    <a:pt x="500748" y="266700"/>
                  </a:lnTo>
                  <a:lnTo>
                    <a:pt x="509587" y="233679"/>
                  </a:lnTo>
                  <a:lnTo>
                    <a:pt x="529029" y="203200"/>
                  </a:lnTo>
                  <a:lnTo>
                    <a:pt x="556146" y="180340"/>
                  </a:lnTo>
                  <a:lnTo>
                    <a:pt x="588010" y="166370"/>
                  </a:lnTo>
                  <a:lnTo>
                    <a:pt x="613955" y="166370"/>
                  </a:lnTo>
                  <a:lnTo>
                    <a:pt x="615391" y="161290"/>
                  </a:lnTo>
                  <a:lnTo>
                    <a:pt x="702021" y="161290"/>
                  </a:lnTo>
                  <a:lnTo>
                    <a:pt x="695655" y="156210"/>
                  </a:lnTo>
                  <a:lnTo>
                    <a:pt x="655180" y="139700"/>
                  </a:lnTo>
                  <a:lnTo>
                    <a:pt x="655586" y="135890"/>
                  </a:lnTo>
                  <a:lnTo>
                    <a:pt x="615594" y="135890"/>
                  </a:lnTo>
                  <a:lnTo>
                    <a:pt x="602231" y="86360"/>
                  </a:lnTo>
                  <a:lnTo>
                    <a:pt x="576937" y="48260"/>
                  </a:lnTo>
                  <a:lnTo>
                    <a:pt x="548178" y="25400"/>
                  </a:lnTo>
                  <a:close/>
                </a:path>
                <a:path w="925194" h="431800">
                  <a:moveTo>
                    <a:pt x="229709" y="25400"/>
                  </a:moveTo>
                  <a:lnTo>
                    <a:pt x="154927" y="25400"/>
                  </a:lnTo>
                  <a:lnTo>
                    <a:pt x="196773" y="35560"/>
                  </a:lnTo>
                  <a:lnTo>
                    <a:pt x="232260" y="58420"/>
                  </a:lnTo>
                  <a:lnTo>
                    <a:pt x="258018" y="91439"/>
                  </a:lnTo>
                  <a:lnTo>
                    <a:pt x="270675" y="132079"/>
                  </a:lnTo>
                  <a:lnTo>
                    <a:pt x="271005" y="135890"/>
                  </a:lnTo>
                  <a:lnTo>
                    <a:pt x="270713" y="138429"/>
                  </a:lnTo>
                  <a:lnTo>
                    <a:pt x="270713" y="139700"/>
                  </a:lnTo>
                  <a:lnTo>
                    <a:pt x="233778" y="160020"/>
                  </a:lnTo>
                  <a:lnTo>
                    <a:pt x="201174" y="186690"/>
                  </a:lnTo>
                  <a:lnTo>
                    <a:pt x="173207" y="233679"/>
                  </a:lnTo>
                  <a:lnTo>
                    <a:pt x="165404" y="267970"/>
                  </a:lnTo>
                  <a:lnTo>
                    <a:pt x="163639" y="270510"/>
                  </a:lnTo>
                  <a:lnTo>
                    <a:pt x="230946" y="270510"/>
                  </a:lnTo>
                  <a:lnTo>
                    <a:pt x="239528" y="262890"/>
                  </a:lnTo>
                  <a:lnTo>
                    <a:pt x="192252" y="262890"/>
                  </a:lnTo>
                  <a:lnTo>
                    <a:pt x="199198" y="234950"/>
                  </a:lnTo>
                  <a:lnTo>
                    <a:pt x="216374" y="207010"/>
                  </a:lnTo>
                  <a:lnTo>
                    <a:pt x="240549" y="184150"/>
                  </a:lnTo>
                  <a:lnTo>
                    <a:pt x="268490" y="170179"/>
                  </a:lnTo>
                  <a:lnTo>
                    <a:pt x="294313" y="170179"/>
                  </a:lnTo>
                  <a:lnTo>
                    <a:pt x="296392" y="162560"/>
                  </a:lnTo>
                  <a:lnTo>
                    <a:pt x="318630" y="160020"/>
                  </a:lnTo>
                  <a:lnTo>
                    <a:pt x="392667" y="160020"/>
                  </a:lnTo>
                  <a:lnTo>
                    <a:pt x="389503" y="157479"/>
                  </a:lnTo>
                  <a:lnTo>
                    <a:pt x="346557" y="139700"/>
                  </a:lnTo>
                  <a:lnTo>
                    <a:pt x="346075" y="139700"/>
                  </a:lnTo>
                  <a:lnTo>
                    <a:pt x="345262" y="138429"/>
                  </a:lnTo>
                  <a:lnTo>
                    <a:pt x="345528" y="137160"/>
                  </a:lnTo>
                  <a:lnTo>
                    <a:pt x="296544" y="137160"/>
                  </a:lnTo>
                  <a:lnTo>
                    <a:pt x="289080" y="101600"/>
                  </a:lnTo>
                  <a:lnTo>
                    <a:pt x="275037" y="71120"/>
                  </a:lnTo>
                  <a:lnTo>
                    <a:pt x="254221" y="44450"/>
                  </a:lnTo>
                  <a:lnTo>
                    <a:pt x="229709" y="25400"/>
                  </a:lnTo>
                  <a:close/>
                </a:path>
                <a:path w="925194" h="431800">
                  <a:moveTo>
                    <a:pt x="858256" y="26670"/>
                  </a:moveTo>
                  <a:lnTo>
                    <a:pt x="794057" y="26670"/>
                  </a:lnTo>
                  <a:lnTo>
                    <a:pt x="830975" y="38100"/>
                  </a:lnTo>
                  <a:lnTo>
                    <a:pt x="863219" y="60960"/>
                  </a:lnTo>
                  <a:lnTo>
                    <a:pt x="886687" y="92710"/>
                  </a:lnTo>
                  <a:lnTo>
                    <a:pt x="898444" y="130810"/>
                  </a:lnTo>
                  <a:lnTo>
                    <a:pt x="898010" y="168910"/>
                  </a:lnTo>
                  <a:lnTo>
                    <a:pt x="884910" y="207010"/>
                  </a:lnTo>
                  <a:lnTo>
                    <a:pt x="833326" y="257810"/>
                  </a:lnTo>
                  <a:lnTo>
                    <a:pt x="770178" y="270510"/>
                  </a:lnTo>
                  <a:lnTo>
                    <a:pt x="858637" y="270510"/>
                  </a:lnTo>
                  <a:lnTo>
                    <a:pt x="886177" y="247650"/>
                  </a:lnTo>
                  <a:lnTo>
                    <a:pt x="910212" y="212090"/>
                  </a:lnTo>
                  <a:lnTo>
                    <a:pt x="923226" y="168910"/>
                  </a:lnTo>
                  <a:lnTo>
                    <a:pt x="923493" y="167640"/>
                  </a:lnTo>
                  <a:lnTo>
                    <a:pt x="924318" y="165100"/>
                  </a:lnTo>
                  <a:lnTo>
                    <a:pt x="924877" y="163829"/>
                  </a:lnTo>
                  <a:lnTo>
                    <a:pt x="924877" y="133350"/>
                  </a:lnTo>
                  <a:lnTo>
                    <a:pt x="913311" y="93979"/>
                  </a:lnTo>
                  <a:lnTo>
                    <a:pt x="881359" y="43179"/>
                  </a:lnTo>
                  <a:lnTo>
                    <a:pt x="858256" y="26670"/>
                  </a:lnTo>
                  <a:close/>
                </a:path>
                <a:path w="925194" h="431800">
                  <a:moveTo>
                    <a:pt x="613955" y="166370"/>
                  </a:moveTo>
                  <a:lnTo>
                    <a:pt x="588010" y="166370"/>
                  </a:lnTo>
                  <a:lnTo>
                    <a:pt x="580122" y="198120"/>
                  </a:lnTo>
                  <a:lnTo>
                    <a:pt x="561305" y="227329"/>
                  </a:lnTo>
                  <a:lnTo>
                    <a:pt x="534024" y="250190"/>
                  </a:lnTo>
                  <a:lnTo>
                    <a:pt x="500748" y="266700"/>
                  </a:lnTo>
                  <a:lnTo>
                    <a:pt x="553387" y="266700"/>
                  </a:lnTo>
                  <a:lnTo>
                    <a:pt x="578292" y="246379"/>
                  </a:lnTo>
                  <a:lnTo>
                    <a:pt x="602114" y="208279"/>
                  </a:lnTo>
                  <a:lnTo>
                    <a:pt x="613955" y="166370"/>
                  </a:lnTo>
                  <a:close/>
                </a:path>
                <a:path w="925194" h="431800">
                  <a:moveTo>
                    <a:pt x="400577" y="166370"/>
                  </a:moveTo>
                  <a:lnTo>
                    <a:pt x="346062" y="166370"/>
                  </a:lnTo>
                  <a:lnTo>
                    <a:pt x="378387" y="180340"/>
                  </a:lnTo>
                  <a:lnTo>
                    <a:pt x="405779" y="204470"/>
                  </a:lnTo>
                  <a:lnTo>
                    <a:pt x="425048" y="233679"/>
                  </a:lnTo>
                  <a:lnTo>
                    <a:pt x="433006" y="265430"/>
                  </a:lnTo>
                  <a:lnTo>
                    <a:pt x="459206" y="265430"/>
                  </a:lnTo>
                  <a:lnTo>
                    <a:pt x="446028" y="219710"/>
                  </a:lnTo>
                  <a:lnTo>
                    <a:pt x="422727" y="184150"/>
                  </a:lnTo>
                  <a:lnTo>
                    <a:pt x="400577" y="166370"/>
                  </a:lnTo>
                  <a:close/>
                </a:path>
                <a:path w="925194" h="431800">
                  <a:moveTo>
                    <a:pt x="708388" y="166370"/>
                  </a:moveTo>
                  <a:lnTo>
                    <a:pt x="655624" y="166370"/>
                  </a:lnTo>
                  <a:lnTo>
                    <a:pt x="685873" y="179070"/>
                  </a:lnTo>
                  <a:lnTo>
                    <a:pt x="712992" y="201929"/>
                  </a:lnTo>
                  <a:lnTo>
                    <a:pt x="733207" y="232410"/>
                  </a:lnTo>
                  <a:lnTo>
                    <a:pt x="742746" y="265430"/>
                  </a:lnTo>
                  <a:lnTo>
                    <a:pt x="768759" y="265430"/>
                  </a:lnTo>
                  <a:lnTo>
                    <a:pt x="756692" y="222250"/>
                  </a:lnTo>
                  <a:lnTo>
                    <a:pt x="730672" y="184150"/>
                  </a:lnTo>
                  <a:lnTo>
                    <a:pt x="708388" y="166370"/>
                  </a:lnTo>
                  <a:close/>
                </a:path>
                <a:path w="925194" h="431800">
                  <a:moveTo>
                    <a:pt x="294313" y="170179"/>
                  </a:moveTo>
                  <a:lnTo>
                    <a:pt x="268490" y="170179"/>
                  </a:lnTo>
                  <a:lnTo>
                    <a:pt x="261941" y="196850"/>
                  </a:lnTo>
                  <a:lnTo>
                    <a:pt x="244816" y="224790"/>
                  </a:lnTo>
                  <a:lnTo>
                    <a:pt x="220468" y="247650"/>
                  </a:lnTo>
                  <a:lnTo>
                    <a:pt x="192252" y="262890"/>
                  </a:lnTo>
                  <a:lnTo>
                    <a:pt x="239528" y="262890"/>
                  </a:lnTo>
                  <a:lnTo>
                    <a:pt x="262412" y="242570"/>
                  </a:lnTo>
                  <a:lnTo>
                    <a:pt x="284264" y="207010"/>
                  </a:lnTo>
                  <a:lnTo>
                    <a:pt x="294313" y="170179"/>
                  </a:lnTo>
                  <a:close/>
                </a:path>
                <a:path w="925194" h="431800">
                  <a:moveTo>
                    <a:pt x="466204" y="0"/>
                  </a:moveTo>
                  <a:lnTo>
                    <a:pt x="425843" y="6350"/>
                  </a:lnTo>
                  <a:lnTo>
                    <a:pt x="387947" y="22859"/>
                  </a:lnTo>
                  <a:lnTo>
                    <a:pt x="355474" y="50800"/>
                  </a:lnTo>
                  <a:lnTo>
                    <a:pt x="331382" y="88900"/>
                  </a:lnTo>
                  <a:lnTo>
                    <a:pt x="318630" y="135890"/>
                  </a:lnTo>
                  <a:lnTo>
                    <a:pt x="296544" y="137160"/>
                  </a:lnTo>
                  <a:lnTo>
                    <a:pt x="345528" y="137160"/>
                  </a:lnTo>
                  <a:lnTo>
                    <a:pt x="353795" y="97789"/>
                  </a:lnTo>
                  <a:lnTo>
                    <a:pt x="379839" y="60960"/>
                  </a:lnTo>
                  <a:lnTo>
                    <a:pt x="418144" y="35560"/>
                  </a:lnTo>
                  <a:lnTo>
                    <a:pt x="463461" y="25400"/>
                  </a:lnTo>
                  <a:lnTo>
                    <a:pt x="548178" y="25400"/>
                  </a:lnTo>
                  <a:lnTo>
                    <a:pt x="543385" y="21590"/>
                  </a:lnTo>
                  <a:lnTo>
                    <a:pt x="505249" y="5079"/>
                  </a:lnTo>
                  <a:lnTo>
                    <a:pt x="466204" y="0"/>
                  </a:lnTo>
                  <a:close/>
                </a:path>
                <a:path w="925194" h="431800">
                  <a:moveTo>
                    <a:pt x="799960" y="2540"/>
                  </a:moveTo>
                  <a:lnTo>
                    <a:pt x="752843" y="2540"/>
                  </a:lnTo>
                  <a:lnTo>
                    <a:pt x="708197" y="16509"/>
                  </a:lnTo>
                  <a:lnTo>
                    <a:pt x="671002" y="44450"/>
                  </a:lnTo>
                  <a:lnTo>
                    <a:pt x="644045" y="81279"/>
                  </a:lnTo>
                  <a:lnTo>
                    <a:pt x="630110" y="125729"/>
                  </a:lnTo>
                  <a:lnTo>
                    <a:pt x="629653" y="129539"/>
                  </a:lnTo>
                  <a:lnTo>
                    <a:pt x="628878" y="132079"/>
                  </a:lnTo>
                  <a:lnTo>
                    <a:pt x="628243" y="135890"/>
                  </a:lnTo>
                  <a:lnTo>
                    <a:pt x="655586" y="135890"/>
                  </a:lnTo>
                  <a:lnTo>
                    <a:pt x="657891" y="114300"/>
                  </a:lnTo>
                  <a:lnTo>
                    <a:pt x="669955" y="86360"/>
                  </a:lnTo>
                  <a:lnTo>
                    <a:pt x="690379" y="60960"/>
                  </a:lnTo>
                  <a:lnTo>
                    <a:pt x="718172" y="39370"/>
                  </a:lnTo>
                  <a:lnTo>
                    <a:pt x="755459" y="26670"/>
                  </a:lnTo>
                  <a:lnTo>
                    <a:pt x="858256" y="26670"/>
                  </a:lnTo>
                  <a:lnTo>
                    <a:pt x="844038" y="16509"/>
                  </a:lnTo>
                  <a:lnTo>
                    <a:pt x="799960" y="2540"/>
                  </a:lnTo>
                  <a:close/>
                </a:path>
              </a:pathLst>
            </a:custGeom>
            <a:solidFill>
              <a:srgbClr val="15395F"/>
            </a:solidFill>
          </p:spPr>
          <p:txBody>
            <a:bodyPr wrap="square" lIns="0" tIns="0" rIns="0" bIns="0" rtlCol="0"/>
            <a:lstStyle/>
            <a:p>
              <a:endParaRPr/>
            </a:p>
          </p:txBody>
        </p:sp>
      </p:grpSp>
      <p:sp>
        <p:nvSpPr>
          <p:cNvPr id="151" name="object 151"/>
          <p:cNvSpPr txBox="1"/>
          <p:nvPr/>
        </p:nvSpPr>
        <p:spPr>
          <a:xfrm>
            <a:off x="4665891" y="1998548"/>
            <a:ext cx="1465580" cy="1465580"/>
          </a:xfrm>
          <a:prstGeom prst="rect">
            <a:avLst/>
          </a:prstGeom>
        </p:spPr>
        <p:txBody>
          <a:bodyPr vert="horz" wrap="square" lIns="0" tIns="0" rIns="0" bIns="0" rtlCol="0">
            <a:spAutoFit/>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15"/>
              </a:spcBef>
            </a:pPr>
            <a:endParaRPr sz="2000">
              <a:latin typeface="Times New Roman"/>
              <a:cs typeface="Times New Roman"/>
            </a:endParaRPr>
          </a:p>
          <a:p>
            <a:pPr marL="256540">
              <a:lnSpc>
                <a:spcPct val="100000"/>
              </a:lnSpc>
            </a:pPr>
            <a:r>
              <a:rPr sz="1500" spc="45" dirty="0">
                <a:solidFill>
                  <a:srgbClr val="FFFFFF"/>
                </a:solidFill>
                <a:latin typeface="Arial MT"/>
                <a:cs typeface="Arial MT"/>
              </a:rPr>
              <a:t>VENTURE</a:t>
            </a:r>
            <a:endParaRPr sz="1500">
              <a:latin typeface="Arial MT"/>
              <a:cs typeface="Arial MT"/>
            </a:endParaRPr>
          </a:p>
        </p:txBody>
      </p:sp>
      <p:sp>
        <p:nvSpPr>
          <p:cNvPr id="152" name="object 152"/>
          <p:cNvSpPr txBox="1"/>
          <p:nvPr/>
        </p:nvSpPr>
        <p:spPr>
          <a:xfrm>
            <a:off x="8366389" y="6431249"/>
            <a:ext cx="2240915" cy="1313815"/>
          </a:xfrm>
          <a:prstGeom prst="rect">
            <a:avLst/>
          </a:prstGeom>
        </p:spPr>
        <p:txBody>
          <a:bodyPr vert="horz" wrap="square" lIns="0" tIns="12700" rIns="0" bIns="0" rtlCol="0">
            <a:spAutoFit/>
          </a:bodyPr>
          <a:lstStyle/>
          <a:p>
            <a:pPr marL="12700" marR="418465">
              <a:lnSpc>
                <a:spcPct val="100000"/>
              </a:lnSpc>
              <a:spcBef>
                <a:spcPts val="100"/>
              </a:spcBef>
            </a:pPr>
            <a:r>
              <a:rPr sz="1400" b="1" spc="50" dirty="0">
                <a:solidFill>
                  <a:srgbClr val="15395F"/>
                </a:solidFill>
                <a:latin typeface="Arial"/>
                <a:cs typeface="Arial"/>
              </a:rPr>
              <a:t>QUÉ</a:t>
            </a:r>
            <a:r>
              <a:rPr sz="1400" b="1" spc="100" dirty="0">
                <a:solidFill>
                  <a:srgbClr val="15395F"/>
                </a:solidFill>
                <a:latin typeface="Arial"/>
                <a:cs typeface="Arial"/>
              </a:rPr>
              <a:t> </a:t>
            </a:r>
            <a:r>
              <a:rPr sz="1400" b="1" spc="45" dirty="0">
                <a:solidFill>
                  <a:srgbClr val="15395F"/>
                </a:solidFill>
                <a:latin typeface="Arial"/>
                <a:cs typeface="Arial"/>
              </a:rPr>
              <a:t>POTENCIAL </a:t>
            </a:r>
            <a:r>
              <a:rPr sz="1400" b="1" spc="50" dirty="0">
                <a:solidFill>
                  <a:srgbClr val="15395F"/>
                </a:solidFill>
                <a:latin typeface="Arial"/>
                <a:cs typeface="Arial"/>
              </a:rPr>
              <a:t> </a:t>
            </a:r>
            <a:r>
              <a:rPr sz="1400" b="1" spc="40" dirty="0">
                <a:solidFill>
                  <a:srgbClr val="15395F"/>
                </a:solidFill>
                <a:latin typeface="Arial"/>
                <a:cs typeface="Arial"/>
              </a:rPr>
              <a:t>DE</a:t>
            </a:r>
            <a:r>
              <a:rPr sz="1400" b="1" spc="-15" dirty="0">
                <a:solidFill>
                  <a:srgbClr val="15395F"/>
                </a:solidFill>
                <a:latin typeface="Arial"/>
                <a:cs typeface="Arial"/>
              </a:rPr>
              <a:t> </a:t>
            </a:r>
            <a:r>
              <a:rPr sz="1400" b="1" spc="40" dirty="0">
                <a:solidFill>
                  <a:srgbClr val="15395F"/>
                </a:solidFill>
                <a:latin typeface="Arial"/>
                <a:cs typeface="Arial"/>
              </a:rPr>
              <a:t>ESCALAMIENTO</a:t>
            </a:r>
            <a:endParaRPr sz="1400">
              <a:latin typeface="Arial"/>
              <a:cs typeface="Arial"/>
            </a:endParaRPr>
          </a:p>
          <a:p>
            <a:pPr marL="12700">
              <a:lnSpc>
                <a:spcPct val="100000"/>
              </a:lnSpc>
            </a:pPr>
            <a:r>
              <a:rPr sz="1400" b="1" spc="45" dirty="0">
                <a:solidFill>
                  <a:srgbClr val="15395F"/>
                </a:solidFill>
                <a:latin typeface="Arial"/>
                <a:cs typeface="Arial"/>
              </a:rPr>
              <a:t>TIENE</a:t>
            </a:r>
            <a:r>
              <a:rPr sz="1400" b="1" dirty="0">
                <a:solidFill>
                  <a:srgbClr val="15395F"/>
                </a:solidFill>
                <a:latin typeface="Arial"/>
                <a:cs typeface="Arial"/>
              </a:rPr>
              <a:t> </a:t>
            </a:r>
            <a:r>
              <a:rPr sz="1400" b="1" spc="50" dirty="0">
                <a:solidFill>
                  <a:srgbClr val="15395F"/>
                </a:solidFill>
                <a:latin typeface="Arial"/>
                <a:cs typeface="Arial"/>
              </a:rPr>
              <a:t>LA</a:t>
            </a:r>
            <a:r>
              <a:rPr sz="1400" b="1" spc="5" dirty="0">
                <a:solidFill>
                  <a:srgbClr val="15395F"/>
                </a:solidFill>
                <a:latin typeface="Arial"/>
                <a:cs typeface="Arial"/>
              </a:rPr>
              <a:t> </a:t>
            </a:r>
            <a:r>
              <a:rPr sz="1400" b="1" spc="80" dirty="0">
                <a:solidFill>
                  <a:srgbClr val="15395F"/>
                </a:solidFill>
                <a:latin typeface="Arial"/>
                <a:cs typeface="Arial"/>
              </a:rPr>
              <a:t>INICIATIVA</a:t>
            </a:r>
            <a:endParaRPr sz="1400">
              <a:latin typeface="Arial"/>
              <a:cs typeface="Arial"/>
            </a:endParaRPr>
          </a:p>
          <a:p>
            <a:pPr marL="12700" marR="5080">
              <a:lnSpc>
                <a:spcPct val="100000"/>
              </a:lnSpc>
              <a:spcBef>
                <a:spcPts val="1140"/>
              </a:spcBef>
            </a:pPr>
            <a:r>
              <a:rPr sz="1100" spc="-45" dirty="0">
                <a:solidFill>
                  <a:srgbClr val="15395F"/>
                </a:solidFill>
                <a:latin typeface="Arial MT"/>
                <a:cs typeface="Arial MT"/>
              </a:rPr>
              <a:t>Al</a:t>
            </a:r>
            <a:r>
              <a:rPr sz="1100" spc="-5" dirty="0">
                <a:solidFill>
                  <a:srgbClr val="15395F"/>
                </a:solidFill>
                <a:latin typeface="Arial MT"/>
                <a:cs typeface="Arial MT"/>
              </a:rPr>
              <a:t> </a:t>
            </a:r>
            <a:r>
              <a:rPr sz="1100" spc="-25" dirty="0">
                <a:solidFill>
                  <a:srgbClr val="15395F"/>
                </a:solidFill>
                <a:latin typeface="Arial MT"/>
                <a:cs typeface="Arial MT"/>
              </a:rPr>
              <a:t>apoyar</a:t>
            </a:r>
            <a:r>
              <a:rPr sz="1100"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15" dirty="0">
                <a:solidFill>
                  <a:srgbClr val="15395F"/>
                </a:solidFill>
                <a:latin typeface="Arial MT"/>
                <a:cs typeface="Arial MT"/>
              </a:rPr>
              <a:t>estos</a:t>
            </a:r>
            <a:r>
              <a:rPr sz="1100" spc="-5" dirty="0">
                <a:solidFill>
                  <a:srgbClr val="15395F"/>
                </a:solidFill>
                <a:latin typeface="Arial MT"/>
                <a:cs typeface="Arial MT"/>
              </a:rPr>
              <a:t> </a:t>
            </a:r>
            <a:r>
              <a:rPr sz="1100" spc="-25" dirty="0">
                <a:solidFill>
                  <a:srgbClr val="15395F"/>
                </a:solidFill>
                <a:latin typeface="Arial MT"/>
                <a:cs typeface="Arial MT"/>
              </a:rPr>
              <a:t>innovadores </a:t>
            </a:r>
            <a:r>
              <a:rPr sz="1100" spc="-20" dirty="0">
                <a:solidFill>
                  <a:srgbClr val="15395F"/>
                </a:solidFill>
                <a:latin typeface="Arial MT"/>
                <a:cs typeface="Arial MT"/>
              </a:rPr>
              <a:t> </a:t>
            </a:r>
            <a:r>
              <a:rPr sz="1100" spc="-25" dirty="0">
                <a:solidFill>
                  <a:srgbClr val="15395F"/>
                </a:solidFill>
                <a:latin typeface="Arial MT"/>
                <a:cs typeface="Arial MT"/>
              </a:rPr>
              <a:t>sociales</a:t>
            </a:r>
            <a:r>
              <a:rPr sz="1100" spc="-5"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25" dirty="0">
                <a:solidFill>
                  <a:srgbClr val="15395F"/>
                </a:solidFill>
                <a:latin typeface="Arial MT"/>
                <a:cs typeface="Arial MT"/>
              </a:rPr>
              <a:t>sus</a:t>
            </a:r>
            <a:r>
              <a:rPr sz="1100" spc="-5" dirty="0">
                <a:solidFill>
                  <a:srgbClr val="15395F"/>
                </a:solidFill>
                <a:latin typeface="Arial MT"/>
                <a:cs typeface="Arial MT"/>
              </a:rPr>
              <a:t> </a:t>
            </a:r>
            <a:r>
              <a:rPr sz="1100" spc="-20" dirty="0">
                <a:solidFill>
                  <a:srgbClr val="15395F"/>
                </a:solidFill>
                <a:latin typeface="Arial MT"/>
                <a:cs typeface="Arial MT"/>
              </a:rPr>
              <a:t>primeros</a:t>
            </a:r>
            <a:r>
              <a:rPr sz="1100" dirty="0">
                <a:solidFill>
                  <a:srgbClr val="15395F"/>
                </a:solidFill>
                <a:latin typeface="Arial MT"/>
                <a:cs typeface="Arial MT"/>
              </a:rPr>
              <a:t> </a:t>
            </a:r>
            <a:r>
              <a:rPr sz="1100" spc="-20" dirty="0">
                <a:solidFill>
                  <a:srgbClr val="15395F"/>
                </a:solidFill>
                <a:latin typeface="Arial MT"/>
                <a:cs typeface="Arial MT"/>
              </a:rPr>
              <a:t>años,</a:t>
            </a:r>
            <a:r>
              <a:rPr sz="1100" spc="-5" dirty="0">
                <a:solidFill>
                  <a:srgbClr val="15395F"/>
                </a:solidFill>
                <a:latin typeface="Arial MT"/>
                <a:cs typeface="Arial MT"/>
              </a:rPr>
              <a:t> </a:t>
            </a:r>
            <a:r>
              <a:rPr sz="1100" spc="-35" dirty="0">
                <a:solidFill>
                  <a:srgbClr val="15395F"/>
                </a:solidFill>
                <a:latin typeface="Arial MT"/>
                <a:cs typeface="Arial MT"/>
              </a:rPr>
              <a:t>se</a:t>
            </a:r>
            <a:r>
              <a:rPr sz="1100" dirty="0">
                <a:solidFill>
                  <a:srgbClr val="15395F"/>
                </a:solidFill>
                <a:latin typeface="Arial MT"/>
                <a:cs typeface="Arial MT"/>
              </a:rPr>
              <a:t> </a:t>
            </a:r>
            <a:r>
              <a:rPr sz="1100" spc="-35" dirty="0">
                <a:solidFill>
                  <a:srgbClr val="15395F"/>
                </a:solidFill>
                <a:latin typeface="Arial MT"/>
                <a:cs typeface="Arial MT"/>
              </a:rPr>
              <a:t>ha </a:t>
            </a:r>
            <a:r>
              <a:rPr sz="1100" spc="-290" dirty="0">
                <a:solidFill>
                  <a:srgbClr val="15395F"/>
                </a:solidFill>
                <a:latin typeface="Arial MT"/>
                <a:cs typeface="Arial MT"/>
              </a:rPr>
              <a:t> </a:t>
            </a:r>
            <a:r>
              <a:rPr sz="1100" spc="-15" dirty="0">
                <a:solidFill>
                  <a:srgbClr val="15395F"/>
                </a:solidFill>
                <a:latin typeface="Arial MT"/>
                <a:cs typeface="Arial MT"/>
              </a:rPr>
              <a:t>logrado</a:t>
            </a:r>
            <a:r>
              <a:rPr sz="1100" spc="-5" dirty="0">
                <a:solidFill>
                  <a:srgbClr val="15395F"/>
                </a:solidFill>
                <a:latin typeface="Arial MT"/>
                <a:cs typeface="Arial MT"/>
              </a:rPr>
              <a:t> </a:t>
            </a:r>
            <a:r>
              <a:rPr sz="1100" spc="-30" dirty="0">
                <a:solidFill>
                  <a:srgbClr val="15395F"/>
                </a:solidFill>
                <a:latin typeface="Arial MT"/>
                <a:cs typeface="Arial MT"/>
              </a:rPr>
              <a:t>escalar</a:t>
            </a:r>
            <a:r>
              <a:rPr sz="1100" dirty="0">
                <a:solidFill>
                  <a:srgbClr val="15395F"/>
                </a:solidFill>
                <a:latin typeface="Arial MT"/>
                <a:cs typeface="Arial MT"/>
              </a:rPr>
              <a:t> </a:t>
            </a:r>
            <a:r>
              <a:rPr sz="1100" spc="-45" dirty="0">
                <a:solidFill>
                  <a:srgbClr val="15395F"/>
                </a:solidFill>
                <a:latin typeface="Arial MT"/>
                <a:cs typeface="Arial MT"/>
              </a:rPr>
              <a:t>el</a:t>
            </a:r>
            <a:r>
              <a:rPr sz="1100" spc="-5" dirty="0">
                <a:solidFill>
                  <a:srgbClr val="15395F"/>
                </a:solidFill>
                <a:latin typeface="Arial MT"/>
                <a:cs typeface="Arial MT"/>
              </a:rPr>
              <a:t> impacto</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5" dirty="0">
                <a:solidFill>
                  <a:srgbClr val="15395F"/>
                </a:solidFill>
                <a:latin typeface="Arial MT"/>
                <a:cs typeface="Arial MT"/>
              </a:rPr>
              <a:t>ellos.</a:t>
            </a:r>
            <a:endParaRPr sz="1100">
              <a:latin typeface="Arial MT"/>
              <a:cs typeface="Arial MT"/>
            </a:endParaRPr>
          </a:p>
        </p:txBody>
      </p:sp>
      <p:grpSp>
        <p:nvGrpSpPr>
          <p:cNvPr id="153" name="object 153"/>
          <p:cNvGrpSpPr/>
          <p:nvPr/>
        </p:nvGrpSpPr>
        <p:grpSpPr>
          <a:xfrm>
            <a:off x="9976167" y="1007478"/>
            <a:ext cx="706120" cy="706120"/>
            <a:chOff x="9976167" y="1007478"/>
            <a:chExt cx="706120" cy="706120"/>
          </a:xfrm>
        </p:grpSpPr>
        <p:sp>
          <p:nvSpPr>
            <p:cNvPr id="154" name="object 154"/>
            <p:cNvSpPr/>
            <p:nvPr/>
          </p:nvSpPr>
          <p:spPr>
            <a:xfrm>
              <a:off x="9976167" y="1007478"/>
              <a:ext cx="706120" cy="706120"/>
            </a:xfrm>
            <a:custGeom>
              <a:avLst/>
              <a:gdLst/>
              <a:ahLst/>
              <a:cxnLst/>
              <a:rect l="l" t="t" r="r" b="b"/>
              <a:pathLst>
                <a:path w="706120" h="706119">
                  <a:moveTo>
                    <a:pt x="705802" y="0"/>
                  </a:moveTo>
                  <a:lnTo>
                    <a:pt x="0" y="0"/>
                  </a:lnTo>
                  <a:lnTo>
                    <a:pt x="0" y="705802"/>
                  </a:lnTo>
                  <a:lnTo>
                    <a:pt x="705802" y="705802"/>
                  </a:lnTo>
                  <a:lnTo>
                    <a:pt x="705802" y="0"/>
                  </a:lnTo>
                  <a:close/>
                </a:path>
              </a:pathLst>
            </a:custGeom>
            <a:solidFill>
              <a:srgbClr val="FFFFFF"/>
            </a:solidFill>
          </p:spPr>
          <p:txBody>
            <a:bodyPr wrap="square" lIns="0" tIns="0" rIns="0" bIns="0" rtlCol="0"/>
            <a:lstStyle/>
            <a:p>
              <a:endParaRPr/>
            </a:p>
          </p:txBody>
        </p:sp>
        <p:pic>
          <p:nvPicPr>
            <p:cNvPr id="155" name="object 155"/>
            <p:cNvPicPr/>
            <p:nvPr/>
          </p:nvPicPr>
          <p:blipFill>
            <a:blip r:embed="rId21" cstate="print"/>
            <a:stretch>
              <a:fillRect/>
            </a:stretch>
          </p:blipFill>
          <p:spPr>
            <a:xfrm>
              <a:off x="10014676" y="1147509"/>
              <a:ext cx="628766" cy="419177"/>
            </a:xfrm>
            <a:prstGeom prst="rect">
              <a:avLst/>
            </a:prstGeom>
          </p:spPr>
        </p:pic>
      </p:grpSp>
      <p:pic>
        <p:nvPicPr>
          <p:cNvPr id="156" name="object 156"/>
          <p:cNvPicPr/>
          <p:nvPr/>
        </p:nvPicPr>
        <p:blipFill>
          <a:blip r:embed="rId22" cstate="print"/>
          <a:stretch>
            <a:fillRect/>
          </a:stretch>
        </p:blipFill>
        <p:spPr>
          <a:xfrm>
            <a:off x="7640396" y="1007478"/>
            <a:ext cx="705802" cy="705802"/>
          </a:xfrm>
          <a:prstGeom prst="rect">
            <a:avLst/>
          </a:prstGeom>
        </p:spPr>
      </p:pic>
      <p:sp>
        <p:nvSpPr>
          <p:cNvPr id="157" name="object 157"/>
          <p:cNvSpPr txBox="1"/>
          <p:nvPr/>
        </p:nvSpPr>
        <p:spPr>
          <a:xfrm rot="18240000">
            <a:off x="6001960" y="5674576"/>
            <a:ext cx="864721"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ENCONTRAR</a:t>
            </a:r>
            <a:endParaRPr sz="1000">
              <a:latin typeface="Arial"/>
              <a:cs typeface="Arial"/>
            </a:endParaRPr>
          </a:p>
        </p:txBody>
      </p:sp>
      <p:sp>
        <p:nvSpPr>
          <p:cNvPr id="158" name="object 158"/>
          <p:cNvSpPr txBox="1"/>
          <p:nvPr/>
        </p:nvSpPr>
        <p:spPr>
          <a:xfrm rot="18240000">
            <a:off x="6043783" y="5596460"/>
            <a:ext cx="1249799" cy="127000"/>
          </a:xfrm>
          <a:prstGeom prst="rect">
            <a:avLst/>
          </a:prstGeom>
        </p:spPr>
        <p:txBody>
          <a:bodyPr vert="horz" wrap="square" lIns="0" tIns="0" rIns="0" bIns="0" rtlCol="0">
            <a:spAutoFit/>
          </a:bodyPr>
          <a:lstStyle/>
          <a:p>
            <a:pPr>
              <a:lnSpc>
                <a:spcPts val="1000"/>
              </a:lnSpc>
            </a:pPr>
            <a:r>
              <a:rPr sz="1000" b="1" spc="45" dirty="0">
                <a:solidFill>
                  <a:srgbClr val="15395F"/>
                </a:solidFill>
                <a:latin typeface="Arial"/>
                <a:cs typeface="Arial"/>
              </a:rPr>
              <a:t>NUE</a:t>
            </a:r>
            <a:r>
              <a:rPr sz="1000" b="1" spc="-10" dirty="0">
                <a:solidFill>
                  <a:srgbClr val="15395F"/>
                </a:solidFill>
                <a:latin typeface="Arial"/>
                <a:cs typeface="Arial"/>
              </a:rPr>
              <a:t>V</a:t>
            </a:r>
            <a:r>
              <a:rPr sz="1000" b="1" spc="55" dirty="0">
                <a:solidFill>
                  <a:srgbClr val="15395F"/>
                </a:solidFill>
                <a:latin typeface="Arial"/>
                <a:cs typeface="Arial"/>
              </a:rPr>
              <a:t>O</a:t>
            </a:r>
            <a:r>
              <a:rPr sz="1500" b="1" spc="-44" baseline="2777" dirty="0">
                <a:solidFill>
                  <a:srgbClr val="15395F"/>
                </a:solidFill>
                <a:latin typeface="Arial"/>
                <a:cs typeface="Arial"/>
              </a:rPr>
              <a:t>S</a:t>
            </a:r>
            <a:r>
              <a:rPr sz="1500" b="1" spc="15" baseline="2777" dirty="0">
                <a:solidFill>
                  <a:srgbClr val="15395F"/>
                </a:solidFill>
                <a:latin typeface="Arial"/>
                <a:cs typeface="Arial"/>
              </a:rPr>
              <a:t> </a:t>
            </a:r>
            <a:r>
              <a:rPr sz="1500" b="1" spc="22" baseline="2777" dirty="0">
                <a:solidFill>
                  <a:srgbClr val="15395F"/>
                </a:solidFill>
                <a:latin typeface="Arial"/>
                <a:cs typeface="Arial"/>
              </a:rPr>
              <a:t>FEL</a:t>
            </a:r>
            <a:r>
              <a:rPr sz="1500" b="1" spc="-52" baseline="2777" dirty="0">
                <a:solidFill>
                  <a:srgbClr val="15395F"/>
                </a:solidFill>
                <a:latin typeface="Arial"/>
                <a:cs typeface="Arial"/>
              </a:rPr>
              <a:t>L</a:t>
            </a:r>
            <a:r>
              <a:rPr sz="1500" b="1" spc="30" baseline="2777" dirty="0">
                <a:solidFill>
                  <a:srgbClr val="15395F"/>
                </a:solidFill>
                <a:latin typeface="Arial"/>
                <a:cs typeface="Arial"/>
              </a:rPr>
              <a:t>O</a:t>
            </a:r>
            <a:r>
              <a:rPr sz="1500" b="1" spc="217" baseline="2777" dirty="0">
                <a:solidFill>
                  <a:srgbClr val="15395F"/>
                </a:solidFill>
                <a:latin typeface="Arial"/>
                <a:cs typeface="Arial"/>
              </a:rPr>
              <a:t>W</a:t>
            </a:r>
            <a:r>
              <a:rPr sz="1500" b="1" spc="-44" baseline="5555" dirty="0">
                <a:solidFill>
                  <a:srgbClr val="15395F"/>
                </a:solidFill>
                <a:latin typeface="Arial"/>
                <a:cs typeface="Arial"/>
              </a:rPr>
              <a:t>S</a:t>
            </a:r>
            <a:endParaRPr sz="1500" baseline="5555">
              <a:latin typeface="Arial"/>
              <a:cs typeface="Arial"/>
            </a:endParaRPr>
          </a:p>
        </p:txBody>
      </p:sp>
      <p:sp>
        <p:nvSpPr>
          <p:cNvPr id="159" name="object 159"/>
          <p:cNvSpPr/>
          <p:nvPr/>
        </p:nvSpPr>
        <p:spPr>
          <a:xfrm>
            <a:off x="5783250" y="6039294"/>
            <a:ext cx="610870" cy="380365"/>
          </a:xfrm>
          <a:custGeom>
            <a:avLst/>
            <a:gdLst/>
            <a:ahLst/>
            <a:cxnLst/>
            <a:rect l="l" t="t" r="r" b="b"/>
            <a:pathLst>
              <a:path w="610870" h="380364">
                <a:moveTo>
                  <a:pt x="97434" y="53911"/>
                </a:moveTo>
                <a:lnTo>
                  <a:pt x="96850" y="35953"/>
                </a:lnTo>
                <a:lnTo>
                  <a:pt x="88341" y="20154"/>
                </a:lnTo>
                <a:lnTo>
                  <a:pt x="72136" y="6832"/>
                </a:lnTo>
                <a:lnTo>
                  <a:pt x="54127" y="0"/>
                </a:lnTo>
                <a:lnTo>
                  <a:pt x="36410" y="698"/>
                </a:lnTo>
                <a:lnTo>
                  <a:pt x="20091" y="8902"/>
                </a:lnTo>
                <a:lnTo>
                  <a:pt x="6350" y="24574"/>
                </a:lnTo>
                <a:lnTo>
                  <a:pt x="0" y="44475"/>
                </a:lnTo>
                <a:lnTo>
                  <a:pt x="520" y="62471"/>
                </a:lnTo>
                <a:lnTo>
                  <a:pt x="8458" y="78117"/>
                </a:lnTo>
                <a:lnTo>
                  <a:pt x="24333" y="90970"/>
                </a:lnTo>
                <a:lnTo>
                  <a:pt x="44157" y="98234"/>
                </a:lnTo>
                <a:lnTo>
                  <a:pt x="62166" y="97320"/>
                </a:lnTo>
                <a:lnTo>
                  <a:pt x="77635" y="88900"/>
                </a:lnTo>
                <a:lnTo>
                  <a:pt x="89903" y="73672"/>
                </a:lnTo>
                <a:lnTo>
                  <a:pt x="97434" y="53911"/>
                </a:lnTo>
                <a:close/>
              </a:path>
              <a:path w="610870" h="380364">
                <a:moveTo>
                  <a:pt x="170700" y="131749"/>
                </a:moveTo>
                <a:lnTo>
                  <a:pt x="169151" y="112623"/>
                </a:lnTo>
                <a:lnTo>
                  <a:pt x="160655" y="95338"/>
                </a:lnTo>
                <a:lnTo>
                  <a:pt x="146024" y="82410"/>
                </a:lnTo>
                <a:lnTo>
                  <a:pt x="129438" y="77076"/>
                </a:lnTo>
                <a:lnTo>
                  <a:pt x="110477" y="77952"/>
                </a:lnTo>
                <a:lnTo>
                  <a:pt x="92443" y="85966"/>
                </a:lnTo>
                <a:lnTo>
                  <a:pt x="78613" y="102044"/>
                </a:lnTo>
                <a:lnTo>
                  <a:pt x="72923" y="120599"/>
                </a:lnTo>
                <a:lnTo>
                  <a:pt x="74510" y="138798"/>
                </a:lnTo>
                <a:lnTo>
                  <a:pt x="83045" y="154990"/>
                </a:lnTo>
                <a:lnTo>
                  <a:pt x="98171" y="167551"/>
                </a:lnTo>
                <a:lnTo>
                  <a:pt x="116446" y="174282"/>
                </a:lnTo>
                <a:lnTo>
                  <a:pt x="135089" y="172732"/>
                </a:lnTo>
                <a:lnTo>
                  <a:pt x="151866" y="164261"/>
                </a:lnTo>
                <a:lnTo>
                  <a:pt x="164490" y="150215"/>
                </a:lnTo>
                <a:lnTo>
                  <a:pt x="170700" y="131749"/>
                </a:lnTo>
                <a:close/>
              </a:path>
              <a:path w="610870" h="380364">
                <a:moveTo>
                  <a:pt x="186499" y="55626"/>
                </a:moveTo>
                <a:lnTo>
                  <a:pt x="166331" y="22745"/>
                </a:lnTo>
                <a:lnTo>
                  <a:pt x="137858" y="15697"/>
                </a:lnTo>
                <a:lnTo>
                  <a:pt x="123990" y="18669"/>
                </a:lnTo>
                <a:lnTo>
                  <a:pt x="103441" y="54597"/>
                </a:lnTo>
                <a:lnTo>
                  <a:pt x="103047" y="71386"/>
                </a:lnTo>
                <a:lnTo>
                  <a:pt x="122453" y="68694"/>
                </a:lnTo>
                <a:lnTo>
                  <a:pt x="140258" y="71450"/>
                </a:lnTo>
                <a:lnTo>
                  <a:pt x="156260" y="80035"/>
                </a:lnTo>
                <a:lnTo>
                  <a:pt x="170230" y="94869"/>
                </a:lnTo>
                <a:lnTo>
                  <a:pt x="176466" y="89801"/>
                </a:lnTo>
                <a:lnTo>
                  <a:pt x="180848" y="83743"/>
                </a:lnTo>
                <a:lnTo>
                  <a:pt x="183819" y="76898"/>
                </a:lnTo>
                <a:lnTo>
                  <a:pt x="185775" y="69418"/>
                </a:lnTo>
                <a:lnTo>
                  <a:pt x="186499" y="55626"/>
                </a:lnTo>
                <a:close/>
              </a:path>
              <a:path w="610870" h="380364">
                <a:moveTo>
                  <a:pt x="245719" y="51943"/>
                </a:moveTo>
                <a:lnTo>
                  <a:pt x="210439" y="24041"/>
                </a:lnTo>
                <a:lnTo>
                  <a:pt x="201015" y="27152"/>
                </a:lnTo>
                <a:lnTo>
                  <a:pt x="191198" y="32486"/>
                </a:lnTo>
                <a:lnTo>
                  <a:pt x="190271" y="35648"/>
                </a:lnTo>
                <a:lnTo>
                  <a:pt x="191985" y="46405"/>
                </a:lnTo>
                <a:lnTo>
                  <a:pt x="192824" y="52908"/>
                </a:lnTo>
                <a:lnTo>
                  <a:pt x="193319" y="59474"/>
                </a:lnTo>
                <a:lnTo>
                  <a:pt x="193497" y="66052"/>
                </a:lnTo>
                <a:lnTo>
                  <a:pt x="193370" y="72605"/>
                </a:lnTo>
                <a:lnTo>
                  <a:pt x="193052" y="80403"/>
                </a:lnTo>
                <a:lnTo>
                  <a:pt x="195021" y="82499"/>
                </a:lnTo>
                <a:lnTo>
                  <a:pt x="210794" y="79616"/>
                </a:lnTo>
                <a:lnTo>
                  <a:pt x="219316" y="77317"/>
                </a:lnTo>
                <a:lnTo>
                  <a:pt x="235064" y="79794"/>
                </a:lnTo>
                <a:lnTo>
                  <a:pt x="238506" y="76949"/>
                </a:lnTo>
                <a:lnTo>
                  <a:pt x="240690" y="72732"/>
                </a:lnTo>
                <a:lnTo>
                  <a:pt x="244868" y="62382"/>
                </a:lnTo>
                <a:lnTo>
                  <a:pt x="245719" y="51943"/>
                </a:lnTo>
                <a:close/>
              </a:path>
              <a:path w="610870" h="380364">
                <a:moveTo>
                  <a:pt x="248031" y="199326"/>
                </a:moveTo>
                <a:lnTo>
                  <a:pt x="224002" y="155613"/>
                </a:lnTo>
                <a:lnTo>
                  <a:pt x="220218" y="153949"/>
                </a:lnTo>
                <a:lnTo>
                  <a:pt x="216814" y="151815"/>
                </a:lnTo>
                <a:lnTo>
                  <a:pt x="213118" y="150939"/>
                </a:lnTo>
                <a:lnTo>
                  <a:pt x="199275" y="149136"/>
                </a:lnTo>
                <a:lnTo>
                  <a:pt x="186347" y="150749"/>
                </a:lnTo>
                <a:lnTo>
                  <a:pt x="155536" y="177977"/>
                </a:lnTo>
                <a:lnTo>
                  <a:pt x="150837" y="205752"/>
                </a:lnTo>
                <a:lnTo>
                  <a:pt x="155905" y="220548"/>
                </a:lnTo>
                <a:lnTo>
                  <a:pt x="164439" y="232841"/>
                </a:lnTo>
                <a:lnTo>
                  <a:pt x="175234" y="241452"/>
                </a:lnTo>
                <a:lnTo>
                  <a:pt x="188252" y="246341"/>
                </a:lnTo>
                <a:lnTo>
                  <a:pt x="203403" y="247459"/>
                </a:lnTo>
                <a:lnTo>
                  <a:pt x="208749" y="247205"/>
                </a:lnTo>
                <a:lnTo>
                  <a:pt x="211912" y="245440"/>
                </a:lnTo>
                <a:lnTo>
                  <a:pt x="213855" y="240182"/>
                </a:lnTo>
                <a:lnTo>
                  <a:pt x="218909" y="229577"/>
                </a:lnTo>
                <a:lnTo>
                  <a:pt x="225628" y="220421"/>
                </a:lnTo>
                <a:lnTo>
                  <a:pt x="233997" y="212674"/>
                </a:lnTo>
                <a:lnTo>
                  <a:pt x="243954" y="206311"/>
                </a:lnTo>
                <a:lnTo>
                  <a:pt x="246011" y="205219"/>
                </a:lnTo>
                <a:lnTo>
                  <a:pt x="247878" y="201790"/>
                </a:lnTo>
                <a:lnTo>
                  <a:pt x="248031" y="199326"/>
                </a:lnTo>
                <a:close/>
              </a:path>
              <a:path w="610870" h="380364">
                <a:moveTo>
                  <a:pt x="265264" y="133286"/>
                </a:moveTo>
                <a:lnTo>
                  <a:pt x="263994" y="121754"/>
                </a:lnTo>
                <a:lnTo>
                  <a:pt x="256184" y="104724"/>
                </a:lnTo>
                <a:lnTo>
                  <a:pt x="242887" y="92367"/>
                </a:lnTo>
                <a:lnTo>
                  <a:pt x="225463" y="86245"/>
                </a:lnTo>
                <a:lnTo>
                  <a:pt x="205270" y="87884"/>
                </a:lnTo>
                <a:lnTo>
                  <a:pt x="177977" y="115417"/>
                </a:lnTo>
                <a:lnTo>
                  <a:pt x="177888" y="122593"/>
                </a:lnTo>
                <a:lnTo>
                  <a:pt x="177965" y="144830"/>
                </a:lnTo>
                <a:lnTo>
                  <a:pt x="178562" y="144868"/>
                </a:lnTo>
                <a:lnTo>
                  <a:pt x="179451" y="145161"/>
                </a:lnTo>
                <a:lnTo>
                  <a:pt x="198374" y="141389"/>
                </a:lnTo>
                <a:lnTo>
                  <a:pt x="215138" y="142989"/>
                </a:lnTo>
                <a:lnTo>
                  <a:pt x="230441" y="149987"/>
                </a:lnTo>
                <a:lnTo>
                  <a:pt x="244233" y="162610"/>
                </a:lnTo>
                <a:lnTo>
                  <a:pt x="245427" y="164033"/>
                </a:lnTo>
                <a:lnTo>
                  <a:pt x="250964" y="164172"/>
                </a:lnTo>
                <a:lnTo>
                  <a:pt x="252158" y="162852"/>
                </a:lnTo>
                <a:lnTo>
                  <a:pt x="258953" y="153746"/>
                </a:lnTo>
                <a:lnTo>
                  <a:pt x="263448" y="143916"/>
                </a:lnTo>
                <a:lnTo>
                  <a:pt x="265264" y="133286"/>
                </a:lnTo>
                <a:close/>
              </a:path>
              <a:path w="610870" h="380364">
                <a:moveTo>
                  <a:pt x="299770" y="102844"/>
                </a:moveTo>
                <a:lnTo>
                  <a:pt x="297154" y="93116"/>
                </a:lnTo>
                <a:lnTo>
                  <a:pt x="290868" y="84924"/>
                </a:lnTo>
                <a:lnTo>
                  <a:pt x="280898" y="78270"/>
                </a:lnTo>
                <a:lnTo>
                  <a:pt x="271856" y="75399"/>
                </a:lnTo>
                <a:lnTo>
                  <a:pt x="262877" y="75603"/>
                </a:lnTo>
                <a:lnTo>
                  <a:pt x="254584" y="78790"/>
                </a:lnTo>
                <a:lnTo>
                  <a:pt x="247573" y="84924"/>
                </a:lnTo>
                <a:lnTo>
                  <a:pt x="258762" y="95148"/>
                </a:lnTo>
                <a:lnTo>
                  <a:pt x="266801" y="107048"/>
                </a:lnTo>
                <a:lnTo>
                  <a:pt x="271754" y="120548"/>
                </a:lnTo>
                <a:lnTo>
                  <a:pt x="273710" y="135534"/>
                </a:lnTo>
                <a:lnTo>
                  <a:pt x="282244" y="134061"/>
                </a:lnTo>
                <a:lnTo>
                  <a:pt x="289547" y="129717"/>
                </a:lnTo>
                <a:lnTo>
                  <a:pt x="295173" y="122923"/>
                </a:lnTo>
                <a:lnTo>
                  <a:pt x="298716" y="114109"/>
                </a:lnTo>
                <a:lnTo>
                  <a:pt x="299770" y="102844"/>
                </a:lnTo>
                <a:close/>
              </a:path>
              <a:path w="610870" h="380364">
                <a:moveTo>
                  <a:pt x="315683" y="264744"/>
                </a:moveTo>
                <a:lnTo>
                  <a:pt x="314325" y="246214"/>
                </a:lnTo>
                <a:lnTo>
                  <a:pt x="305892" y="229654"/>
                </a:lnTo>
                <a:lnTo>
                  <a:pt x="290906" y="216903"/>
                </a:lnTo>
                <a:lnTo>
                  <a:pt x="272021" y="210439"/>
                </a:lnTo>
                <a:lnTo>
                  <a:pt x="253377" y="211531"/>
                </a:lnTo>
                <a:lnTo>
                  <a:pt x="236804" y="219684"/>
                </a:lnTo>
                <a:lnTo>
                  <a:pt x="224142" y="234429"/>
                </a:lnTo>
                <a:lnTo>
                  <a:pt x="217881" y="253161"/>
                </a:lnTo>
                <a:lnTo>
                  <a:pt x="219316" y="271767"/>
                </a:lnTo>
                <a:lnTo>
                  <a:pt x="227952" y="288493"/>
                </a:lnTo>
                <a:lnTo>
                  <a:pt x="243281" y="301574"/>
                </a:lnTo>
                <a:lnTo>
                  <a:pt x="261505" y="307606"/>
                </a:lnTo>
                <a:lnTo>
                  <a:pt x="280098" y="306171"/>
                </a:lnTo>
                <a:lnTo>
                  <a:pt x="296824" y="297891"/>
                </a:lnTo>
                <a:lnTo>
                  <a:pt x="309448" y="283375"/>
                </a:lnTo>
                <a:lnTo>
                  <a:pt x="315683" y="264744"/>
                </a:lnTo>
                <a:close/>
              </a:path>
              <a:path w="610870" h="380364">
                <a:moveTo>
                  <a:pt x="346773" y="199059"/>
                </a:moveTo>
                <a:lnTo>
                  <a:pt x="344309" y="179120"/>
                </a:lnTo>
                <a:lnTo>
                  <a:pt x="336334" y="165214"/>
                </a:lnTo>
                <a:lnTo>
                  <a:pt x="323151" y="155257"/>
                </a:lnTo>
                <a:lnTo>
                  <a:pt x="306895" y="150355"/>
                </a:lnTo>
                <a:lnTo>
                  <a:pt x="289737" y="151650"/>
                </a:lnTo>
                <a:lnTo>
                  <a:pt x="274053" y="159410"/>
                </a:lnTo>
                <a:lnTo>
                  <a:pt x="262686" y="171678"/>
                </a:lnTo>
                <a:lnTo>
                  <a:pt x="256844" y="186740"/>
                </a:lnTo>
                <a:lnTo>
                  <a:pt x="257708" y="202831"/>
                </a:lnTo>
                <a:lnTo>
                  <a:pt x="277520" y="203352"/>
                </a:lnTo>
                <a:lnTo>
                  <a:pt x="294424" y="209016"/>
                </a:lnTo>
                <a:lnTo>
                  <a:pt x="308292" y="219989"/>
                </a:lnTo>
                <a:lnTo>
                  <a:pt x="318985" y="236461"/>
                </a:lnTo>
                <a:lnTo>
                  <a:pt x="332752" y="228892"/>
                </a:lnTo>
                <a:lnTo>
                  <a:pt x="342468" y="216039"/>
                </a:lnTo>
                <a:lnTo>
                  <a:pt x="346773" y="199059"/>
                </a:lnTo>
                <a:close/>
              </a:path>
              <a:path w="610870" h="380364">
                <a:moveTo>
                  <a:pt x="359829" y="143332"/>
                </a:moveTo>
                <a:lnTo>
                  <a:pt x="323557" y="116509"/>
                </a:lnTo>
                <a:lnTo>
                  <a:pt x="314477" y="119189"/>
                </a:lnTo>
                <a:lnTo>
                  <a:pt x="306997" y="124498"/>
                </a:lnTo>
                <a:lnTo>
                  <a:pt x="301498" y="132207"/>
                </a:lnTo>
                <a:lnTo>
                  <a:pt x="298348" y="142087"/>
                </a:lnTo>
                <a:lnTo>
                  <a:pt x="313575" y="144094"/>
                </a:lnTo>
                <a:lnTo>
                  <a:pt x="327063" y="149517"/>
                </a:lnTo>
                <a:lnTo>
                  <a:pt x="338874" y="158051"/>
                </a:lnTo>
                <a:lnTo>
                  <a:pt x="349059" y="169430"/>
                </a:lnTo>
                <a:lnTo>
                  <a:pt x="355561" y="161328"/>
                </a:lnTo>
                <a:lnTo>
                  <a:pt x="359168" y="152412"/>
                </a:lnTo>
                <a:lnTo>
                  <a:pt x="359829" y="143332"/>
                </a:lnTo>
                <a:close/>
              </a:path>
              <a:path w="610870" h="380364">
                <a:moveTo>
                  <a:pt x="402640" y="290474"/>
                </a:moveTo>
                <a:lnTo>
                  <a:pt x="390563" y="250431"/>
                </a:lnTo>
                <a:lnTo>
                  <a:pt x="353250" y="234175"/>
                </a:lnTo>
                <a:lnTo>
                  <a:pt x="340652" y="236435"/>
                </a:lnTo>
                <a:lnTo>
                  <a:pt x="328117" y="242290"/>
                </a:lnTo>
                <a:lnTo>
                  <a:pt x="325640" y="243801"/>
                </a:lnTo>
                <a:lnTo>
                  <a:pt x="323481" y="248285"/>
                </a:lnTo>
                <a:lnTo>
                  <a:pt x="323634" y="251282"/>
                </a:lnTo>
                <a:lnTo>
                  <a:pt x="323532" y="263245"/>
                </a:lnTo>
                <a:lnTo>
                  <a:pt x="321678" y="274624"/>
                </a:lnTo>
                <a:lnTo>
                  <a:pt x="317588" y="285381"/>
                </a:lnTo>
                <a:lnTo>
                  <a:pt x="310857" y="295427"/>
                </a:lnTo>
                <a:lnTo>
                  <a:pt x="309321" y="297243"/>
                </a:lnTo>
                <a:lnTo>
                  <a:pt x="308724" y="301231"/>
                </a:lnTo>
                <a:lnTo>
                  <a:pt x="340728" y="331114"/>
                </a:lnTo>
                <a:lnTo>
                  <a:pt x="354114" y="332536"/>
                </a:lnTo>
                <a:lnTo>
                  <a:pt x="368452" y="330047"/>
                </a:lnTo>
                <a:lnTo>
                  <a:pt x="381736" y="324231"/>
                </a:lnTo>
                <a:lnTo>
                  <a:pt x="392061" y="315633"/>
                </a:lnTo>
                <a:lnTo>
                  <a:pt x="399135" y="304342"/>
                </a:lnTo>
                <a:lnTo>
                  <a:pt x="402640" y="290474"/>
                </a:lnTo>
                <a:close/>
              </a:path>
              <a:path w="610870" h="380364">
                <a:moveTo>
                  <a:pt x="426237" y="173545"/>
                </a:moveTo>
                <a:lnTo>
                  <a:pt x="391350" y="144830"/>
                </a:lnTo>
                <a:lnTo>
                  <a:pt x="381381" y="147485"/>
                </a:lnTo>
                <a:lnTo>
                  <a:pt x="372313" y="153898"/>
                </a:lnTo>
                <a:lnTo>
                  <a:pt x="366750" y="161467"/>
                </a:lnTo>
                <a:lnTo>
                  <a:pt x="364007" y="170205"/>
                </a:lnTo>
                <a:lnTo>
                  <a:pt x="364223" y="179324"/>
                </a:lnTo>
                <a:lnTo>
                  <a:pt x="367538" y="188010"/>
                </a:lnTo>
                <a:lnTo>
                  <a:pt x="381127" y="181330"/>
                </a:lnTo>
                <a:lnTo>
                  <a:pt x="395122" y="177838"/>
                </a:lnTo>
                <a:lnTo>
                  <a:pt x="409575" y="178117"/>
                </a:lnTo>
                <a:lnTo>
                  <a:pt x="424548" y="182765"/>
                </a:lnTo>
                <a:lnTo>
                  <a:pt x="426237" y="173545"/>
                </a:lnTo>
                <a:close/>
              </a:path>
              <a:path w="610870" h="380364">
                <a:moveTo>
                  <a:pt x="446366" y="229831"/>
                </a:moveTo>
                <a:lnTo>
                  <a:pt x="441896" y="212153"/>
                </a:lnTo>
                <a:lnTo>
                  <a:pt x="430453" y="196964"/>
                </a:lnTo>
                <a:lnTo>
                  <a:pt x="413334" y="187109"/>
                </a:lnTo>
                <a:lnTo>
                  <a:pt x="393369" y="185762"/>
                </a:lnTo>
                <a:lnTo>
                  <a:pt x="375221" y="193154"/>
                </a:lnTo>
                <a:lnTo>
                  <a:pt x="361911" y="207340"/>
                </a:lnTo>
                <a:lnTo>
                  <a:pt x="356489" y="226402"/>
                </a:lnTo>
                <a:lnTo>
                  <a:pt x="366547" y="227533"/>
                </a:lnTo>
                <a:lnTo>
                  <a:pt x="376008" y="229971"/>
                </a:lnTo>
                <a:lnTo>
                  <a:pt x="413092" y="272923"/>
                </a:lnTo>
                <a:lnTo>
                  <a:pt x="418134" y="269316"/>
                </a:lnTo>
                <a:lnTo>
                  <a:pt x="424827" y="265074"/>
                </a:lnTo>
                <a:lnTo>
                  <a:pt x="440042" y="252171"/>
                </a:lnTo>
                <a:lnTo>
                  <a:pt x="442607" y="247180"/>
                </a:lnTo>
                <a:lnTo>
                  <a:pt x="446366" y="229831"/>
                </a:lnTo>
                <a:close/>
              </a:path>
              <a:path w="610870" h="380364">
                <a:moveTo>
                  <a:pt x="497890" y="189547"/>
                </a:moveTo>
                <a:lnTo>
                  <a:pt x="494360" y="179133"/>
                </a:lnTo>
                <a:lnTo>
                  <a:pt x="487641" y="170510"/>
                </a:lnTo>
                <a:lnTo>
                  <a:pt x="478472" y="164884"/>
                </a:lnTo>
                <a:lnTo>
                  <a:pt x="466852" y="162775"/>
                </a:lnTo>
                <a:lnTo>
                  <a:pt x="455752" y="164604"/>
                </a:lnTo>
                <a:lnTo>
                  <a:pt x="446138" y="170027"/>
                </a:lnTo>
                <a:lnTo>
                  <a:pt x="439026" y="178701"/>
                </a:lnTo>
                <a:lnTo>
                  <a:pt x="436105" y="184848"/>
                </a:lnTo>
                <a:lnTo>
                  <a:pt x="434441" y="189877"/>
                </a:lnTo>
                <a:lnTo>
                  <a:pt x="445973" y="202082"/>
                </a:lnTo>
                <a:lnTo>
                  <a:pt x="448818" y="210477"/>
                </a:lnTo>
                <a:lnTo>
                  <a:pt x="454901" y="225132"/>
                </a:lnTo>
                <a:lnTo>
                  <a:pt x="456780" y="225437"/>
                </a:lnTo>
                <a:lnTo>
                  <a:pt x="463092" y="221538"/>
                </a:lnTo>
                <a:lnTo>
                  <a:pt x="469988" y="217627"/>
                </a:lnTo>
                <a:lnTo>
                  <a:pt x="484212" y="210489"/>
                </a:lnTo>
                <a:lnTo>
                  <a:pt x="493801" y="205422"/>
                </a:lnTo>
                <a:lnTo>
                  <a:pt x="496900" y="202996"/>
                </a:lnTo>
                <a:lnTo>
                  <a:pt x="497497" y="200507"/>
                </a:lnTo>
                <a:lnTo>
                  <a:pt x="497890" y="189547"/>
                </a:lnTo>
                <a:close/>
              </a:path>
              <a:path w="610870" h="380364">
                <a:moveTo>
                  <a:pt x="506069" y="315569"/>
                </a:moveTo>
                <a:lnTo>
                  <a:pt x="504710" y="296608"/>
                </a:lnTo>
                <a:lnTo>
                  <a:pt x="496265" y="279717"/>
                </a:lnTo>
                <a:lnTo>
                  <a:pt x="481368" y="267360"/>
                </a:lnTo>
                <a:lnTo>
                  <a:pt x="463550" y="261569"/>
                </a:lnTo>
                <a:lnTo>
                  <a:pt x="445312" y="262305"/>
                </a:lnTo>
                <a:lnTo>
                  <a:pt x="428561" y="270395"/>
                </a:lnTo>
                <a:lnTo>
                  <a:pt x="415201" y="286664"/>
                </a:lnTo>
                <a:lnTo>
                  <a:pt x="408762" y="305841"/>
                </a:lnTo>
                <a:lnTo>
                  <a:pt x="409930" y="323977"/>
                </a:lnTo>
                <a:lnTo>
                  <a:pt x="418439" y="339928"/>
                </a:lnTo>
                <a:lnTo>
                  <a:pt x="434035" y="352564"/>
                </a:lnTo>
                <a:lnTo>
                  <a:pt x="454190" y="359448"/>
                </a:lnTo>
                <a:lnTo>
                  <a:pt x="472719" y="357047"/>
                </a:lnTo>
                <a:lnTo>
                  <a:pt x="488327" y="347802"/>
                </a:lnTo>
                <a:lnTo>
                  <a:pt x="499745" y="334162"/>
                </a:lnTo>
                <a:lnTo>
                  <a:pt x="506069" y="315569"/>
                </a:lnTo>
                <a:close/>
              </a:path>
              <a:path w="610870" h="380364">
                <a:moveTo>
                  <a:pt x="546417" y="255714"/>
                </a:moveTo>
                <a:lnTo>
                  <a:pt x="542239" y="239915"/>
                </a:lnTo>
                <a:lnTo>
                  <a:pt x="532485" y="226364"/>
                </a:lnTo>
                <a:lnTo>
                  <a:pt x="517855" y="216496"/>
                </a:lnTo>
                <a:lnTo>
                  <a:pt x="502894" y="213423"/>
                </a:lnTo>
                <a:lnTo>
                  <a:pt x="487045" y="216077"/>
                </a:lnTo>
                <a:lnTo>
                  <a:pt x="472643" y="223710"/>
                </a:lnTo>
                <a:lnTo>
                  <a:pt x="462013" y="235623"/>
                </a:lnTo>
                <a:lnTo>
                  <a:pt x="459105" y="240665"/>
                </a:lnTo>
                <a:lnTo>
                  <a:pt x="457898" y="246722"/>
                </a:lnTo>
                <a:lnTo>
                  <a:pt x="455815" y="252564"/>
                </a:lnTo>
                <a:lnTo>
                  <a:pt x="476592" y="257098"/>
                </a:lnTo>
                <a:lnTo>
                  <a:pt x="493039" y="265811"/>
                </a:lnTo>
                <a:lnTo>
                  <a:pt x="505028" y="278968"/>
                </a:lnTo>
                <a:lnTo>
                  <a:pt x="512470" y="296887"/>
                </a:lnTo>
                <a:lnTo>
                  <a:pt x="542658" y="276656"/>
                </a:lnTo>
                <a:lnTo>
                  <a:pt x="543687" y="274320"/>
                </a:lnTo>
                <a:lnTo>
                  <a:pt x="544334" y="272326"/>
                </a:lnTo>
                <a:lnTo>
                  <a:pt x="546417" y="255714"/>
                </a:lnTo>
                <a:close/>
              </a:path>
              <a:path w="610870" h="380364">
                <a:moveTo>
                  <a:pt x="610400" y="336715"/>
                </a:moveTo>
                <a:lnTo>
                  <a:pt x="609193" y="318744"/>
                </a:lnTo>
                <a:lnTo>
                  <a:pt x="600862" y="302666"/>
                </a:lnTo>
                <a:lnTo>
                  <a:pt x="585762" y="289471"/>
                </a:lnTo>
                <a:lnTo>
                  <a:pt x="567055" y="282600"/>
                </a:lnTo>
                <a:lnTo>
                  <a:pt x="548233" y="283819"/>
                </a:lnTo>
                <a:lnTo>
                  <a:pt x="531342" y="292366"/>
                </a:lnTo>
                <a:lnTo>
                  <a:pt x="518426" y="307479"/>
                </a:lnTo>
                <a:lnTo>
                  <a:pt x="512368" y="325920"/>
                </a:lnTo>
                <a:lnTo>
                  <a:pt x="513867" y="344449"/>
                </a:lnTo>
                <a:lnTo>
                  <a:pt x="522376" y="361124"/>
                </a:lnTo>
                <a:lnTo>
                  <a:pt x="537337" y="373989"/>
                </a:lnTo>
                <a:lnTo>
                  <a:pt x="555891" y="380174"/>
                </a:lnTo>
                <a:lnTo>
                  <a:pt x="574738" y="378841"/>
                </a:lnTo>
                <a:lnTo>
                  <a:pt x="591566" y="370471"/>
                </a:lnTo>
                <a:lnTo>
                  <a:pt x="604100" y="355587"/>
                </a:lnTo>
                <a:lnTo>
                  <a:pt x="610400" y="336715"/>
                </a:lnTo>
                <a:close/>
              </a:path>
            </a:pathLst>
          </a:custGeom>
          <a:solidFill>
            <a:srgbClr val="E5596D"/>
          </a:solidFill>
        </p:spPr>
        <p:txBody>
          <a:bodyPr wrap="square" lIns="0" tIns="0" rIns="0" bIns="0" rtlCol="0"/>
          <a:lstStyle/>
          <a:p>
            <a:endParaRPr/>
          </a:p>
        </p:txBody>
      </p:sp>
      <p:grpSp>
        <p:nvGrpSpPr>
          <p:cNvPr id="160" name="object 160"/>
          <p:cNvGrpSpPr/>
          <p:nvPr/>
        </p:nvGrpSpPr>
        <p:grpSpPr>
          <a:xfrm>
            <a:off x="6861797" y="1007478"/>
            <a:ext cx="706120" cy="706120"/>
            <a:chOff x="6861797" y="1007478"/>
            <a:chExt cx="706120" cy="706120"/>
          </a:xfrm>
        </p:grpSpPr>
        <p:sp>
          <p:nvSpPr>
            <p:cNvPr id="161" name="object 161"/>
            <p:cNvSpPr/>
            <p:nvPr/>
          </p:nvSpPr>
          <p:spPr>
            <a:xfrm>
              <a:off x="6861797" y="1007478"/>
              <a:ext cx="706120" cy="706120"/>
            </a:xfrm>
            <a:custGeom>
              <a:avLst/>
              <a:gdLst/>
              <a:ahLst/>
              <a:cxnLst/>
              <a:rect l="l" t="t" r="r" b="b"/>
              <a:pathLst>
                <a:path w="706120" h="706119">
                  <a:moveTo>
                    <a:pt x="705802" y="0"/>
                  </a:moveTo>
                  <a:lnTo>
                    <a:pt x="0" y="0"/>
                  </a:lnTo>
                  <a:lnTo>
                    <a:pt x="0" y="705802"/>
                  </a:lnTo>
                  <a:lnTo>
                    <a:pt x="705802" y="705802"/>
                  </a:lnTo>
                  <a:lnTo>
                    <a:pt x="705802" y="0"/>
                  </a:lnTo>
                  <a:close/>
                </a:path>
              </a:pathLst>
            </a:custGeom>
            <a:solidFill>
              <a:srgbClr val="FFFFFF"/>
            </a:solidFill>
          </p:spPr>
          <p:txBody>
            <a:bodyPr wrap="square" lIns="0" tIns="0" rIns="0" bIns="0" rtlCol="0"/>
            <a:lstStyle/>
            <a:p>
              <a:endParaRPr/>
            </a:p>
          </p:txBody>
        </p:sp>
        <p:pic>
          <p:nvPicPr>
            <p:cNvPr id="162" name="object 162"/>
            <p:cNvPicPr/>
            <p:nvPr/>
          </p:nvPicPr>
          <p:blipFill>
            <a:blip r:embed="rId23" cstate="print"/>
            <a:stretch>
              <a:fillRect/>
            </a:stretch>
          </p:blipFill>
          <p:spPr>
            <a:xfrm>
              <a:off x="6861799" y="1198054"/>
              <a:ext cx="705800" cy="318084"/>
            </a:xfrm>
            <a:prstGeom prst="rect">
              <a:avLst/>
            </a:prstGeom>
          </p:spPr>
        </p:pic>
      </p:grpSp>
      <p:grpSp>
        <p:nvGrpSpPr>
          <p:cNvPr id="163" name="object 163"/>
          <p:cNvGrpSpPr/>
          <p:nvPr/>
        </p:nvGrpSpPr>
        <p:grpSpPr>
          <a:xfrm>
            <a:off x="8418982" y="1007478"/>
            <a:ext cx="706120" cy="706120"/>
            <a:chOff x="8418982" y="1007478"/>
            <a:chExt cx="706120" cy="706120"/>
          </a:xfrm>
        </p:grpSpPr>
        <p:sp>
          <p:nvSpPr>
            <p:cNvPr id="164" name="object 164"/>
            <p:cNvSpPr/>
            <p:nvPr/>
          </p:nvSpPr>
          <p:spPr>
            <a:xfrm>
              <a:off x="8418982" y="1007478"/>
              <a:ext cx="706120" cy="706120"/>
            </a:xfrm>
            <a:custGeom>
              <a:avLst/>
              <a:gdLst/>
              <a:ahLst/>
              <a:cxnLst/>
              <a:rect l="l" t="t" r="r" b="b"/>
              <a:pathLst>
                <a:path w="706120" h="706119">
                  <a:moveTo>
                    <a:pt x="705802" y="0"/>
                  </a:moveTo>
                  <a:lnTo>
                    <a:pt x="0" y="0"/>
                  </a:lnTo>
                  <a:lnTo>
                    <a:pt x="0" y="705802"/>
                  </a:lnTo>
                  <a:lnTo>
                    <a:pt x="705802" y="705802"/>
                  </a:lnTo>
                  <a:lnTo>
                    <a:pt x="705802" y="0"/>
                  </a:lnTo>
                  <a:close/>
                </a:path>
              </a:pathLst>
            </a:custGeom>
            <a:solidFill>
              <a:srgbClr val="FFFFFF"/>
            </a:solidFill>
          </p:spPr>
          <p:txBody>
            <a:bodyPr wrap="square" lIns="0" tIns="0" rIns="0" bIns="0" rtlCol="0"/>
            <a:lstStyle/>
            <a:p>
              <a:endParaRPr/>
            </a:p>
          </p:txBody>
        </p:sp>
        <p:pic>
          <p:nvPicPr>
            <p:cNvPr id="165" name="object 165"/>
            <p:cNvPicPr/>
            <p:nvPr/>
          </p:nvPicPr>
          <p:blipFill>
            <a:blip r:embed="rId24" cstate="print"/>
            <a:stretch>
              <a:fillRect/>
            </a:stretch>
          </p:blipFill>
          <p:spPr>
            <a:xfrm>
              <a:off x="8449380" y="1272111"/>
              <a:ext cx="644998" cy="192259"/>
            </a:xfrm>
            <a:prstGeom prst="rect">
              <a:avLst/>
            </a:prstGeom>
          </p:spPr>
        </p:pic>
      </p:grpSp>
      <p:grpSp>
        <p:nvGrpSpPr>
          <p:cNvPr id="166" name="object 166"/>
          <p:cNvGrpSpPr/>
          <p:nvPr/>
        </p:nvGrpSpPr>
        <p:grpSpPr>
          <a:xfrm>
            <a:off x="9197568" y="1007478"/>
            <a:ext cx="706120" cy="706120"/>
            <a:chOff x="9197568" y="1007478"/>
            <a:chExt cx="706120" cy="706120"/>
          </a:xfrm>
        </p:grpSpPr>
        <p:sp>
          <p:nvSpPr>
            <p:cNvPr id="167" name="object 167"/>
            <p:cNvSpPr/>
            <p:nvPr/>
          </p:nvSpPr>
          <p:spPr>
            <a:xfrm>
              <a:off x="9197568" y="1007478"/>
              <a:ext cx="706120" cy="706120"/>
            </a:xfrm>
            <a:custGeom>
              <a:avLst/>
              <a:gdLst/>
              <a:ahLst/>
              <a:cxnLst/>
              <a:rect l="l" t="t" r="r" b="b"/>
              <a:pathLst>
                <a:path w="706120" h="706119">
                  <a:moveTo>
                    <a:pt x="705802" y="0"/>
                  </a:moveTo>
                  <a:lnTo>
                    <a:pt x="0" y="0"/>
                  </a:lnTo>
                  <a:lnTo>
                    <a:pt x="0" y="705802"/>
                  </a:lnTo>
                  <a:lnTo>
                    <a:pt x="705802" y="705802"/>
                  </a:lnTo>
                  <a:lnTo>
                    <a:pt x="705802" y="0"/>
                  </a:lnTo>
                  <a:close/>
                </a:path>
              </a:pathLst>
            </a:custGeom>
            <a:solidFill>
              <a:srgbClr val="FFFFFF"/>
            </a:solidFill>
          </p:spPr>
          <p:txBody>
            <a:bodyPr wrap="square" lIns="0" tIns="0" rIns="0" bIns="0" rtlCol="0"/>
            <a:lstStyle/>
            <a:p>
              <a:endParaRPr/>
            </a:p>
          </p:txBody>
        </p:sp>
        <p:pic>
          <p:nvPicPr>
            <p:cNvPr id="168" name="object 168"/>
            <p:cNvPicPr/>
            <p:nvPr/>
          </p:nvPicPr>
          <p:blipFill>
            <a:blip r:embed="rId25" cstate="print"/>
            <a:stretch>
              <a:fillRect/>
            </a:stretch>
          </p:blipFill>
          <p:spPr>
            <a:xfrm>
              <a:off x="9234947" y="1306222"/>
              <a:ext cx="644551" cy="124037"/>
            </a:xfrm>
            <a:prstGeom prst="rect">
              <a:avLst/>
            </a:prstGeom>
          </p:spPr>
        </p:pic>
      </p:grpSp>
      <p:grpSp>
        <p:nvGrpSpPr>
          <p:cNvPr id="169" name="object 169"/>
          <p:cNvGrpSpPr/>
          <p:nvPr/>
        </p:nvGrpSpPr>
        <p:grpSpPr>
          <a:xfrm>
            <a:off x="1857513" y="4597542"/>
            <a:ext cx="1050925" cy="1009015"/>
            <a:chOff x="1857513" y="4597542"/>
            <a:chExt cx="1050925" cy="1009015"/>
          </a:xfrm>
        </p:grpSpPr>
        <p:sp>
          <p:nvSpPr>
            <p:cNvPr id="170" name="object 170"/>
            <p:cNvSpPr/>
            <p:nvPr/>
          </p:nvSpPr>
          <p:spPr>
            <a:xfrm>
              <a:off x="1863863" y="4821386"/>
              <a:ext cx="519430" cy="519430"/>
            </a:xfrm>
            <a:custGeom>
              <a:avLst/>
              <a:gdLst/>
              <a:ahLst/>
              <a:cxnLst/>
              <a:rect l="l" t="t" r="r" b="b"/>
              <a:pathLst>
                <a:path w="519430" h="519429">
                  <a:moveTo>
                    <a:pt x="0" y="259499"/>
                  </a:moveTo>
                  <a:lnTo>
                    <a:pt x="4180" y="212853"/>
                  </a:lnTo>
                  <a:lnTo>
                    <a:pt x="16234" y="168950"/>
                  </a:lnTo>
                  <a:lnTo>
                    <a:pt x="35428" y="128523"/>
                  </a:lnTo>
                  <a:lnTo>
                    <a:pt x="61030" y="92306"/>
                  </a:lnTo>
                  <a:lnTo>
                    <a:pt x="92306" y="61030"/>
                  </a:lnTo>
                  <a:lnTo>
                    <a:pt x="128523" y="35428"/>
                  </a:lnTo>
                  <a:lnTo>
                    <a:pt x="168950" y="16234"/>
                  </a:lnTo>
                  <a:lnTo>
                    <a:pt x="212853" y="4180"/>
                  </a:lnTo>
                  <a:lnTo>
                    <a:pt x="259499" y="0"/>
                  </a:lnTo>
                  <a:lnTo>
                    <a:pt x="306141" y="4180"/>
                  </a:lnTo>
                  <a:lnTo>
                    <a:pt x="350040" y="16234"/>
                  </a:lnTo>
                  <a:lnTo>
                    <a:pt x="390465" y="35428"/>
                  </a:lnTo>
                  <a:lnTo>
                    <a:pt x="426681" y="61030"/>
                  </a:lnTo>
                  <a:lnTo>
                    <a:pt x="457956" y="92306"/>
                  </a:lnTo>
                  <a:lnTo>
                    <a:pt x="483557" y="128523"/>
                  </a:lnTo>
                  <a:lnTo>
                    <a:pt x="502750" y="168950"/>
                  </a:lnTo>
                  <a:lnTo>
                    <a:pt x="514804" y="212853"/>
                  </a:lnTo>
                  <a:lnTo>
                    <a:pt x="518985" y="259499"/>
                  </a:lnTo>
                  <a:lnTo>
                    <a:pt x="514804" y="306141"/>
                  </a:lnTo>
                  <a:lnTo>
                    <a:pt x="502750" y="350040"/>
                  </a:lnTo>
                  <a:lnTo>
                    <a:pt x="483557" y="390465"/>
                  </a:lnTo>
                  <a:lnTo>
                    <a:pt x="457956" y="426681"/>
                  </a:lnTo>
                  <a:lnTo>
                    <a:pt x="426681" y="457956"/>
                  </a:lnTo>
                  <a:lnTo>
                    <a:pt x="390465" y="483557"/>
                  </a:lnTo>
                  <a:lnTo>
                    <a:pt x="350040" y="502750"/>
                  </a:lnTo>
                  <a:lnTo>
                    <a:pt x="306141" y="514804"/>
                  </a:lnTo>
                  <a:lnTo>
                    <a:pt x="259499" y="518985"/>
                  </a:lnTo>
                  <a:lnTo>
                    <a:pt x="212853" y="514804"/>
                  </a:lnTo>
                  <a:lnTo>
                    <a:pt x="168950" y="502750"/>
                  </a:lnTo>
                  <a:lnTo>
                    <a:pt x="128523" y="483557"/>
                  </a:lnTo>
                  <a:lnTo>
                    <a:pt x="92306" y="457956"/>
                  </a:lnTo>
                  <a:lnTo>
                    <a:pt x="61030" y="426681"/>
                  </a:lnTo>
                  <a:lnTo>
                    <a:pt x="35428" y="390465"/>
                  </a:lnTo>
                  <a:lnTo>
                    <a:pt x="16234" y="350040"/>
                  </a:lnTo>
                  <a:lnTo>
                    <a:pt x="4180" y="306141"/>
                  </a:lnTo>
                  <a:lnTo>
                    <a:pt x="0" y="259499"/>
                  </a:lnTo>
                  <a:close/>
                </a:path>
              </a:pathLst>
            </a:custGeom>
            <a:ln w="12700">
              <a:solidFill>
                <a:srgbClr val="15395F"/>
              </a:solidFill>
            </a:ln>
          </p:spPr>
          <p:txBody>
            <a:bodyPr wrap="square" lIns="0" tIns="0" rIns="0" bIns="0" rtlCol="0"/>
            <a:lstStyle/>
            <a:p>
              <a:endParaRPr/>
            </a:p>
          </p:txBody>
        </p:sp>
        <p:sp>
          <p:nvSpPr>
            <p:cNvPr id="171" name="object 171"/>
            <p:cNvSpPr/>
            <p:nvPr/>
          </p:nvSpPr>
          <p:spPr>
            <a:xfrm>
              <a:off x="1959783" y="4603892"/>
              <a:ext cx="519430" cy="519430"/>
            </a:xfrm>
            <a:custGeom>
              <a:avLst/>
              <a:gdLst/>
              <a:ahLst/>
              <a:cxnLst/>
              <a:rect l="l" t="t" r="r" b="b"/>
              <a:pathLst>
                <a:path w="519430" h="519429">
                  <a:moveTo>
                    <a:pt x="0" y="259499"/>
                  </a:moveTo>
                  <a:lnTo>
                    <a:pt x="4180" y="212853"/>
                  </a:lnTo>
                  <a:lnTo>
                    <a:pt x="16233" y="168950"/>
                  </a:lnTo>
                  <a:lnTo>
                    <a:pt x="35425" y="128523"/>
                  </a:lnTo>
                  <a:lnTo>
                    <a:pt x="61026" y="92306"/>
                  </a:lnTo>
                  <a:lnTo>
                    <a:pt x="92301" y="61030"/>
                  </a:lnTo>
                  <a:lnTo>
                    <a:pt x="128518" y="35428"/>
                  </a:lnTo>
                  <a:lnTo>
                    <a:pt x="168945" y="16234"/>
                  </a:lnTo>
                  <a:lnTo>
                    <a:pt x="212849" y="4180"/>
                  </a:lnTo>
                  <a:lnTo>
                    <a:pt x="259499" y="0"/>
                  </a:lnTo>
                  <a:lnTo>
                    <a:pt x="306140" y="4180"/>
                  </a:lnTo>
                  <a:lnTo>
                    <a:pt x="350039" y="16234"/>
                  </a:lnTo>
                  <a:lnTo>
                    <a:pt x="390461" y="35428"/>
                  </a:lnTo>
                  <a:lnTo>
                    <a:pt x="426676" y="61030"/>
                  </a:lnTo>
                  <a:lnTo>
                    <a:pt x="457948" y="92306"/>
                  </a:lnTo>
                  <a:lnTo>
                    <a:pt x="483547" y="128523"/>
                  </a:lnTo>
                  <a:lnTo>
                    <a:pt x="502739" y="168950"/>
                  </a:lnTo>
                  <a:lnTo>
                    <a:pt x="514792" y="212853"/>
                  </a:lnTo>
                  <a:lnTo>
                    <a:pt x="518972" y="259499"/>
                  </a:lnTo>
                  <a:lnTo>
                    <a:pt x="514792" y="306141"/>
                  </a:lnTo>
                  <a:lnTo>
                    <a:pt x="502739" y="350040"/>
                  </a:lnTo>
                  <a:lnTo>
                    <a:pt x="483547" y="390465"/>
                  </a:lnTo>
                  <a:lnTo>
                    <a:pt x="457948" y="426681"/>
                  </a:lnTo>
                  <a:lnTo>
                    <a:pt x="426676" y="457956"/>
                  </a:lnTo>
                  <a:lnTo>
                    <a:pt x="390461" y="483557"/>
                  </a:lnTo>
                  <a:lnTo>
                    <a:pt x="350039" y="502750"/>
                  </a:lnTo>
                  <a:lnTo>
                    <a:pt x="306140" y="514804"/>
                  </a:lnTo>
                  <a:lnTo>
                    <a:pt x="259499" y="518985"/>
                  </a:lnTo>
                  <a:lnTo>
                    <a:pt x="212849" y="514804"/>
                  </a:lnTo>
                  <a:lnTo>
                    <a:pt x="168945" y="502750"/>
                  </a:lnTo>
                  <a:lnTo>
                    <a:pt x="128518" y="483557"/>
                  </a:lnTo>
                  <a:lnTo>
                    <a:pt x="92301" y="457956"/>
                  </a:lnTo>
                  <a:lnTo>
                    <a:pt x="61026" y="426681"/>
                  </a:lnTo>
                  <a:lnTo>
                    <a:pt x="35425" y="390465"/>
                  </a:lnTo>
                  <a:lnTo>
                    <a:pt x="16233" y="350040"/>
                  </a:lnTo>
                  <a:lnTo>
                    <a:pt x="4180" y="306141"/>
                  </a:lnTo>
                  <a:lnTo>
                    <a:pt x="0" y="259499"/>
                  </a:lnTo>
                  <a:close/>
                </a:path>
              </a:pathLst>
            </a:custGeom>
            <a:ln w="12700">
              <a:solidFill>
                <a:srgbClr val="15395F"/>
              </a:solidFill>
            </a:ln>
          </p:spPr>
          <p:txBody>
            <a:bodyPr wrap="square" lIns="0" tIns="0" rIns="0" bIns="0" rtlCol="0"/>
            <a:lstStyle/>
            <a:p>
              <a:endParaRPr/>
            </a:p>
          </p:txBody>
        </p:sp>
        <p:sp>
          <p:nvSpPr>
            <p:cNvPr id="172" name="object 172"/>
            <p:cNvSpPr/>
            <p:nvPr/>
          </p:nvSpPr>
          <p:spPr>
            <a:xfrm>
              <a:off x="2130625" y="5080886"/>
              <a:ext cx="519430" cy="519430"/>
            </a:xfrm>
            <a:custGeom>
              <a:avLst/>
              <a:gdLst/>
              <a:ahLst/>
              <a:cxnLst/>
              <a:rect l="l" t="t" r="r" b="b"/>
              <a:pathLst>
                <a:path w="519430" h="519429">
                  <a:moveTo>
                    <a:pt x="0" y="259486"/>
                  </a:moveTo>
                  <a:lnTo>
                    <a:pt x="4180" y="212840"/>
                  </a:lnTo>
                  <a:lnTo>
                    <a:pt x="16233" y="168939"/>
                  </a:lnTo>
                  <a:lnTo>
                    <a:pt x="35425" y="128514"/>
                  </a:lnTo>
                  <a:lnTo>
                    <a:pt x="61026" y="92298"/>
                  </a:lnTo>
                  <a:lnTo>
                    <a:pt x="92301" y="61024"/>
                  </a:lnTo>
                  <a:lnTo>
                    <a:pt x="128518" y="35425"/>
                  </a:lnTo>
                  <a:lnTo>
                    <a:pt x="168945" y="16233"/>
                  </a:lnTo>
                  <a:lnTo>
                    <a:pt x="212849" y="4180"/>
                  </a:lnTo>
                  <a:lnTo>
                    <a:pt x="259499" y="0"/>
                  </a:lnTo>
                  <a:lnTo>
                    <a:pt x="306140" y="4180"/>
                  </a:lnTo>
                  <a:lnTo>
                    <a:pt x="350039" y="16233"/>
                  </a:lnTo>
                  <a:lnTo>
                    <a:pt x="390461" y="35425"/>
                  </a:lnTo>
                  <a:lnTo>
                    <a:pt x="426676" y="61024"/>
                  </a:lnTo>
                  <a:lnTo>
                    <a:pt x="457948" y="92298"/>
                  </a:lnTo>
                  <a:lnTo>
                    <a:pt x="483547" y="128514"/>
                  </a:lnTo>
                  <a:lnTo>
                    <a:pt x="502739" y="168939"/>
                  </a:lnTo>
                  <a:lnTo>
                    <a:pt x="514792" y="212840"/>
                  </a:lnTo>
                  <a:lnTo>
                    <a:pt x="518972" y="259486"/>
                  </a:lnTo>
                  <a:lnTo>
                    <a:pt x="514792" y="306131"/>
                  </a:lnTo>
                  <a:lnTo>
                    <a:pt x="502739" y="350033"/>
                  </a:lnTo>
                  <a:lnTo>
                    <a:pt x="483547" y="390458"/>
                  </a:lnTo>
                  <a:lnTo>
                    <a:pt x="457948" y="426673"/>
                  </a:lnTo>
                  <a:lnTo>
                    <a:pt x="426676" y="457947"/>
                  </a:lnTo>
                  <a:lnTo>
                    <a:pt x="390461" y="483547"/>
                  </a:lnTo>
                  <a:lnTo>
                    <a:pt x="350039" y="502739"/>
                  </a:lnTo>
                  <a:lnTo>
                    <a:pt x="306140" y="514792"/>
                  </a:lnTo>
                  <a:lnTo>
                    <a:pt x="259499" y="518972"/>
                  </a:lnTo>
                  <a:lnTo>
                    <a:pt x="212849" y="514792"/>
                  </a:lnTo>
                  <a:lnTo>
                    <a:pt x="168945" y="502739"/>
                  </a:lnTo>
                  <a:lnTo>
                    <a:pt x="128518" y="483547"/>
                  </a:lnTo>
                  <a:lnTo>
                    <a:pt x="92301" y="457947"/>
                  </a:lnTo>
                  <a:lnTo>
                    <a:pt x="61026" y="426673"/>
                  </a:lnTo>
                  <a:lnTo>
                    <a:pt x="35425" y="390458"/>
                  </a:lnTo>
                  <a:lnTo>
                    <a:pt x="16233" y="350033"/>
                  </a:lnTo>
                  <a:lnTo>
                    <a:pt x="4180" y="306131"/>
                  </a:lnTo>
                  <a:lnTo>
                    <a:pt x="0" y="259486"/>
                  </a:lnTo>
                  <a:close/>
                </a:path>
              </a:pathLst>
            </a:custGeom>
            <a:ln w="12700">
              <a:solidFill>
                <a:srgbClr val="15395F"/>
              </a:solidFill>
            </a:ln>
          </p:spPr>
          <p:txBody>
            <a:bodyPr wrap="square" lIns="0" tIns="0" rIns="0" bIns="0" rtlCol="0"/>
            <a:lstStyle/>
            <a:p>
              <a:endParaRPr/>
            </a:p>
          </p:txBody>
        </p:sp>
        <p:sp>
          <p:nvSpPr>
            <p:cNvPr id="173" name="object 173"/>
            <p:cNvSpPr/>
            <p:nvPr/>
          </p:nvSpPr>
          <p:spPr>
            <a:xfrm>
              <a:off x="2268924" y="4624164"/>
              <a:ext cx="519430" cy="519430"/>
            </a:xfrm>
            <a:custGeom>
              <a:avLst/>
              <a:gdLst/>
              <a:ahLst/>
              <a:cxnLst/>
              <a:rect l="l" t="t" r="r" b="b"/>
              <a:pathLst>
                <a:path w="519430" h="519429">
                  <a:moveTo>
                    <a:pt x="0" y="259486"/>
                  </a:moveTo>
                  <a:lnTo>
                    <a:pt x="4180" y="212840"/>
                  </a:lnTo>
                  <a:lnTo>
                    <a:pt x="16234" y="168939"/>
                  </a:lnTo>
                  <a:lnTo>
                    <a:pt x="35428" y="128514"/>
                  </a:lnTo>
                  <a:lnTo>
                    <a:pt x="61030" y="92298"/>
                  </a:lnTo>
                  <a:lnTo>
                    <a:pt x="92306" y="61024"/>
                  </a:lnTo>
                  <a:lnTo>
                    <a:pt x="128523" y="35425"/>
                  </a:lnTo>
                  <a:lnTo>
                    <a:pt x="168950" y="16233"/>
                  </a:lnTo>
                  <a:lnTo>
                    <a:pt x="212853" y="4180"/>
                  </a:lnTo>
                  <a:lnTo>
                    <a:pt x="259499" y="0"/>
                  </a:lnTo>
                  <a:lnTo>
                    <a:pt x="306141" y="4180"/>
                  </a:lnTo>
                  <a:lnTo>
                    <a:pt x="350040" y="16233"/>
                  </a:lnTo>
                  <a:lnTo>
                    <a:pt x="390465" y="35425"/>
                  </a:lnTo>
                  <a:lnTo>
                    <a:pt x="426681" y="61024"/>
                  </a:lnTo>
                  <a:lnTo>
                    <a:pt x="457956" y="92298"/>
                  </a:lnTo>
                  <a:lnTo>
                    <a:pt x="483557" y="128514"/>
                  </a:lnTo>
                  <a:lnTo>
                    <a:pt x="502750" y="168939"/>
                  </a:lnTo>
                  <a:lnTo>
                    <a:pt x="514804" y="212840"/>
                  </a:lnTo>
                  <a:lnTo>
                    <a:pt x="518985" y="259486"/>
                  </a:lnTo>
                  <a:lnTo>
                    <a:pt x="514804" y="306131"/>
                  </a:lnTo>
                  <a:lnTo>
                    <a:pt x="502750" y="350033"/>
                  </a:lnTo>
                  <a:lnTo>
                    <a:pt x="483557" y="390458"/>
                  </a:lnTo>
                  <a:lnTo>
                    <a:pt x="457956" y="426673"/>
                  </a:lnTo>
                  <a:lnTo>
                    <a:pt x="426681" y="457947"/>
                  </a:lnTo>
                  <a:lnTo>
                    <a:pt x="390465" y="483547"/>
                  </a:lnTo>
                  <a:lnTo>
                    <a:pt x="350040" y="502739"/>
                  </a:lnTo>
                  <a:lnTo>
                    <a:pt x="306141" y="514792"/>
                  </a:lnTo>
                  <a:lnTo>
                    <a:pt x="259499" y="518972"/>
                  </a:lnTo>
                  <a:lnTo>
                    <a:pt x="212853" y="514792"/>
                  </a:lnTo>
                  <a:lnTo>
                    <a:pt x="168950" y="502739"/>
                  </a:lnTo>
                  <a:lnTo>
                    <a:pt x="128523" y="483547"/>
                  </a:lnTo>
                  <a:lnTo>
                    <a:pt x="92306" y="457947"/>
                  </a:lnTo>
                  <a:lnTo>
                    <a:pt x="61030" y="426673"/>
                  </a:lnTo>
                  <a:lnTo>
                    <a:pt x="35428" y="390458"/>
                  </a:lnTo>
                  <a:lnTo>
                    <a:pt x="16234" y="350033"/>
                  </a:lnTo>
                  <a:lnTo>
                    <a:pt x="4180" y="306131"/>
                  </a:lnTo>
                  <a:lnTo>
                    <a:pt x="0" y="259486"/>
                  </a:lnTo>
                  <a:close/>
                </a:path>
              </a:pathLst>
            </a:custGeom>
            <a:ln w="12699">
              <a:solidFill>
                <a:srgbClr val="15395F"/>
              </a:solidFill>
            </a:ln>
          </p:spPr>
          <p:txBody>
            <a:bodyPr wrap="square" lIns="0" tIns="0" rIns="0" bIns="0" rtlCol="0"/>
            <a:lstStyle/>
            <a:p>
              <a:endParaRPr/>
            </a:p>
          </p:txBody>
        </p:sp>
        <p:sp>
          <p:nvSpPr>
            <p:cNvPr id="174" name="object 174"/>
            <p:cNvSpPr/>
            <p:nvPr/>
          </p:nvSpPr>
          <p:spPr>
            <a:xfrm>
              <a:off x="2382852" y="4824647"/>
              <a:ext cx="519430" cy="519430"/>
            </a:xfrm>
            <a:custGeom>
              <a:avLst/>
              <a:gdLst/>
              <a:ahLst/>
              <a:cxnLst/>
              <a:rect l="l" t="t" r="r" b="b"/>
              <a:pathLst>
                <a:path w="519430" h="519429">
                  <a:moveTo>
                    <a:pt x="0" y="259499"/>
                  </a:moveTo>
                  <a:lnTo>
                    <a:pt x="4180" y="212853"/>
                  </a:lnTo>
                  <a:lnTo>
                    <a:pt x="16233" y="168950"/>
                  </a:lnTo>
                  <a:lnTo>
                    <a:pt x="35425" y="128523"/>
                  </a:lnTo>
                  <a:lnTo>
                    <a:pt x="61024" y="92306"/>
                  </a:lnTo>
                  <a:lnTo>
                    <a:pt x="92298" y="61030"/>
                  </a:lnTo>
                  <a:lnTo>
                    <a:pt x="128514" y="35428"/>
                  </a:lnTo>
                  <a:lnTo>
                    <a:pt x="168939" y="16234"/>
                  </a:lnTo>
                  <a:lnTo>
                    <a:pt x="212840" y="4180"/>
                  </a:lnTo>
                  <a:lnTo>
                    <a:pt x="259486" y="0"/>
                  </a:lnTo>
                  <a:lnTo>
                    <a:pt x="306131" y="4180"/>
                  </a:lnTo>
                  <a:lnTo>
                    <a:pt x="350033" y="16234"/>
                  </a:lnTo>
                  <a:lnTo>
                    <a:pt x="390458" y="35428"/>
                  </a:lnTo>
                  <a:lnTo>
                    <a:pt x="426673" y="61030"/>
                  </a:lnTo>
                  <a:lnTo>
                    <a:pt x="457947" y="92306"/>
                  </a:lnTo>
                  <a:lnTo>
                    <a:pt x="483547" y="128523"/>
                  </a:lnTo>
                  <a:lnTo>
                    <a:pt x="502739" y="168950"/>
                  </a:lnTo>
                  <a:lnTo>
                    <a:pt x="514792" y="212853"/>
                  </a:lnTo>
                  <a:lnTo>
                    <a:pt x="518972" y="259499"/>
                  </a:lnTo>
                  <a:lnTo>
                    <a:pt x="514792" y="306141"/>
                  </a:lnTo>
                  <a:lnTo>
                    <a:pt x="502739" y="350040"/>
                  </a:lnTo>
                  <a:lnTo>
                    <a:pt x="483547" y="390465"/>
                  </a:lnTo>
                  <a:lnTo>
                    <a:pt x="457947" y="426681"/>
                  </a:lnTo>
                  <a:lnTo>
                    <a:pt x="426673" y="457956"/>
                  </a:lnTo>
                  <a:lnTo>
                    <a:pt x="390458" y="483557"/>
                  </a:lnTo>
                  <a:lnTo>
                    <a:pt x="350033" y="502750"/>
                  </a:lnTo>
                  <a:lnTo>
                    <a:pt x="306131" y="514804"/>
                  </a:lnTo>
                  <a:lnTo>
                    <a:pt x="259486" y="518985"/>
                  </a:lnTo>
                  <a:lnTo>
                    <a:pt x="212840" y="514804"/>
                  </a:lnTo>
                  <a:lnTo>
                    <a:pt x="168939" y="502750"/>
                  </a:lnTo>
                  <a:lnTo>
                    <a:pt x="128514" y="483557"/>
                  </a:lnTo>
                  <a:lnTo>
                    <a:pt x="92298" y="457956"/>
                  </a:lnTo>
                  <a:lnTo>
                    <a:pt x="61024" y="426681"/>
                  </a:lnTo>
                  <a:lnTo>
                    <a:pt x="35425" y="390465"/>
                  </a:lnTo>
                  <a:lnTo>
                    <a:pt x="16233" y="350040"/>
                  </a:lnTo>
                  <a:lnTo>
                    <a:pt x="4180" y="306141"/>
                  </a:lnTo>
                  <a:lnTo>
                    <a:pt x="0" y="259499"/>
                  </a:lnTo>
                  <a:close/>
                </a:path>
              </a:pathLst>
            </a:custGeom>
            <a:ln w="12700">
              <a:solidFill>
                <a:srgbClr val="15395F"/>
              </a:solidFill>
            </a:ln>
          </p:spPr>
          <p:txBody>
            <a:bodyPr wrap="square" lIns="0" tIns="0" rIns="0" bIns="0" rtlCol="0"/>
            <a:lstStyle/>
            <a:p>
              <a:endParaRPr/>
            </a:p>
          </p:txBody>
        </p:sp>
      </p:grpSp>
      <p:sp>
        <p:nvSpPr>
          <p:cNvPr id="175" name="object 175"/>
          <p:cNvSpPr txBox="1"/>
          <p:nvPr/>
        </p:nvSpPr>
        <p:spPr>
          <a:xfrm>
            <a:off x="8304337" y="4259487"/>
            <a:ext cx="612140" cy="238760"/>
          </a:xfrm>
          <a:prstGeom prst="rect">
            <a:avLst/>
          </a:prstGeom>
        </p:spPr>
        <p:txBody>
          <a:bodyPr vert="horz" wrap="square" lIns="0" tIns="12700" rIns="0" bIns="0" rtlCol="0">
            <a:spAutoFit/>
          </a:bodyPr>
          <a:lstStyle/>
          <a:p>
            <a:pPr marL="12700">
              <a:lnSpc>
                <a:spcPct val="100000"/>
              </a:lnSpc>
              <a:spcBef>
                <a:spcPts val="100"/>
              </a:spcBef>
            </a:pPr>
            <a:r>
              <a:rPr sz="1400" b="1" spc="75" dirty="0">
                <a:solidFill>
                  <a:srgbClr val="E5596D"/>
                </a:solidFill>
                <a:latin typeface="Arial"/>
                <a:cs typeface="Arial"/>
              </a:rPr>
              <a:t>+</a:t>
            </a:r>
            <a:r>
              <a:rPr sz="1400" b="1" spc="110" dirty="0">
                <a:solidFill>
                  <a:srgbClr val="E5596D"/>
                </a:solidFill>
                <a:latin typeface="Arial"/>
                <a:cs typeface="Arial"/>
              </a:rPr>
              <a:t>37</a:t>
            </a:r>
            <a:r>
              <a:rPr sz="1400" b="1" spc="140" dirty="0">
                <a:solidFill>
                  <a:srgbClr val="E5596D"/>
                </a:solidFill>
                <a:latin typeface="Arial"/>
                <a:cs typeface="Arial"/>
              </a:rPr>
              <a:t>0</a:t>
            </a:r>
            <a:r>
              <a:rPr sz="1400" b="1" spc="240" dirty="0">
                <a:solidFill>
                  <a:srgbClr val="E5596D"/>
                </a:solidFill>
                <a:latin typeface="Arial"/>
                <a:cs typeface="Arial"/>
              </a:rPr>
              <a:t>0</a:t>
            </a:r>
            <a:endParaRPr sz="1400">
              <a:latin typeface="Arial"/>
              <a:cs typeface="Arial"/>
            </a:endParaRPr>
          </a:p>
        </p:txBody>
      </p:sp>
      <p:sp>
        <p:nvSpPr>
          <p:cNvPr id="176" name="object 176"/>
          <p:cNvSpPr txBox="1"/>
          <p:nvPr/>
        </p:nvSpPr>
        <p:spPr>
          <a:xfrm>
            <a:off x="8276422" y="5126440"/>
            <a:ext cx="246379" cy="238760"/>
          </a:xfrm>
          <a:prstGeom prst="rect">
            <a:avLst/>
          </a:prstGeom>
        </p:spPr>
        <p:txBody>
          <a:bodyPr vert="horz" wrap="square" lIns="0" tIns="12700" rIns="0" bIns="0" rtlCol="0">
            <a:spAutoFit/>
          </a:bodyPr>
          <a:lstStyle/>
          <a:p>
            <a:pPr marL="12700">
              <a:lnSpc>
                <a:spcPct val="100000"/>
              </a:lnSpc>
              <a:spcBef>
                <a:spcPts val="100"/>
              </a:spcBef>
            </a:pPr>
            <a:r>
              <a:rPr sz="1400" b="1" spc="85" dirty="0">
                <a:solidFill>
                  <a:srgbClr val="E5596D"/>
                </a:solidFill>
                <a:latin typeface="Arial"/>
                <a:cs typeface="Arial"/>
              </a:rPr>
              <a:t>53</a:t>
            </a:r>
            <a:endParaRPr sz="1400">
              <a:latin typeface="Arial"/>
              <a:cs typeface="Arial"/>
            </a:endParaRPr>
          </a:p>
        </p:txBody>
      </p:sp>
      <p:grpSp>
        <p:nvGrpSpPr>
          <p:cNvPr id="177" name="object 177"/>
          <p:cNvGrpSpPr/>
          <p:nvPr/>
        </p:nvGrpSpPr>
        <p:grpSpPr>
          <a:xfrm>
            <a:off x="5129157" y="3525401"/>
            <a:ext cx="595630" cy="924560"/>
            <a:chOff x="5129157" y="3525401"/>
            <a:chExt cx="595630" cy="924560"/>
          </a:xfrm>
        </p:grpSpPr>
        <p:sp>
          <p:nvSpPr>
            <p:cNvPr id="178" name="object 178"/>
            <p:cNvSpPr/>
            <p:nvPr/>
          </p:nvSpPr>
          <p:spPr>
            <a:xfrm>
              <a:off x="5129149" y="3525405"/>
              <a:ext cx="595630" cy="924560"/>
            </a:xfrm>
            <a:custGeom>
              <a:avLst/>
              <a:gdLst/>
              <a:ahLst/>
              <a:cxnLst/>
              <a:rect l="l" t="t" r="r" b="b"/>
              <a:pathLst>
                <a:path w="595629" h="924560">
                  <a:moveTo>
                    <a:pt x="261861" y="88823"/>
                  </a:moveTo>
                  <a:lnTo>
                    <a:pt x="255308" y="54317"/>
                  </a:lnTo>
                  <a:lnTo>
                    <a:pt x="237096" y="25946"/>
                  </a:lnTo>
                  <a:lnTo>
                    <a:pt x="208940" y="6819"/>
                  </a:lnTo>
                  <a:lnTo>
                    <a:pt x="172580" y="0"/>
                  </a:lnTo>
                  <a:lnTo>
                    <a:pt x="139001" y="7112"/>
                  </a:lnTo>
                  <a:lnTo>
                    <a:pt x="111721" y="25857"/>
                  </a:lnTo>
                  <a:lnTo>
                    <a:pt x="93370" y="53390"/>
                  </a:lnTo>
                  <a:lnTo>
                    <a:pt x="86575" y="86829"/>
                  </a:lnTo>
                  <a:lnTo>
                    <a:pt x="93179" y="120916"/>
                  </a:lnTo>
                  <a:lnTo>
                    <a:pt x="112801" y="149415"/>
                  </a:lnTo>
                  <a:lnTo>
                    <a:pt x="142240" y="168605"/>
                  </a:lnTo>
                  <a:lnTo>
                    <a:pt x="178257" y="174764"/>
                  </a:lnTo>
                  <a:lnTo>
                    <a:pt x="210908" y="166624"/>
                  </a:lnTo>
                  <a:lnTo>
                    <a:pt x="237515" y="147332"/>
                  </a:lnTo>
                  <a:lnTo>
                    <a:pt x="255384" y="120269"/>
                  </a:lnTo>
                  <a:lnTo>
                    <a:pt x="261861" y="88823"/>
                  </a:lnTo>
                  <a:close/>
                </a:path>
                <a:path w="595629" h="924560">
                  <a:moveTo>
                    <a:pt x="508304" y="83070"/>
                  </a:moveTo>
                  <a:lnTo>
                    <a:pt x="500570" y="51244"/>
                  </a:lnTo>
                  <a:lnTo>
                    <a:pt x="482180" y="24726"/>
                  </a:lnTo>
                  <a:lnTo>
                    <a:pt x="454799" y="6616"/>
                  </a:lnTo>
                  <a:lnTo>
                    <a:pt x="420090" y="12"/>
                  </a:lnTo>
                  <a:lnTo>
                    <a:pt x="384530" y="7531"/>
                  </a:lnTo>
                  <a:lnTo>
                    <a:pt x="356552" y="27533"/>
                  </a:lnTo>
                  <a:lnTo>
                    <a:pt x="338620" y="56807"/>
                  </a:lnTo>
                  <a:lnTo>
                    <a:pt x="333184" y="92163"/>
                  </a:lnTo>
                  <a:lnTo>
                    <a:pt x="340766" y="123063"/>
                  </a:lnTo>
                  <a:lnTo>
                    <a:pt x="359359" y="149783"/>
                  </a:lnTo>
                  <a:lnTo>
                    <a:pt x="386854" y="168262"/>
                  </a:lnTo>
                  <a:lnTo>
                    <a:pt x="421157" y="174472"/>
                  </a:lnTo>
                  <a:lnTo>
                    <a:pt x="455434" y="167970"/>
                  </a:lnTo>
                  <a:lnTo>
                    <a:pt x="483793" y="148272"/>
                  </a:lnTo>
                  <a:lnTo>
                    <a:pt x="502627" y="118821"/>
                  </a:lnTo>
                  <a:lnTo>
                    <a:pt x="508304" y="83070"/>
                  </a:lnTo>
                  <a:close/>
                </a:path>
                <a:path w="595629" h="924560">
                  <a:moveTo>
                    <a:pt x="595033" y="421601"/>
                  </a:moveTo>
                  <a:lnTo>
                    <a:pt x="594982" y="354291"/>
                  </a:lnTo>
                  <a:lnTo>
                    <a:pt x="594766" y="313817"/>
                  </a:lnTo>
                  <a:lnTo>
                    <a:pt x="594766" y="313651"/>
                  </a:lnTo>
                  <a:lnTo>
                    <a:pt x="594766" y="312470"/>
                  </a:lnTo>
                  <a:lnTo>
                    <a:pt x="594436" y="304177"/>
                  </a:lnTo>
                  <a:lnTo>
                    <a:pt x="593572" y="295871"/>
                  </a:lnTo>
                  <a:lnTo>
                    <a:pt x="592213" y="287642"/>
                  </a:lnTo>
                  <a:lnTo>
                    <a:pt x="590384" y="279539"/>
                  </a:lnTo>
                  <a:lnTo>
                    <a:pt x="576897" y="249250"/>
                  </a:lnTo>
                  <a:lnTo>
                    <a:pt x="576745" y="248894"/>
                  </a:lnTo>
                  <a:lnTo>
                    <a:pt x="576453" y="248589"/>
                  </a:lnTo>
                  <a:lnTo>
                    <a:pt x="554431" y="225044"/>
                  </a:lnTo>
                  <a:lnTo>
                    <a:pt x="525614" y="209588"/>
                  </a:lnTo>
                  <a:lnTo>
                    <a:pt x="492480" y="204089"/>
                  </a:lnTo>
                  <a:lnTo>
                    <a:pt x="350507" y="204114"/>
                  </a:lnTo>
                  <a:lnTo>
                    <a:pt x="353047" y="198081"/>
                  </a:lnTo>
                  <a:lnTo>
                    <a:pt x="352653" y="197954"/>
                  </a:lnTo>
                  <a:lnTo>
                    <a:pt x="353034" y="196951"/>
                  </a:lnTo>
                  <a:lnTo>
                    <a:pt x="349516" y="196049"/>
                  </a:lnTo>
                  <a:lnTo>
                    <a:pt x="340156" y="196088"/>
                  </a:lnTo>
                  <a:lnTo>
                    <a:pt x="335813" y="195719"/>
                  </a:lnTo>
                  <a:lnTo>
                    <a:pt x="331597" y="194995"/>
                  </a:lnTo>
                  <a:lnTo>
                    <a:pt x="310438" y="192671"/>
                  </a:lnTo>
                  <a:lnTo>
                    <a:pt x="289331" y="192684"/>
                  </a:lnTo>
                  <a:lnTo>
                    <a:pt x="268376" y="194627"/>
                  </a:lnTo>
                  <a:lnTo>
                    <a:pt x="230835" y="200863"/>
                  </a:lnTo>
                  <a:lnTo>
                    <a:pt x="214045" y="202793"/>
                  </a:lnTo>
                  <a:lnTo>
                    <a:pt x="197243" y="203873"/>
                  </a:lnTo>
                  <a:lnTo>
                    <a:pt x="180327" y="204152"/>
                  </a:lnTo>
                  <a:lnTo>
                    <a:pt x="106248" y="204063"/>
                  </a:lnTo>
                  <a:lnTo>
                    <a:pt x="79400" y="206705"/>
                  </a:lnTo>
                  <a:lnTo>
                    <a:pt x="35090" y="229806"/>
                  </a:lnTo>
                  <a:lnTo>
                    <a:pt x="10147" y="262724"/>
                  </a:lnTo>
                  <a:lnTo>
                    <a:pt x="0" y="304863"/>
                  </a:lnTo>
                  <a:lnTo>
                    <a:pt x="63" y="538975"/>
                  </a:lnTo>
                  <a:lnTo>
                    <a:pt x="76" y="539711"/>
                  </a:lnTo>
                  <a:lnTo>
                    <a:pt x="30124" y="571461"/>
                  </a:lnTo>
                  <a:lnTo>
                    <a:pt x="39027" y="570191"/>
                  </a:lnTo>
                  <a:lnTo>
                    <a:pt x="62915" y="537171"/>
                  </a:lnTo>
                  <a:lnTo>
                    <a:pt x="62915" y="536956"/>
                  </a:lnTo>
                  <a:lnTo>
                    <a:pt x="63207" y="529551"/>
                  </a:lnTo>
                  <a:lnTo>
                    <a:pt x="63207" y="528789"/>
                  </a:lnTo>
                  <a:lnTo>
                    <a:pt x="63271" y="507961"/>
                  </a:lnTo>
                  <a:lnTo>
                    <a:pt x="63360" y="325907"/>
                  </a:lnTo>
                  <a:lnTo>
                    <a:pt x="63576" y="307301"/>
                  </a:lnTo>
                  <a:lnTo>
                    <a:pt x="63588" y="307111"/>
                  </a:lnTo>
                  <a:lnTo>
                    <a:pt x="63652" y="306006"/>
                  </a:lnTo>
                  <a:lnTo>
                    <a:pt x="77571" y="278091"/>
                  </a:lnTo>
                  <a:lnTo>
                    <a:pt x="77952" y="281901"/>
                  </a:lnTo>
                  <a:lnTo>
                    <a:pt x="78397" y="285610"/>
                  </a:lnTo>
                  <a:lnTo>
                    <a:pt x="78409" y="343128"/>
                  </a:lnTo>
                  <a:lnTo>
                    <a:pt x="78409" y="876820"/>
                  </a:lnTo>
                  <a:lnTo>
                    <a:pt x="78308" y="883843"/>
                  </a:lnTo>
                  <a:lnTo>
                    <a:pt x="78422" y="886891"/>
                  </a:lnTo>
                  <a:lnTo>
                    <a:pt x="100939" y="921981"/>
                  </a:lnTo>
                  <a:lnTo>
                    <a:pt x="113766" y="924509"/>
                  </a:lnTo>
                  <a:lnTo>
                    <a:pt x="126911" y="921981"/>
                  </a:lnTo>
                  <a:lnTo>
                    <a:pt x="138468" y="913091"/>
                  </a:lnTo>
                  <a:lnTo>
                    <a:pt x="146685" y="900391"/>
                  </a:lnTo>
                  <a:lnTo>
                    <a:pt x="149745" y="886421"/>
                  </a:lnTo>
                  <a:lnTo>
                    <a:pt x="149733" y="885342"/>
                  </a:lnTo>
                  <a:lnTo>
                    <a:pt x="149504" y="844918"/>
                  </a:lnTo>
                  <a:lnTo>
                    <a:pt x="149428" y="817968"/>
                  </a:lnTo>
                  <a:lnTo>
                    <a:pt x="149402" y="676173"/>
                  </a:lnTo>
                  <a:lnTo>
                    <a:pt x="149402" y="595591"/>
                  </a:lnTo>
                  <a:lnTo>
                    <a:pt x="151866" y="593051"/>
                  </a:lnTo>
                  <a:lnTo>
                    <a:pt x="193535" y="593051"/>
                  </a:lnTo>
                  <a:lnTo>
                    <a:pt x="195656" y="594321"/>
                  </a:lnTo>
                  <a:lnTo>
                    <a:pt x="195541" y="871181"/>
                  </a:lnTo>
                  <a:lnTo>
                    <a:pt x="195668" y="882611"/>
                  </a:lnTo>
                  <a:lnTo>
                    <a:pt x="195681" y="883119"/>
                  </a:lnTo>
                  <a:lnTo>
                    <a:pt x="214820" y="920711"/>
                  </a:lnTo>
                  <a:lnTo>
                    <a:pt x="226060" y="924521"/>
                  </a:lnTo>
                  <a:lnTo>
                    <a:pt x="237655" y="924521"/>
                  </a:lnTo>
                  <a:lnTo>
                    <a:pt x="249529" y="919441"/>
                  </a:lnTo>
                  <a:lnTo>
                    <a:pt x="258610" y="911821"/>
                  </a:lnTo>
                  <a:lnTo>
                    <a:pt x="264401" y="900391"/>
                  </a:lnTo>
                  <a:lnTo>
                    <a:pt x="266382" y="887691"/>
                  </a:lnTo>
                  <a:lnTo>
                    <a:pt x="266382" y="887082"/>
                  </a:lnTo>
                  <a:lnTo>
                    <a:pt x="266509" y="593051"/>
                  </a:lnTo>
                  <a:lnTo>
                    <a:pt x="266484" y="474459"/>
                  </a:lnTo>
                  <a:lnTo>
                    <a:pt x="266534" y="256578"/>
                  </a:lnTo>
                  <a:lnTo>
                    <a:pt x="279971" y="246341"/>
                  </a:lnTo>
                  <a:lnTo>
                    <a:pt x="287426" y="239991"/>
                  </a:lnTo>
                  <a:lnTo>
                    <a:pt x="294944" y="234911"/>
                  </a:lnTo>
                  <a:lnTo>
                    <a:pt x="302628" y="228561"/>
                  </a:lnTo>
                  <a:lnTo>
                    <a:pt x="308914" y="224751"/>
                  </a:lnTo>
                  <a:lnTo>
                    <a:pt x="316306" y="222211"/>
                  </a:lnTo>
                  <a:lnTo>
                    <a:pt x="323202" y="218401"/>
                  </a:lnTo>
                  <a:lnTo>
                    <a:pt x="325970" y="221983"/>
                  </a:lnTo>
                  <a:lnTo>
                    <a:pt x="323608" y="224917"/>
                  </a:lnTo>
                  <a:lnTo>
                    <a:pt x="321589" y="228777"/>
                  </a:lnTo>
                  <a:lnTo>
                    <a:pt x="280111" y="258318"/>
                  </a:lnTo>
                  <a:lnTo>
                    <a:pt x="277888" y="261277"/>
                  </a:lnTo>
                  <a:lnTo>
                    <a:pt x="277952" y="264795"/>
                  </a:lnTo>
                  <a:lnTo>
                    <a:pt x="278104" y="274281"/>
                  </a:lnTo>
                  <a:lnTo>
                    <a:pt x="278218" y="279361"/>
                  </a:lnTo>
                  <a:lnTo>
                    <a:pt x="278993" y="304761"/>
                  </a:lnTo>
                  <a:lnTo>
                    <a:pt x="279641" y="321271"/>
                  </a:lnTo>
                  <a:lnTo>
                    <a:pt x="280581" y="323811"/>
                  </a:lnTo>
                  <a:lnTo>
                    <a:pt x="281457" y="327621"/>
                  </a:lnTo>
                  <a:lnTo>
                    <a:pt x="303060" y="309841"/>
                  </a:lnTo>
                  <a:lnTo>
                    <a:pt x="310007" y="303491"/>
                  </a:lnTo>
                  <a:lnTo>
                    <a:pt x="318592" y="297141"/>
                  </a:lnTo>
                  <a:lnTo>
                    <a:pt x="320878" y="297141"/>
                  </a:lnTo>
                  <a:lnTo>
                    <a:pt x="322859" y="295871"/>
                  </a:lnTo>
                  <a:lnTo>
                    <a:pt x="323735" y="298411"/>
                  </a:lnTo>
                  <a:lnTo>
                    <a:pt x="325259" y="299681"/>
                  </a:lnTo>
                  <a:lnTo>
                    <a:pt x="325589" y="306031"/>
                  </a:lnTo>
                  <a:lnTo>
                    <a:pt x="325666" y="309676"/>
                  </a:lnTo>
                  <a:lnTo>
                    <a:pt x="325488" y="315074"/>
                  </a:lnTo>
                  <a:lnTo>
                    <a:pt x="325488" y="750227"/>
                  </a:lnTo>
                  <a:lnTo>
                    <a:pt x="325488" y="750531"/>
                  </a:lnTo>
                  <a:lnTo>
                    <a:pt x="327571" y="753071"/>
                  </a:lnTo>
                  <a:lnTo>
                    <a:pt x="328841" y="756716"/>
                  </a:lnTo>
                  <a:lnTo>
                    <a:pt x="325894" y="768464"/>
                  </a:lnTo>
                  <a:lnTo>
                    <a:pt x="324993" y="785444"/>
                  </a:lnTo>
                  <a:lnTo>
                    <a:pt x="325005" y="785749"/>
                  </a:lnTo>
                  <a:lnTo>
                    <a:pt x="324993" y="786091"/>
                  </a:lnTo>
                  <a:lnTo>
                    <a:pt x="326085" y="802601"/>
                  </a:lnTo>
                  <a:lnTo>
                    <a:pt x="328968" y="813689"/>
                  </a:lnTo>
                  <a:lnTo>
                    <a:pt x="327596" y="817410"/>
                  </a:lnTo>
                  <a:lnTo>
                    <a:pt x="325729" y="820178"/>
                  </a:lnTo>
                  <a:lnTo>
                    <a:pt x="325488" y="838034"/>
                  </a:lnTo>
                  <a:lnTo>
                    <a:pt x="325501" y="858329"/>
                  </a:lnTo>
                  <a:lnTo>
                    <a:pt x="325450" y="877531"/>
                  </a:lnTo>
                  <a:lnTo>
                    <a:pt x="325513" y="887196"/>
                  </a:lnTo>
                  <a:lnTo>
                    <a:pt x="325526" y="888669"/>
                  </a:lnTo>
                  <a:lnTo>
                    <a:pt x="325539" y="888961"/>
                  </a:lnTo>
                  <a:lnTo>
                    <a:pt x="353631" y="924521"/>
                  </a:lnTo>
                  <a:lnTo>
                    <a:pt x="363524" y="924521"/>
                  </a:lnTo>
                  <a:lnTo>
                    <a:pt x="395808" y="891501"/>
                  </a:lnTo>
                  <a:lnTo>
                    <a:pt x="396062" y="883881"/>
                  </a:lnTo>
                  <a:lnTo>
                    <a:pt x="396062" y="882815"/>
                  </a:lnTo>
                  <a:lnTo>
                    <a:pt x="396125" y="880948"/>
                  </a:lnTo>
                  <a:lnTo>
                    <a:pt x="396074" y="877316"/>
                  </a:lnTo>
                  <a:lnTo>
                    <a:pt x="396163" y="831811"/>
                  </a:lnTo>
                  <a:lnTo>
                    <a:pt x="396151" y="826782"/>
                  </a:lnTo>
                  <a:lnTo>
                    <a:pt x="396176" y="822998"/>
                  </a:lnTo>
                  <a:lnTo>
                    <a:pt x="396138" y="788797"/>
                  </a:lnTo>
                  <a:lnTo>
                    <a:pt x="396062" y="608291"/>
                  </a:lnTo>
                  <a:lnTo>
                    <a:pt x="395973" y="594321"/>
                  </a:lnTo>
                  <a:lnTo>
                    <a:pt x="397941" y="591781"/>
                  </a:lnTo>
                  <a:lnTo>
                    <a:pt x="404952" y="593051"/>
                  </a:lnTo>
                  <a:lnTo>
                    <a:pt x="439877" y="593051"/>
                  </a:lnTo>
                  <a:lnTo>
                    <a:pt x="442544" y="595591"/>
                  </a:lnTo>
                  <a:lnTo>
                    <a:pt x="442556" y="597230"/>
                  </a:lnTo>
                  <a:lnTo>
                    <a:pt x="442607" y="608291"/>
                  </a:lnTo>
                  <a:lnTo>
                    <a:pt x="442709" y="615911"/>
                  </a:lnTo>
                  <a:lnTo>
                    <a:pt x="442912" y="623531"/>
                  </a:lnTo>
                  <a:lnTo>
                    <a:pt x="443242" y="631151"/>
                  </a:lnTo>
                  <a:lnTo>
                    <a:pt x="443433" y="633691"/>
                  </a:lnTo>
                  <a:lnTo>
                    <a:pt x="445795" y="637451"/>
                  </a:lnTo>
                  <a:lnTo>
                    <a:pt x="445160" y="647458"/>
                  </a:lnTo>
                  <a:lnTo>
                    <a:pt x="442722" y="654659"/>
                  </a:lnTo>
                  <a:lnTo>
                    <a:pt x="442709" y="658406"/>
                  </a:lnTo>
                  <a:lnTo>
                    <a:pt x="442595" y="868641"/>
                  </a:lnTo>
                  <a:lnTo>
                    <a:pt x="442607" y="871855"/>
                  </a:lnTo>
                  <a:lnTo>
                    <a:pt x="442607" y="885075"/>
                  </a:lnTo>
                  <a:lnTo>
                    <a:pt x="442696" y="887374"/>
                  </a:lnTo>
                  <a:lnTo>
                    <a:pt x="442709" y="887691"/>
                  </a:lnTo>
                  <a:lnTo>
                    <a:pt x="442912" y="892771"/>
                  </a:lnTo>
                  <a:lnTo>
                    <a:pt x="444258" y="899121"/>
                  </a:lnTo>
                  <a:lnTo>
                    <a:pt x="450659" y="911821"/>
                  </a:lnTo>
                  <a:lnTo>
                    <a:pt x="462305" y="920711"/>
                  </a:lnTo>
                  <a:lnTo>
                    <a:pt x="476478" y="924521"/>
                  </a:lnTo>
                  <a:lnTo>
                    <a:pt x="490461" y="921981"/>
                  </a:lnTo>
                  <a:lnTo>
                    <a:pt x="501078" y="915631"/>
                  </a:lnTo>
                  <a:lnTo>
                    <a:pt x="508165" y="906741"/>
                  </a:lnTo>
                  <a:lnTo>
                    <a:pt x="512114" y="895311"/>
                  </a:lnTo>
                  <a:lnTo>
                    <a:pt x="513181" y="883881"/>
                  </a:lnTo>
                  <a:lnTo>
                    <a:pt x="513168" y="883424"/>
                  </a:lnTo>
                  <a:lnTo>
                    <a:pt x="513295" y="882180"/>
                  </a:lnTo>
                  <a:lnTo>
                    <a:pt x="512940" y="649020"/>
                  </a:lnTo>
                  <a:lnTo>
                    <a:pt x="512940" y="631151"/>
                  </a:lnTo>
                  <a:lnTo>
                    <a:pt x="512876" y="591781"/>
                  </a:lnTo>
                  <a:lnTo>
                    <a:pt x="512876" y="589241"/>
                  </a:lnTo>
                  <a:lnTo>
                    <a:pt x="512864" y="589089"/>
                  </a:lnTo>
                  <a:lnTo>
                    <a:pt x="510476" y="581253"/>
                  </a:lnTo>
                  <a:lnTo>
                    <a:pt x="510603" y="574001"/>
                  </a:lnTo>
                  <a:lnTo>
                    <a:pt x="511060" y="565111"/>
                  </a:lnTo>
                  <a:lnTo>
                    <a:pt x="511949" y="553681"/>
                  </a:lnTo>
                  <a:lnTo>
                    <a:pt x="512610" y="544791"/>
                  </a:lnTo>
                  <a:lnTo>
                    <a:pt x="512914" y="537171"/>
                  </a:lnTo>
                  <a:lnTo>
                    <a:pt x="512914" y="536562"/>
                  </a:lnTo>
                  <a:lnTo>
                    <a:pt x="512965" y="535254"/>
                  </a:lnTo>
                  <a:lnTo>
                    <a:pt x="512965" y="520674"/>
                  </a:lnTo>
                  <a:lnTo>
                    <a:pt x="513016" y="507961"/>
                  </a:lnTo>
                  <a:lnTo>
                    <a:pt x="513080" y="295871"/>
                  </a:lnTo>
                  <a:lnTo>
                    <a:pt x="513080" y="283171"/>
                  </a:lnTo>
                  <a:lnTo>
                    <a:pt x="513791" y="279361"/>
                  </a:lnTo>
                  <a:lnTo>
                    <a:pt x="514375" y="274281"/>
                  </a:lnTo>
                  <a:lnTo>
                    <a:pt x="518058" y="278091"/>
                  </a:lnTo>
                  <a:lnTo>
                    <a:pt x="520331" y="279361"/>
                  </a:lnTo>
                  <a:lnTo>
                    <a:pt x="531749" y="480021"/>
                  </a:lnTo>
                  <a:lnTo>
                    <a:pt x="531964" y="537095"/>
                  </a:lnTo>
                  <a:lnTo>
                    <a:pt x="531977" y="539826"/>
                  </a:lnTo>
                  <a:lnTo>
                    <a:pt x="531990" y="540981"/>
                  </a:lnTo>
                  <a:lnTo>
                    <a:pt x="561124" y="571461"/>
                  </a:lnTo>
                  <a:lnTo>
                    <a:pt x="569937" y="570191"/>
                  </a:lnTo>
                  <a:lnTo>
                    <a:pt x="580224" y="566381"/>
                  </a:lnTo>
                  <a:lnTo>
                    <a:pt x="588086" y="558761"/>
                  </a:lnTo>
                  <a:lnTo>
                    <a:pt x="593115" y="549871"/>
                  </a:lnTo>
                  <a:lnTo>
                    <a:pt x="594918" y="539711"/>
                  </a:lnTo>
                  <a:lnTo>
                    <a:pt x="595033" y="421601"/>
                  </a:lnTo>
                  <a:close/>
                </a:path>
              </a:pathLst>
            </a:custGeom>
            <a:solidFill>
              <a:srgbClr val="15395F"/>
            </a:solidFill>
          </p:spPr>
          <p:txBody>
            <a:bodyPr wrap="square" lIns="0" tIns="0" rIns="0" bIns="0" rtlCol="0"/>
            <a:lstStyle/>
            <a:p>
              <a:endParaRPr/>
            </a:p>
          </p:txBody>
        </p:sp>
        <p:pic>
          <p:nvPicPr>
            <p:cNvPr id="179" name="object 179"/>
            <p:cNvPicPr/>
            <p:nvPr/>
          </p:nvPicPr>
          <p:blipFill>
            <a:blip r:embed="rId26" cstate="print"/>
            <a:stretch>
              <a:fillRect/>
            </a:stretch>
          </p:blipFill>
          <p:spPr>
            <a:xfrm>
              <a:off x="5215733" y="3525401"/>
              <a:ext cx="175285" cy="174777"/>
            </a:xfrm>
            <a:prstGeom prst="rect">
              <a:avLst/>
            </a:prstGeom>
          </p:spPr>
        </p:pic>
        <p:pic>
          <p:nvPicPr>
            <p:cNvPr id="180" name="object 180"/>
            <p:cNvPicPr/>
            <p:nvPr/>
          </p:nvPicPr>
          <p:blipFill>
            <a:blip r:embed="rId27" cstate="print"/>
            <a:stretch>
              <a:fillRect/>
            </a:stretch>
          </p:blipFill>
          <p:spPr>
            <a:xfrm>
              <a:off x="5462338" y="3525418"/>
              <a:ext cx="175120" cy="174459"/>
            </a:xfrm>
            <a:prstGeom prst="rect">
              <a:avLst/>
            </a:prstGeom>
          </p:spPr>
        </p:pic>
      </p:grpSp>
      <p:grpSp>
        <p:nvGrpSpPr>
          <p:cNvPr id="181" name="object 181"/>
          <p:cNvGrpSpPr/>
          <p:nvPr/>
        </p:nvGrpSpPr>
        <p:grpSpPr>
          <a:xfrm>
            <a:off x="8341843" y="8111640"/>
            <a:ext cx="2129790" cy="424815"/>
            <a:chOff x="8341843" y="8111640"/>
            <a:chExt cx="2129790" cy="424815"/>
          </a:xfrm>
        </p:grpSpPr>
        <p:pic>
          <p:nvPicPr>
            <p:cNvPr id="182" name="object 182"/>
            <p:cNvPicPr/>
            <p:nvPr/>
          </p:nvPicPr>
          <p:blipFill>
            <a:blip r:embed="rId28" cstate="print"/>
            <a:stretch>
              <a:fillRect/>
            </a:stretch>
          </p:blipFill>
          <p:spPr>
            <a:xfrm>
              <a:off x="8428804" y="8111640"/>
              <a:ext cx="2042594" cy="268885"/>
            </a:xfrm>
            <a:prstGeom prst="rect">
              <a:avLst/>
            </a:prstGeom>
          </p:spPr>
        </p:pic>
        <p:sp>
          <p:nvSpPr>
            <p:cNvPr id="183" name="object 183"/>
            <p:cNvSpPr/>
            <p:nvPr/>
          </p:nvSpPr>
          <p:spPr>
            <a:xfrm>
              <a:off x="8348193" y="8369329"/>
              <a:ext cx="1936114" cy="160655"/>
            </a:xfrm>
            <a:custGeom>
              <a:avLst/>
              <a:gdLst/>
              <a:ahLst/>
              <a:cxnLst/>
              <a:rect l="l" t="t" r="r" b="b"/>
              <a:pathLst>
                <a:path w="1936115" h="160654">
                  <a:moveTo>
                    <a:pt x="0" y="0"/>
                  </a:moveTo>
                  <a:lnTo>
                    <a:pt x="1259" y="74949"/>
                  </a:lnTo>
                  <a:lnTo>
                    <a:pt x="10077" y="113436"/>
                  </a:lnTo>
                  <a:lnTo>
                    <a:pt x="34011" y="127615"/>
                  </a:lnTo>
                  <a:lnTo>
                    <a:pt x="80619" y="129641"/>
                  </a:lnTo>
                  <a:lnTo>
                    <a:pt x="978154" y="129641"/>
                  </a:lnTo>
                  <a:lnTo>
                    <a:pt x="1008303" y="160248"/>
                  </a:lnTo>
                  <a:lnTo>
                    <a:pt x="1038999" y="129641"/>
                  </a:lnTo>
                  <a:lnTo>
                    <a:pt x="1839683" y="129641"/>
                  </a:lnTo>
                  <a:lnTo>
                    <a:pt x="1895286" y="118721"/>
                  </a:lnTo>
                  <a:lnTo>
                    <a:pt x="1923838" y="101577"/>
                  </a:lnTo>
                  <a:lnTo>
                    <a:pt x="1934358" y="66055"/>
                  </a:lnTo>
                  <a:lnTo>
                    <a:pt x="1935861" y="0"/>
                  </a:lnTo>
                </a:path>
              </a:pathLst>
            </a:custGeom>
            <a:ln w="12700">
              <a:solidFill>
                <a:srgbClr val="15395F"/>
              </a:solidFill>
            </a:ln>
          </p:spPr>
          <p:txBody>
            <a:bodyPr wrap="square" lIns="0" tIns="0" rIns="0" bIns="0" rtlCol="0"/>
            <a:lstStyle/>
            <a:p>
              <a:endParaRPr/>
            </a:p>
          </p:txBody>
        </p:sp>
      </p:grpSp>
      <p:grpSp>
        <p:nvGrpSpPr>
          <p:cNvPr id="184" name="object 184"/>
          <p:cNvGrpSpPr/>
          <p:nvPr/>
        </p:nvGrpSpPr>
        <p:grpSpPr>
          <a:xfrm>
            <a:off x="3310408" y="10584619"/>
            <a:ext cx="651510" cy="651510"/>
            <a:chOff x="3310408" y="10584619"/>
            <a:chExt cx="651510" cy="651510"/>
          </a:xfrm>
        </p:grpSpPr>
        <p:sp>
          <p:nvSpPr>
            <p:cNvPr id="185" name="object 185"/>
            <p:cNvSpPr/>
            <p:nvPr/>
          </p:nvSpPr>
          <p:spPr>
            <a:xfrm>
              <a:off x="3310407" y="10584624"/>
              <a:ext cx="651510" cy="651510"/>
            </a:xfrm>
            <a:custGeom>
              <a:avLst/>
              <a:gdLst/>
              <a:ahLst/>
              <a:cxnLst/>
              <a:rect l="l" t="t" r="r" b="b"/>
              <a:pathLst>
                <a:path w="651510" h="651509">
                  <a:moveTo>
                    <a:pt x="209232" y="496227"/>
                  </a:moveTo>
                  <a:lnTo>
                    <a:pt x="156641" y="441820"/>
                  </a:lnTo>
                  <a:lnTo>
                    <a:pt x="13500" y="585736"/>
                  </a:lnTo>
                  <a:lnTo>
                    <a:pt x="3530" y="599770"/>
                  </a:lnTo>
                  <a:lnTo>
                    <a:pt x="0" y="614337"/>
                  </a:lnTo>
                  <a:lnTo>
                    <a:pt x="2768" y="628421"/>
                  </a:lnTo>
                  <a:lnTo>
                    <a:pt x="11734" y="641045"/>
                  </a:lnTo>
                  <a:lnTo>
                    <a:pt x="24485" y="649351"/>
                  </a:lnTo>
                  <a:lnTo>
                    <a:pt x="38493" y="651484"/>
                  </a:lnTo>
                  <a:lnTo>
                    <a:pt x="52959" y="647446"/>
                  </a:lnTo>
                  <a:lnTo>
                    <a:pt x="67056" y="637197"/>
                  </a:lnTo>
                  <a:lnTo>
                    <a:pt x="84086" y="620369"/>
                  </a:lnTo>
                  <a:lnTo>
                    <a:pt x="134886" y="569544"/>
                  </a:lnTo>
                  <a:lnTo>
                    <a:pt x="209232" y="496227"/>
                  </a:lnTo>
                  <a:close/>
                </a:path>
                <a:path w="651510" h="651509">
                  <a:moveTo>
                    <a:pt x="651192" y="263601"/>
                  </a:moveTo>
                  <a:lnTo>
                    <a:pt x="649363" y="214706"/>
                  </a:lnTo>
                  <a:lnTo>
                    <a:pt x="638048" y="166941"/>
                  </a:lnTo>
                  <a:lnTo>
                    <a:pt x="617296" y="121907"/>
                  </a:lnTo>
                  <a:lnTo>
                    <a:pt x="587121" y="81178"/>
                  </a:lnTo>
                  <a:lnTo>
                    <a:pt x="557250" y="53898"/>
                  </a:lnTo>
                  <a:lnTo>
                    <a:pt x="553593" y="50558"/>
                  </a:lnTo>
                  <a:lnTo>
                    <a:pt x="516140" y="27000"/>
                  </a:lnTo>
                  <a:lnTo>
                    <a:pt x="475792" y="10642"/>
                  </a:lnTo>
                  <a:lnTo>
                    <a:pt x="433578" y="1600"/>
                  </a:lnTo>
                  <a:lnTo>
                    <a:pt x="390486" y="0"/>
                  </a:lnTo>
                  <a:lnTo>
                    <a:pt x="347535" y="5994"/>
                  </a:lnTo>
                  <a:lnTo>
                    <a:pt x="305752" y="19685"/>
                  </a:lnTo>
                  <a:lnTo>
                    <a:pt x="266153" y="41224"/>
                  </a:lnTo>
                  <a:lnTo>
                    <a:pt x="231330" y="68859"/>
                  </a:lnTo>
                  <a:lnTo>
                    <a:pt x="202692" y="101117"/>
                  </a:lnTo>
                  <a:lnTo>
                    <a:pt x="180416" y="137998"/>
                  </a:lnTo>
                  <a:lnTo>
                    <a:pt x="164617" y="179476"/>
                  </a:lnTo>
                  <a:lnTo>
                    <a:pt x="155714" y="225425"/>
                  </a:lnTo>
                  <a:lnTo>
                    <a:pt x="155384" y="270014"/>
                  </a:lnTo>
                  <a:lnTo>
                    <a:pt x="163271" y="313258"/>
                  </a:lnTo>
                  <a:lnTo>
                    <a:pt x="179019" y="355180"/>
                  </a:lnTo>
                  <a:lnTo>
                    <a:pt x="202260" y="395795"/>
                  </a:lnTo>
                  <a:lnTo>
                    <a:pt x="185966" y="413816"/>
                  </a:lnTo>
                  <a:lnTo>
                    <a:pt x="237058" y="466737"/>
                  </a:lnTo>
                  <a:lnTo>
                    <a:pt x="255536" y="449719"/>
                  </a:lnTo>
                  <a:lnTo>
                    <a:pt x="304863" y="476415"/>
                  </a:lnTo>
                  <a:lnTo>
                    <a:pt x="354330" y="491756"/>
                  </a:lnTo>
                  <a:lnTo>
                    <a:pt x="402945" y="496735"/>
                  </a:lnTo>
                  <a:lnTo>
                    <a:pt x="449745" y="492379"/>
                  </a:lnTo>
                  <a:lnTo>
                    <a:pt x="493750" y="479666"/>
                  </a:lnTo>
                  <a:lnTo>
                    <a:pt x="534009" y="459600"/>
                  </a:lnTo>
                  <a:lnTo>
                    <a:pt x="547293" y="449719"/>
                  </a:lnTo>
                  <a:lnTo>
                    <a:pt x="556323" y="443001"/>
                  </a:lnTo>
                  <a:lnTo>
                    <a:pt x="569518" y="433197"/>
                  </a:lnTo>
                  <a:lnTo>
                    <a:pt x="599325" y="401447"/>
                  </a:lnTo>
                  <a:lnTo>
                    <a:pt x="626211" y="358559"/>
                  </a:lnTo>
                  <a:lnTo>
                    <a:pt x="643496" y="312089"/>
                  </a:lnTo>
                  <a:lnTo>
                    <a:pt x="651192" y="263601"/>
                  </a:lnTo>
                  <a:close/>
                </a:path>
              </a:pathLst>
            </a:custGeom>
            <a:solidFill>
              <a:srgbClr val="15395F"/>
            </a:solidFill>
          </p:spPr>
          <p:txBody>
            <a:bodyPr wrap="square" lIns="0" tIns="0" rIns="0" bIns="0" rtlCol="0"/>
            <a:lstStyle/>
            <a:p>
              <a:endParaRPr/>
            </a:p>
          </p:txBody>
        </p:sp>
        <p:pic>
          <p:nvPicPr>
            <p:cNvPr id="186" name="object 186"/>
            <p:cNvPicPr/>
            <p:nvPr/>
          </p:nvPicPr>
          <p:blipFill>
            <a:blip r:embed="rId29" cstate="print"/>
            <a:stretch>
              <a:fillRect/>
            </a:stretch>
          </p:blipFill>
          <p:spPr>
            <a:xfrm>
              <a:off x="3310408" y="11026443"/>
              <a:ext cx="209235" cy="209664"/>
            </a:xfrm>
            <a:prstGeom prst="rect">
              <a:avLst/>
            </a:prstGeom>
          </p:spPr>
        </p:pic>
        <p:sp>
          <p:nvSpPr>
            <p:cNvPr id="187" name="object 187"/>
            <p:cNvSpPr/>
            <p:nvPr/>
          </p:nvSpPr>
          <p:spPr>
            <a:xfrm>
              <a:off x="3519073" y="10638519"/>
              <a:ext cx="389255" cy="389255"/>
            </a:xfrm>
            <a:custGeom>
              <a:avLst/>
              <a:gdLst/>
              <a:ahLst/>
              <a:cxnLst/>
              <a:rect l="l" t="t" r="r" b="b"/>
              <a:pathLst>
                <a:path w="389254" h="389254">
                  <a:moveTo>
                    <a:pt x="195554" y="0"/>
                  </a:moveTo>
                  <a:lnTo>
                    <a:pt x="150680" y="4979"/>
                  </a:lnTo>
                  <a:lnTo>
                    <a:pt x="109538" y="19442"/>
                  </a:lnTo>
                  <a:lnTo>
                    <a:pt x="73276" y="42247"/>
                  </a:lnTo>
                  <a:lnTo>
                    <a:pt x="43042" y="72253"/>
                  </a:lnTo>
                  <a:lnTo>
                    <a:pt x="19986" y="108321"/>
                  </a:lnTo>
                  <a:lnTo>
                    <a:pt x="5256" y="149311"/>
                  </a:lnTo>
                  <a:lnTo>
                    <a:pt x="0" y="194081"/>
                  </a:lnTo>
                  <a:lnTo>
                    <a:pt x="4999" y="238780"/>
                  </a:lnTo>
                  <a:lnTo>
                    <a:pt x="19515" y="279779"/>
                  </a:lnTo>
                  <a:lnTo>
                    <a:pt x="42402" y="315931"/>
                  </a:lnTo>
                  <a:lnTo>
                    <a:pt x="72515" y="346087"/>
                  </a:lnTo>
                  <a:lnTo>
                    <a:pt x="108706" y="369099"/>
                  </a:lnTo>
                  <a:lnTo>
                    <a:pt x="149830" y="383820"/>
                  </a:lnTo>
                  <a:lnTo>
                    <a:pt x="194741" y="389102"/>
                  </a:lnTo>
                  <a:lnTo>
                    <a:pt x="239020" y="384126"/>
                  </a:lnTo>
                  <a:lnTo>
                    <a:pt x="279774" y="369637"/>
                  </a:lnTo>
                  <a:lnTo>
                    <a:pt x="315815" y="346818"/>
                  </a:lnTo>
                  <a:lnTo>
                    <a:pt x="345953" y="316850"/>
                  </a:lnTo>
                  <a:lnTo>
                    <a:pt x="368998" y="280915"/>
                  </a:lnTo>
                  <a:lnTo>
                    <a:pt x="383761" y="240195"/>
                  </a:lnTo>
                  <a:lnTo>
                    <a:pt x="386850" y="214312"/>
                  </a:lnTo>
                  <a:lnTo>
                    <a:pt x="338086" y="214312"/>
                  </a:lnTo>
                  <a:lnTo>
                    <a:pt x="328657" y="213056"/>
                  </a:lnTo>
                  <a:lnTo>
                    <a:pt x="322299" y="208533"/>
                  </a:lnTo>
                  <a:lnTo>
                    <a:pt x="318443" y="201296"/>
                  </a:lnTo>
                  <a:lnTo>
                    <a:pt x="316522" y="191896"/>
                  </a:lnTo>
                  <a:lnTo>
                    <a:pt x="304668" y="143712"/>
                  </a:lnTo>
                  <a:lnTo>
                    <a:pt x="280987" y="107811"/>
                  </a:lnTo>
                  <a:lnTo>
                    <a:pt x="245381" y="84124"/>
                  </a:lnTo>
                  <a:lnTo>
                    <a:pt x="197751" y="72580"/>
                  </a:lnTo>
                  <a:lnTo>
                    <a:pt x="188280" y="70783"/>
                  </a:lnTo>
                  <a:lnTo>
                    <a:pt x="180935" y="67097"/>
                  </a:lnTo>
                  <a:lnTo>
                    <a:pt x="176254" y="60911"/>
                  </a:lnTo>
                  <a:lnTo>
                    <a:pt x="174777" y="51612"/>
                  </a:lnTo>
                  <a:lnTo>
                    <a:pt x="176971" y="41658"/>
                  </a:lnTo>
                  <a:lnTo>
                    <a:pt x="182454" y="35345"/>
                  </a:lnTo>
                  <a:lnTo>
                    <a:pt x="190547" y="32054"/>
                  </a:lnTo>
                  <a:lnTo>
                    <a:pt x="200571" y="31165"/>
                  </a:lnTo>
                  <a:lnTo>
                    <a:pt x="298653" y="31165"/>
                  </a:lnTo>
                  <a:lnTo>
                    <a:pt x="281215" y="19985"/>
                  </a:lnTo>
                  <a:lnTo>
                    <a:pt x="240299" y="5259"/>
                  </a:lnTo>
                  <a:lnTo>
                    <a:pt x="195554" y="0"/>
                  </a:lnTo>
                  <a:close/>
                </a:path>
                <a:path w="389254" h="389254">
                  <a:moveTo>
                    <a:pt x="298653" y="31165"/>
                  </a:moveTo>
                  <a:lnTo>
                    <a:pt x="200571" y="31165"/>
                  </a:lnTo>
                  <a:lnTo>
                    <a:pt x="248406" y="39917"/>
                  </a:lnTo>
                  <a:lnTo>
                    <a:pt x="291187" y="63073"/>
                  </a:lnTo>
                  <a:lnTo>
                    <a:pt x="325797" y="97539"/>
                  </a:lnTo>
                  <a:lnTo>
                    <a:pt x="349119" y="140220"/>
                  </a:lnTo>
                  <a:lnTo>
                    <a:pt x="358038" y="188023"/>
                  </a:lnTo>
                  <a:lnTo>
                    <a:pt x="357223" y="197860"/>
                  </a:lnTo>
                  <a:lnTo>
                    <a:pt x="354172" y="206063"/>
                  </a:lnTo>
                  <a:lnTo>
                    <a:pt x="348067" y="211819"/>
                  </a:lnTo>
                  <a:lnTo>
                    <a:pt x="338086" y="214312"/>
                  </a:lnTo>
                  <a:lnTo>
                    <a:pt x="386850" y="214312"/>
                  </a:lnTo>
                  <a:lnTo>
                    <a:pt x="384124" y="150846"/>
                  </a:lnTo>
                  <a:lnTo>
                    <a:pt x="369755" y="109608"/>
                  </a:lnTo>
                  <a:lnTo>
                    <a:pt x="347065" y="73295"/>
                  </a:lnTo>
                  <a:lnTo>
                    <a:pt x="317177" y="43042"/>
                  </a:lnTo>
                  <a:lnTo>
                    <a:pt x="298653" y="31165"/>
                  </a:lnTo>
                  <a:close/>
                </a:path>
              </a:pathLst>
            </a:custGeom>
            <a:solidFill>
              <a:srgbClr val="528E87"/>
            </a:solidFill>
          </p:spPr>
          <p:txBody>
            <a:bodyPr wrap="square" lIns="0" tIns="0" rIns="0" bIns="0" rtlCol="0"/>
            <a:lstStyle/>
            <a:p>
              <a:endParaRPr/>
            </a:p>
          </p:txBody>
        </p:sp>
        <p:pic>
          <p:nvPicPr>
            <p:cNvPr id="188" name="object 188"/>
            <p:cNvPicPr/>
            <p:nvPr/>
          </p:nvPicPr>
          <p:blipFill>
            <a:blip r:embed="rId30" cstate="print"/>
            <a:stretch>
              <a:fillRect/>
            </a:stretch>
          </p:blipFill>
          <p:spPr>
            <a:xfrm>
              <a:off x="3693850" y="10669685"/>
              <a:ext cx="183261" cy="183146"/>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326162"/>
            <a:ext cx="10800080" cy="9451340"/>
            <a:chOff x="0" y="2326162"/>
            <a:chExt cx="10800080" cy="9451340"/>
          </a:xfrm>
        </p:grpSpPr>
        <p:sp>
          <p:nvSpPr>
            <p:cNvPr id="3" name="object 3"/>
            <p:cNvSpPr/>
            <p:nvPr/>
          </p:nvSpPr>
          <p:spPr>
            <a:xfrm>
              <a:off x="0" y="2326162"/>
              <a:ext cx="5406390" cy="4911090"/>
            </a:xfrm>
            <a:custGeom>
              <a:avLst/>
              <a:gdLst/>
              <a:ahLst/>
              <a:cxnLst/>
              <a:rect l="l" t="t" r="r" b="b"/>
              <a:pathLst>
                <a:path w="5406390" h="4911090">
                  <a:moveTo>
                    <a:pt x="5406351" y="0"/>
                  </a:moveTo>
                  <a:lnTo>
                    <a:pt x="0" y="0"/>
                  </a:lnTo>
                  <a:lnTo>
                    <a:pt x="0" y="3630396"/>
                  </a:lnTo>
                  <a:lnTo>
                    <a:pt x="5390502" y="4910810"/>
                  </a:lnTo>
                  <a:lnTo>
                    <a:pt x="5406351" y="2306713"/>
                  </a:lnTo>
                  <a:lnTo>
                    <a:pt x="5406351" y="0"/>
                  </a:lnTo>
                  <a:close/>
                </a:path>
              </a:pathLst>
            </a:custGeom>
            <a:solidFill>
              <a:srgbClr val="F39639"/>
            </a:solidFill>
          </p:spPr>
          <p:txBody>
            <a:bodyPr wrap="square" lIns="0" tIns="0" rIns="0" bIns="0" rtlCol="0"/>
            <a:lstStyle/>
            <a:p>
              <a:endParaRPr/>
            </a:p>
          </p:txBody>
        </p:sp>
        <p:sp>
          <p:nvSpPr>
            <p:cNvPr id="4" name="object 4"/>
            <p:cNvSpPr/>
            <p:nvPr/>
          </p:nvSpPr>
          <p:spPr>
            <a:xfrm>
              <a:off x="5390507" y="4320521"/>
              <a:ext cx="5409565" cy="7456805"/>
            </a:xfrm>
            <a:custGeom>
              <a:avLst/>
              <a:gdLst/>
              <a:ahLst/>
              <a:cxnLst/>
              <a:rect l="l" t="t" r="r" b="b"/>
              <a:pathLst>
                <a:path w="5409565" h="7456805">
                  <a:moveTo>
                    <a:pt x="5409488" y="0"/>
                  </a:moveTo>
                  <a:lnTo>
                    <a:pt x="2126843" y="2122716"/>
                  </a:lnTo>
                  <a:lnTo>
                    <a:pt x="0" y="2992666"/>
                  </a:lnTo>
                  <a:lnTo>
                    <a:pt x="3341077" y="7456703"/>
                  </a:lnTo>
                  <a:lnTo>
                    <a:pt x="5409488" y="7456703"/>
                  </a:lnTo>
                  <a:lnTo>
                    <a:pt x="5409488" y="0"/>
                  </a:lnTo>
                  <a:close/>
                </a:path>
              </a:pathLst>
            </a:custGeom>
            <a:solidFill>
              <a:srgbClr val="8FCDC1"/>
            </a:solidFill>
          </p:spPr>
          <p:txBody>
            <a:bodyPr wrap="square" lIns="0" tIns="0" rIns="0" bIns="0" rtlCol="0"/>
            <a:lstStyle/>
            <a:p>
              <a:endParaRPr/>
            </a:p>
          </p:txBody>
        </p:sp>
        <p:sp>
          <p:nvSpPr>
            <p:cNvPr id="5" name="object 5"/>
            <p:cNvSpPr/>
            <p:nvPr/>
          </p:nvSpPr>
          <p:spPr>
            <a:xfrm>
              <a:off x="5407670" y="2326162"/>
              <a:ext cx="5392420" cy="4911090"/>
            </a:xfrm>
            <a:custGeom>
              <a:avLst/>
              <a:gdLst/>
              <a:ahLst/>
              <a:cxnLst/>
              <a:rect l="l" t="t" r="r" b="b"/>
              <a:pathLst>
                <a:path w="5392420" h="4911090">
                  <a:moveTo>
                    <a:pt x="5392331" y="0"/>
                  </a:moveTo>
                  <a:lnTo>
                    <a:pt x="0" y="0"/>
                  </a:lnTo>
                  <a:lnTo>
                    <a:pt x="0" y="2306713"/>
                  </a:lnTo>
                  <a:lnTo>
                    <a:pt x="15836" y="4910810"/>
                  </a:lnTo>
                  <a:lnTo>
                    <a:pt x="5392331" y="3184131"/>
                  </a:lnTo>
                  <a:lnTo>
                    <a:pt x="5392331" y="0"/>
                  </a:lnTo>
                  <a:close/>
                </a:path>
              </a:pathLst>
            </a:custGeom>
            <a:solidFill>
              <a:srgbClr val="E5596D"/>
            </a:solidFill>
          </p:spPr>
          <p:txBody>
            <a:bodyPr wrap="square" lIns="0" tIns="0" rIns="0" bIns="0" rtlCol="0"/>
            <a:lstStyle/>
            <a:p>
              <a:endParaRPr/>
            </a:p>
          </p:txBody>
        </p:sp>
        <p:pic>
          <p:nvPicPr>
            <p:cNvPr id="6" name="object 6"/>
            <p:cNvPicPr/>
            <p:nvPr/>
          </p:nvPicPr>
          <p:blipFill>
            <a:blip r:embed="rId2" cstate="print"/>
            <a:stretch>
              <a:fillRect/>
            </a:stretch>
          </p:blipFill>
          <p:spPr>
            <a:xfrm>
              <a:off x="1986927" y="4415264"/>
              <a:ext cx="6302792" cy="7361953"/>
            </a:xfrm>
            <a:prstGeom prst="rect">
              <a:avLst/>
            </a:prstGeom>
          </p:spPr>
        </p:pic>
      </p:grpSp>
      <p:sp>
        <p:nvSpPr>
          <p:cNvPr id="7" name="object 7"/>
          <p:cNvSpPr txBox="1"/>
          <p:nvPr/>
        </p:nvSpPr>
        <p:spPr>
          <a:xfrm rot="4560000">
            <a:off x="6424007" y="6968958"/>
            <a:ext cx="183759" cy="139700"/>
          </a:xfrm>
          <a:prstGeom prst="rect">
            <a:avLst/>
          </a:prstGeom>
        </p:spPr>
        <p:txBody>
          <a:bodyPr vert="horz" wrap="square" lIns="0" tIns="0" rIns="0" bIns="0" rtlCol="0">
            <a:spAutoFit/>
          </a:bodyPr>
          <a:lstStyle/>
          <a:p>
            <a:pPr>
              <a:lnSpc>
                <a:spcPts val="1100"/>
              </a:lnSpc>
            </a:pPr>
            <a:r>
              <a:rPr sz="1100" b="1" spc="75" dirty="0">
                <a:solidFill>
                  <a:srgbClr val="8FCDC1"/>
                </a:solidFill>
                <a:latin typeface="Arial"/>
                <a:cs typeface="Arial"/>
              </a:rPr>
              <a:t>Q</a:t>
            </a:r>
            <a:endParaRPr sz="1100">
              <a:latin typeface="Arial"/>
              <a:cs typeface="Arial"/>
            </a:endParaRPr>
          </a:p>
        </p:txBody>
      </p:sp>
      <p:sp>
        <p:nvSpPr>
          <p:cNvPr id="8" name="object 8"/>
          <p:cNvSpPr txBox="1"/>
          <p:nvPr/>
        </p:nvSpPr>
        <p:spPr>
          <a:xfrm rot="4860000">
            <a:off x="6449553" y="7080846"/>
            <a:ext cx="176548" cy="139700"/>
          </a:xfrm>
          <a:prstGeom prst="rect">
            <a:avLst/>
          </a:prstGeom>
        </p:spPr>
        <p:txBody>
          <a:bodyPr vert="horz" wrap="square" lIns="0" tIns="0" rIns="0" bIns="0" rtlCol="0">
            <a:spAutoFit/>
          </a:bodyPr>
          <a:lstStyle/>
          <a:p>
            <a:pPr>
              <a:lnSpc>
                <a:spcPts val="1095"/>
              </a:lnSpc>
            </a:pPr>
            <a:r>
              <a:rPr sz="1100" b="1" spc="35" dirty="0">
                <a:solidFill>
                  <a:srgbClr val="8FCDC1"/>
                </a:solidFill>
                <a:latin typeface="Arial"/>
                <a:cs typeface="Arial"/>
              </a:rPr>
              <a:t>U</a:t>
            </a:r>
            <a:endParaRPr sz="1100">
              <a:latin typeface="Arial"/>
              <a:cs typeface="Arial"/>
            </a:endParaRPr>
          </a:p>
        </p:txBody>
      </p:sp>
      <p:sp>
        <p:nvSpPr>
          <p:cNvPr id="9" name="object 9"/>
          <p:cNvSpPr txBox="1"/>
          <p:nvPr/>
        </p:nvSpPr>
        <p:spPr>
          <a:xfrm rot="5160000">
            <a:off x="6463325" y="7181572"/>
            <a:ext cx="169440"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É</a:t>
            </a:r>
            <a:endParaRPr sz="1100">
              <a:latin typeface="Arial"/>
              <a:cs typeface="Arial"/>
            </a:endParaRPr>
          </a:p>
        </p:txBody>
      </p:sp>
      <p:sp>
        <p:nvSpPr>
          <p:cNvPr id="10" name="object 10"/>
          <p:cNvSpPr txBox="1"/>
          <p:nvPr/>
        </p:nvSpPr>
        <p:spPr>
          <a:xfrm rot="5580000">
            <a:off x="6463435" y="7318991"/>
            <a:ext cx="168724"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P</a:t>
            </a:r>
            <a:endParaRPr sz="1100">
              <a:latin typeface="Arial"/>
              <a:cs typeface="Arial"/>
            </a:endParaRPr>
          </a:p>
        </p:txBody>
      </p:sp>
      <p:sp>
        <p:nvSpPr>
          <p:cNvPr id="11" name="object 11"/>
          <p:cNvSpPr txBox="1"/>
          <p:nvPr/>
        </p:nvSpPr>
        <p:spPr>
          <a:xfrm rot="5880000">
            <a:off x="6443719" y="7426294"/>
            <a:ext cx="185003" cy="139700"/>
          </a:xfrm>
          <a:prstGeom prst="rect">
            <a:avLst/>
          </a:prstGeom>
        </p:spPr>
        <p:txBody>
          <a:bodyPr vert="horz" wrap="square" lIns="0" tIns="0" rIns="0" bIns="0" rtlCol="0">
            <a:spAutoFit/>
          </a:bodyPr>
          <a:lstStyle/>
          <a:p>
            <a:pPr>
              <a:lnSpc>
                <a:spcPts val="1095"/>
              </a:lnSpc>
            </a:pPr>
            <a:r>
              <a:rPr sz="1100" b="1" spc="75" dirty="0">
                <a:solidFill>
                  <a:srgbClr val="8FCDC1"/>
                </a:solidFill>
                <a:latin typeface="Arial"/>
                <a:cs typeface="Arial"/>
              </a:rPr>
              <a:t>O</a:t>
            </a:r>
            <a:endParaRPr sz="1100">
              <a:latin typeface="Arial"/>
              <a:cs typeface="Arial"/>
            </a:endParaRPr>
          </a:p>
        </p:txBody>
      </p:sp>
      <p:sp>
        <p:nvSpPr>
          <p:cNvPr id="12" name="object 12"/>
          <p:cNvSpPr txBox="1"/>
          <p:nvPr/>
        </p:nvSpPr>
        <p:spPr>
          <a:xfrm rot="6180000">
            <a:off x="6432084" y="7526417"/>
            <a:ext cx="168016" cy="139700"/>
          </a:xfrm>
          <a:prstGeom prst="rect">
            <a:avLst/>
          </a:prstGeom>
        </p:spPr>
        <p:txBody>
          <a:bodyPr vert="horz" wrap="square" lIns="0" tIns="0" rIns="0" bIns="0" rtlCol="0">
            <a:spAutoFit/>
          </a:bodyPr>
          <a:lstStyle/>
          <a:p>
            <a:pPr>
              <a:lnSpc>
                <a:spcPts val="1095"/>
              </a:lnSpc>
            </a:pPr>
            <a:r>
              <a:rPr sz="1100" b="1" spc="40" dirty="0">
                <a:solidFill>
                  <a:srgbClr val="8FCDC1"/>
                </a:solidFill>
                <a:latin typeface="Arial"/>
                <a:cs typeface="Arial"/>
              </a:rPr>
              <a:t>T</a:t>
            </a:r>
            <a:endParaRPr sz="1100">
              <a:latin typeface="Arial"/>
              <a:cs typeface="Arial"/>
            </a:endParaRPr>
          </a:p>
        </p:txBody>
      </p:sp>
      <p:sp>
        <p:nvSpPr>
          <p:cNvPr id="13" name="object 13"/>
          <p:cNvSpPr txBox="1"/>
          <p:nvPr/>
        </p:nvSpPr>
        <p:spPr>
          <a:xfrm rot="6480000">
            <a:off x="6405394" y="7615977"/>
            <a:ext cx="169081" cy="139700"/>
          </a:xfrm>
          <a:prstGeom prst="rect">
            <a:avLst/>
          </a:prstGeom>
        </p:spPr>
        <p:txBody>
          <a:bodyPr vert="horz" wrap="square" lIns="0" tIns="0" rIns="0" bIns="0" rtlCol="0">
            <a:spAutoFit/>
          </a:bodyPr>
          <a:lstStyle/>
          <a:p>
            <a:pPr>
              <a:lnSpc>
                <a:spcPts val="1095"/>
              </a:lnSpc>
            </a:pPr>
            <a:r>
              <a:rPr sz="1100" b="1" dirty="0">
                <a:solidFill>
                  <a:srgbClr val="8FCDC1"/>
                </a:solidFill>
                <a:latin typeface="Arial"/>
                <a:cs typeface="Arial"/>
              </a:rPr>
              <a:t>E</a:t>
            </a:r>
            <a:endParaRPr sz="1100">
              <a:latin typeface="Arial"/>
              <a:cs typeface="Arial"/>
            </a:endParaRPr>
          </a:p>
        </p:txBody>
      </p:sp>
      <p:sp>
        <p:nvSpPr>
          <p:cNvPr id="14" name="object 14"/>
          <p:cNvSpPr txBox="1"/>
          <p:nvPr/>
        </p:nvSpPr>
        <p:spPr>
          <a:xfrm rot="6780000">
            <a:off x="6362908" y="7712474"/>
            <a:ext cx="179300"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N</a:t>
            </a:r>
            <a:endParaRPr sz="1100">
              <a:latin typeface="Arial"/>
              <a:cs typeface="Arial"/>
            </a:endParaRPr>
          </a:p>
        </p:txBody>
      </p:sp>
      <p:sp>
        <p:nvSpPr>
          <p:cNvPr id="15" name="object 15"/>
          <p:cNvSpPr txBox="1"/>
          <p:nvPr/>
        </p:nvSpPr>
        <p:spPr>
          <a:xfrm rot="7140000">
            <a:off x="6317001" y="7809946"/>
            <a:ext cx="174244" cy="139700"/>
          </a:xfrm>
          <a:prstGeom prst="rect">
            <a:avLst/>
          </a:prstGeom>
        </p:spPr>
        <p:txBody>
          <a:bodyPr vert="horz" wrap="square" lIns="0" tIns="0" rIns="0" bIns="0" rtlCol="0">
            <a:spAutoFit/>
          </a:bodyPr>
          <a:lstStyle/>
          <a:p>
            <a:pPr>
              <a:lnSpc>
                <a:spcPts val="1100"/>
              </a:lnSpc>
            </a:pPr>
            <a:r>
              <a:rPr sz="1100" b="1" spc="15" dirty="0">
                <a:solidFill>
                  <a:srgbClr val="8FCDC1"/>
                </a:solidFill>
                <a:latin typeface="Arial"/>
                <a:cs typeface="Arial"/>
              </a:rPr>
              <a:t>C</a:t>
            </a:r>
            <a:endParaRPr sz="1100">
              <a:latin typeface="Arial"/>
              <a:cs typeface="Arial"/>
            </a:endParaRPr>
          </a:p>
        </p:txBody>
      </p:sp>
      <p:sp>
        <p:nvSpPr>
          <p:cNvPr id="16" name="object 16"/>
          <p:cNvSpPr txBox="1"/>
          <p:nvPr/>
        </p:nvSpPr>
        <p:spPr>
          <a:xfrm rot="7320000">
            <a:off x="6290526" y="7875254"/>
            <a:ext cx="148220" cy="139700"/>
          </a:xfrm>
          <a:prstGeom prst="rect">
            <a:avLst/>
          </a:prstGeom>
        </p:spPr>
        <p:txBody>
          <a:bodyPr vert="horz" wrap="square" lIns="0" tIns="0" rIns="0" bIns="0" rtlCol="0">
            <a:spAutoFit/>
          </a:bodyPr>
          <a:lstStyle/>
          <a:p>
            <a:pPr>
              <a:lnSpc>
                <a:spcPts val="1095"/>
              </a:lnSpc>
            </a:pPr>
            <a:r>
              <a:rPr sz="1100" b="1" spc="60" dirty="0">
                <a:solidFill>
                  <a:srgbClr val="8FCDC1"/>
                </a:solidFill>
                <a:latin typeface="Arial"/>
                <a:cs typeface="Arial"/>
              </a:rPr>
              <a:t>I</a:t>
            </a:r>
            <a:endParaRPr sz="1100">
              <a:latin typeface="Arial"/>
              <a:cs typeface="Arial"/>
            </a:endParaRPr>
          </a:p>
        </p:txBody>
      </p:sp>
      <p:sp>
        <p:nvSpPr>
          <p:cNvPr id="17" name="object 17"/>
          <p:cNvSpPr txBox="1"/>
          <p:nvPr/>
        </p:nvSpPr>
        <p:spPr>
          <a:xfrm rot="4500000">
            <a:off x="6305229" y="6986423"/>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18" name="object 18"/>
          <p:cNvSpPr txBox="1"/>
          <p:nvPr/>
        </p:nvSpPr>
        <p:spPr>
          <a:xfrm rot="4800000">
            <a:off x="6323374" y="7070182"/>
            <a:ext cx="152517" cy="127000"/>
          </a:xfrm>
          <a:prstGeom prst="rect">
            <a:avLst/>
          </a:prstGeom>
        </p:spPr>
        <p:txBody>
          <a:bodyPr vert="horz" wrap="square" lIns="0" tIns="0" rIns="0" bIns="0" rtlCol="0">
            <a:spAutoFit/>
          </a:bodyPr>
          <a:lstStyle/>
          <a:p>
            <a:pPr>
              <a:lnSpc>
                <a:spcPts val="994"/>
              </a:lnSpc>
            </a:pPr>
            <a:r>
              <a:rPr sz="1000" spc="-15" dirty="0">
                <a:solidFill>
                  <a:srgbClr val="8FCDC1"/>
                </a:solidFill>
                <a:latin typeface="Arial MT"/>
                <a:cs typeface="Arial MT"/>
              </a:rPr>
              <a:t>S</a:t>
            </a:r>
            <a:endParaRPr sz="1000">
              <a:latin typeface="Arial MT"/>
              <a:cs typeface="Arial MT"/>
            </a:endParaRPr>
          </a:p>
        </p:txBody>
      </p:sp>
      <p:sp>
        <p:nvSpPr>
          <p:cNvPr id="19" name="object 19"/>
          <p:cNvSpPr txBox="1"/>
          <p:nvPr/>
        </p:nvSpPr>
        <p:spPr>
          <a:xfrm rot="5100000">
            <a:off x="6331312" y="7158922"/>
            <a:ext cx="158369" cy="127000"/>
          </a:xfrm>
          <a:prstGeom prst="rect">
            <a:avLst/>
          </a:prstGeom>
        </p:spPr>
        <p:txBody>
          <a:bodyPr vert="horz" wrap="square" lIns="0" tIns="0" rIns="0" bIns="0" rtlCol="0">
            <a:spAutoFit/>
          </a:bodyPr>
          <a:lstStyle/>
          <a:p>
            <a:pPr>
              <a:lnSpc>
                <a:spcPts val="994"/>
              </a:lnSpc>
            </a:pPr>
            <a:r>
              <a:rPr sz="1000" spc="5" dirty="0">
                <a:solidFill>
                  <a:srgbClr val="8FCDC1"/>
                </a:solidFill>
                <a:latin typeface="Arial MT"/>
                <a:cs typeface="Arial MT"/>
              </a:rPr>
              <a:t>C</a:t>
            </a:r>
            <a:endParaRPr sz="1000">
              <a:latin typeface="Arial MT"/>
              <a:cs typeface="Arial MT"/>
            </a:endParaRPr>
          </a:p>
        </p:txBody>
      </p:sp>
      <p:sp>
        <p:nvSpPr>
          <p:cNvPr id="20" name="object 20"/>
          <p:cNvSpPr txBox="1"/>
          <p:nvPr/>
        </p:nvSpPr>
        <p:spPr>
          <a:xfrm>
            <a:off x="6336228" y="7256534"/>
            <a:ext cx="154940" cy="128905"/>
          </a:xfrm>
          <a:prstGeom prst="rect">
            <a:avLst/>
          </a:prstGeom>
        </p:spPr>
        <p:txBody>
          <a:bodyPr vert="vert" wrap="square" lIns="0" tIns="0" rIns="0" bIns="0" rtlCol="0">
            <a:spAutoFit/>
          </a:bodyPr>
          <a:lstStyle/>
          <a:p>
            <a:pPr marL="12700">
              <a:lnSpc>
                <a:spcPts val="1100"/>
              </a:lnSpc>
            </a:pPr>
            <a:r>
              <a:rPr sz="1000" dirty="0">
                <a:solidFill>
                  <a:srgbClr val="8FCDC1"/>
                </a:solidFill>
                <a:latin typeface="Arial MT"/>
                <a:cs typeface="Arial MT"/>
              </a:rPr>
              <a:t>A</a:t>
            </a:r>
            <a:endParaRPr sz="1000">
              <a:latin typeface="Arial MT"/>
              <a:cs typeface="Arial MT"/>
            </a:endParaRPr>
          </a:p>
        </p:txBody>
      </p:sp>
      <p:sp>
        <p:nvSpPr>
          <p:cNvPr id="21" name="object 21"/>
          <p:cNvSpPr txBox="1"/>
          <p:nvPr/>
        </p:nvSpPr>
        <p:spPr>
          <a:xfrm rot="5760000">
            <a:off x="6332660" y="7348541"/>
            <a:ext cx="149764" cy="127000"/>
          </a:xfrm>
          <a:prstGeom prst="rect">
            <a:avLst/>
          </a:prstGeom>
        </p:spPr>
        <p:txBody>
          <a:bodyPr vert="horz" wrap="square" lIns="0" tIns="0" rIns="0" bIns="0" rtlCol="0">
            <a:spAutoFit/>
          </a:bodyPr>
          <a:lstStyle/>
          <a:p>
            <a:pPr>
              <a:lnSpc>
                <a:spcPts val="1000"/>
              </a:lnSpc>
            </a:pPr>
            <a:r>
              <a:rPr sz="1000" spc="60" dirty="0">
                <a:solidFill>
                  <a:srgbClr val="8FCDC1"/>
                </a:solidFill>
                <a:latin typeface="Arial MT"/>
                <a:cs typeface="Arial MT"/>
              </a:rPr>
              <a:t>L</a:t>
            </a:r>
            <a:endParaRPr sz="1000">
              <a:latin typeface="Arial MT"/>
              <a:cs typeface="Arial MT"/>
            </a:endParaRPr>
          </a:p>
        </p:txBody>
      </p:sp>
      <p:sp>
        <p:nvSpPr>
          <p:cNvPr id="22" name="object 22"/>
          <p:cNvSpPr txBox="1"/>
          <p:nvPr/>
        </p:nvSpPr>
        <p:spPr>
          <a:xfrm rot="6060000">
            <a:off x="6311966" y="7438761"/>
            <a:ext cx="163036" cy="127000"/>
          </a:xfrm>
          <a:prstGeom prst="rect">
            <a:avLst/>
          </a:prstGeom>
        </p:spPr>
        <p:txBody>
          <a:bodyPr vert="horz" wrap="square" lIns="0" tIns="0" rIns="0" bIns="0" rtlCol="0">
            <a:spAutoFit/>
          </a:bodyPr>
          <a:lstStyle/>
          <a:p>
            <a:pPr>
              <a:lnSpc>
                <a:spcPts val="994"/>
              </a:lnSpc>
            </a:pPr>
            <a:r>
              <a:rPr sz="1000" spc="125" dirty="0">
                <a:solidFill>
                  <a:srgbClr val="8FCDC1"/>
                </a:solidFill>
                <a:latin typeface="Arial MT"/>
                <a:cs typeface="Arial MT"/>
              </a:rPr>
              <a:t>A</a:t>
            </a:r>
            <a:endParaRPr sz="1000">
              <a:latin typeface="Arial MT"/>
              <a:cs typeface="Arial MT"/>
            </a:endParaRPr>
          </a:p>
        </p:txBody>
      </p:sp>
      <p:sp>
        <p:nvSpPr>
          <p:cNvPr id="23" name="object 23"/>
          <p:cNvSpPr txBox="1"/>
          <p:nvPr/>
        </p:nvSpPr>
        <p:spPr>
          <a:xfrm rot="6420000">
            <a:off x="6282070" y="7542602"/>
            <a:ext cx="169172" cy="127000"/>
          </a:xfrm>
          <a:prstGeom prst="rect">
            <a:avLst/>
          </a:prstGeom>
        </p:spPr>
        <p:txBody>
          <a:bodyPr vert="horz" wrap="square" lIns="0" tIns="0" rIns="0" bIns="0" rtlCol="0">
            <a:spAutoFit/>
          </a:bodyPr>
          <a:lstStyle/>
          <a:p>
            <a:pPr>
              <a:lnSpc>
                <a:spcPts val="994"/>
              </a:lnSpc>
            </a:pPr>
            <a:r>
              <a:rPr sz="1000" spc="35" dirty="0">
                <a:solidFill>
                  <a:srgbClr val="8FCDC1"/>
                </a:solidFill>
                <a:latin typeface="Arial MT"/>
                <a:cs typeface="Arial MT"/>
              </a:rPr>
              <a:t>M</a:t>
            </a:r>
            <a:endParaRPr sz="1000">
              <a:latin typeface="Arial MT"/>
              <a:cs typeface="Arial MT"/>
            </a:endParaRPr>
          </a:p>
        </p:txBody>
      </p:sp>
      <p:sp>
        <p:nvSpPr>
          <p:cNvPr id="24" name="object 24"/>
          <p:cNvSpPr txBox="1"/>
          <p:nvPr/>
        </p:nvSpPr>
        <p:spPr>
          <a:xfrm rot="6660000">
            <a:off x="6273399" y="7615201"/>
            <a:ext cx="134345" cy="127000"/>
          </a:xfrm>
          <a:prstGeom prst="rect">
            <a:avLst/>
          </a:prstGeom>
        </p:spPr>
        <p:txBody>
          <a:bodyPr vert="horz" wrap="square" lIns="0" tIns="0" rIns="0" bIns="0" rtlCol="0">
            <a:spAutoFit/>
          </a:bodyPr>
          <a:lstStyle/>
          <a:p>
            <a:pPr>
              <a:lnSpc>
                <a:spcPts val="994"/>
              </a:lnSpc>
            </a:pPr>
            <a:r>
              <a:rPr sz="1000" spc="45" dirty="0">
                <a:solidFill>
                  <a:srgbClr val="8FCDC1"/>
                </a:solidFill>
                <a:latin typeface="Arial MT"/>
                <a:cs typeface="Arial MT"/>
              </a:rPr>
              <a:t>I</a:t>
            </a:r>
            <a:endParaRPr sz="1000">
              <a:latin typeface="Arial MT"/>
              <a:cs typeface="Arial MT"/>
            </a:endParaRPr>
          </a:p>
        </p:txBody>
      </p:sp>
      <p:sp>
        <p:nvSpPr>
          <p:cNvPr id="25" name="object 25"/>
          <p:cNvSpPr txBox="1"/>
          <p:nvPr/>
        </p:nvSpPr>
        <p:spPr>
          <a:xfrm rot="6900000">
            <a:off x="6237717" y="7674239"/>
            <a:ext cx="153580" cy="127000"/>
          </a:xfrm>
          <a:prstGeom prst="rect">
            <a:avLst/>
          </a:prstGeom>
        </p:spPr>
        <p:txBody>
          <a:bodyPr vert="horz" wrap="square" lIns="0" tIns="0" rIns="0" bIns="0" rtlCol="0">
            <a:spAutoFit/>
          </a:bodyPr>
          <a:lstStyle/>
          <a:p>
            <a:pPr>
              <a:lnSpc>
                <a:spcPts val="994"/>
              </a:lnSpc>
            </a:pPr>
            <a:r>
              <a:rPr sz="1000" dirty="0">
                <a:solidFill>
                  <a:srgbClr val="8FCDC1"/>
                </a:solidFill>
                <a:latin typeface="Arial MT"/>
                <a:cs typeface="Arial MT"/>
              </a:rPr>
              <a:t>E</a:t>
            </a:r>
            <a:endParaRPr sz="1000">
              <a:latin typeface="Arial MT"/>
              <a:cs typeface="Arial MT"/>
            </a:endParaRPr>
          </a:p>
        </p:txBody>
      </p:sp>
      <p:sp>
        <p:nvSpPr>
          <p:cNvPr id="26" name="object 26"/>
          <p:cNvSpPr txBox="1"/>
          <p:nvPr/>
        </p:nvSpPr>
        <p:spPr>
          <a:xfrm rot="7200000">
            <a:off x="6188637" y="7756715"/>
            <a:ext cx="163036" cy="127000"/>
          </a:xfrm>
          <a:prstGeom prst="rect">
            <a:avLst/>
          </a:prstGeom>
        </p:spPr>
        <p:txBody>
          <a:bodyPr vert="horz" wrap="square" lIns="0" tIns="0" rIns="0" bIns="0" rtlCol="0">
            <a:spAutoFit/>
          </a:bodyPr>
          <a:lstStyle/>
          <a:p>
            <a:pPr>
              <a:lnSpc>
                <a:spcPts val="994"/>
              </a:lnSpc>
            </a:pPr>
            <a:r>
              <a:rPr sz="1000" spc="60" dirty="0">
                <a:solidFill>
                  <a:srgbClr val="8FCDC1"/>
                </a:solidFill>
                <a:latin typeface="Arial MT"/>
                <a:cs typeface="Arial MT"/>
              </a:rPr>
              <a:t>N</a:t>
            </a:r>
            <a:endParaRPr sz="1000">
              <a:latin typeface="Arial MT"/>
              <a:cs typeface="Arial MT"/>
            </a:endParaRPr>
          </a:p>
        </p:txBody>
      </p:sp>
      <p:sp>
        <p:nvSpPr>
          <p:cNvPr id="27" name="object 27"/>
          <p:cNvSpPr txBox="1"/>
          <p:nvPr/>
        </p:nvSpPr>
        <p:spPr>
          <a:xfrm rot="7560000">
            <a:off x="6229119" y="7940677"/>
            <a:ext cx="179699" cy="139700"/>
          </a:xfrm>
          <a:prstGeom prst="rect">
            <a:avLst/>
          </a:prstGeom>
        </p:spPr>
        <p:txBody>
          <a:bodyPr vert="horz" wrap="square" lIns="0" tIns="0" rIns="0" bIns="0" rtlCol="0">
            <a:spAutoFit/>
          </a:bodyPr>
          <a:lstStyle/>
          <a:p>
            <a:pPr>
              <a:lnSpc>
                <a:spcPts val="1095"/>
              </a:lnSpc>
            </a:pPr>
            <a:r>
              <a:rPr sz="1100" b="1" spc="70" dirty="0">
                <a:solidFill>
                  <a:srgbClr val="8FCDC1"/>
                </a:solidFill>
                <a:latin typeface="Arial"/>
                <a:cs typeface="Arial"/>
              </a:rPr>
              <a:t>A</a:t>
            </a:r>
            <a:endParaRPr sz="1100">
              <a:latin typeface="Arial"/>
              <a:cs typeface="Arial"/>
            </a:endParaRPr>
          </a:p>
        </p:txBody>
      </p:sp>
      <p:sp>
        <p:nvSpPr>
          <p:cNvPr id="28" name="object 28"/>
          <p:cNvSpPr txBox="1"/>
          <p:nvPr/>
        </p:nvSpPr>
        <p:spPr>
          <a:xfrm rot="7560000">
            <a:off x="6142221" y="7834265"/>
            <a:ext cx="152517" cy="127000"/>
          </a:xfrm>
          <a:prstGeom prst="rect">
            <a:avLst/>
          </a:prstGeom>
        </p:spPr>
        <p:txBody>
          <a:bodyPr vert="horz" wrap="square" lIns="0" tIns="0" rIns="0" bIns="0" rtlCol="0">
            <a:spAutoFit/>
          </a:bodyPr>
          <a:lstStyle/>
          <a:p>
            <a:pPr>
              <a:lnSpc>
                <a:spcPts val="1000"/>
              </a:lnSpc>
            </a:pPr>
            <a:r>
              <a:rPr sz="1000" spc="45" dirty="0">
                <a:solidFill>
                  <a:srgbClr val="8FCDC1"/>
                </a:solidFill>
                <a:latin typeface="Arial MT"/>
                <a:cs typeface="Arial MT"/>
              </a:rPr>
              <a:t>T</a:t>
            </a:r>
            <a:endParaRPr sz="1000">
              <a:latin typeface="Arial MT"/>
              <a:cs typeface="Arial MT"/>
            </a:endParaRPr>
          </a:p>
        </p:txBody>
      </p:sp>
      <p:sp>
        <p:nvSpPr>
          <p:cNvPr id="29" name="object 29"/>
          <p:cNvSpPr txBox="1"/>
          <p:nvPr/>
        </p:nvSpPr>
        <p:spPr>
          <a:xfrm rot="7860000">
            <a:off x="6172573" y="8018198"/>
            <a:ext cx="165587" cy="139700"/>
          </a:xfrm>
          <a:prstGeom prst="rect">
            <a:avLst/>
          </a:prstGeom>
        </p:spPr>
        <p:txBody>
          <a:bodyPr vert="horz" wrap="square" lIns="0" tIns="0" rIns="0" bIns="0" rtlCol="0">
            <a:spAutoFit/>
          </a:bodyPr>
          <a:lstStyle/>
          <a:p>
            <a:pPr>
              <a:lnSpc>
                <a:spcPts val="1095"/>
              </a:lnSpc>
            </a:pPr>
            <a:r>
              <a:rPr sz="1100" b="1" spc="5" dirty="0">
                <a:solidFill>
                  <a:srgbClr val="8FCDC1"/>
                </a:solidFill>
                <a:latin typeface="Arial"/>
                <a:cs typeface="Arial"/>
              </a:rPr>
              <a:t>L</a:t>
            </a:r>
            <a:endParaRPr sz="1100">
              <a:latin typeface="Arial"/>
              <a:cs typeface="Arial"/>
            </a:endParaRPr>
          </a:p>
        </p:txBody>
      </p:sp>
      <p:sp>
        <p:nvSpPr>
          <p:cNvPr id="30" name="object 30"/>
          <p:cNvSpPr txBox="1"/>
          <p:nvPr/>
        </p:nvSpPr>
        <p:spPr>
          <a:xfrm rot="7860000">
            <a:off x="6077532" y="7906362"/>
            <a:ext cx="165860" cy="127000"/>
          </a:xfrm>
          <a:prstGeom prst="rect">
            <a:avLst/>
          </a:prstGeom>
        </p:spPr>
        <p:txBody>
          <a:bodyPr vert="horz" wrap="square" lIns="0" tIns="0" rIns="0" bIns="0" rtlCol="0">
            <a:spAutoFit/>
          </a:bodyPr>
          <a:lstStyle/>
          <a:p>
            <a:pPr>
              <a:lnSpc>
                <a:spcPts val="994"/>
              </a:lnSpc>
            </a:pPr>
            <a:r>
              <a:rPr sz="1000" spc="50" dirty="0">
                <a:solidFill>
                  <a:srgbClr val="8FCDC1"/>
                </a:solidFill>
                <a:latin typeface="Arial MT"/>
                <a:cs typeface="Arial MT"/>
              </a:rPr>
              <a:t>O</a:t>
            </a:r>
            <a:endParaRPr sz="1000">
              <a:latin typeface="Arial MT"/>
              <a:cs typeface="Arial MT"/>
            </a:endParaRPr>
          </a:p>
        </p:txBody>
      </p:sp>
      <p:sp>
        <p:nvSpPr>
          <p:cNvPr id="31" name="object 31"/>
          <p:cNvSpPr txBox="1"/>
          <p:nvPr/>
        </p:nvSpPr>
        <p:spPr>
          <a:xfrm rot="1020000">
            <a:off x="4967762" y="8293459"/>
            <a:ext cx="183568" cy="142875"/>
          </a:xfrm>
          <a:prstGeom prst="rect">
            <a:avLst/>
          </a:prstGeom>
        </p:spPr>
        <p:txBody>
          <a:bodyPr vert="horz" wrap="square" lIns="0" tIns="0" rIns="0" bIns="0" rtlCol="0">
            <a:spAutoFit/>
          </a:bodyPr>
          <a:lstStyle/>
          <a:p>
            <a:pPr>
              <a:lnSpc>
                <a:spcPts val="1125"/>
              </a:lnSpc>
            </a:pPr>
            <a:r>
              <a:rPr sz="1100" b="1" spc="90" dirty="0">
                <a:solidFill>
                  <a:srgbClr val="528F88"/>
                </a:solidFill>
                <a:latin typeface="Arial"/>
                <a:cs typeface="Arial"/>
              </a:rPr>
              <a:t>D</a:t>
            </a:r>
            <a:endParaRPr sz="1100">
              <a:latin typeface="Arial"/>
              <a:cs typeface="Arial"/>
            </a:endParaRPr>
          </a:p>
        </p:txBody>
      </p:sp>
      <p:sp>
        <p:nvSpPr>
          <p:cNvPr id="32" name="object 32"/>
          <p:cNvSpPr txBox="1"/>
          <p:nvPr/>
        </p:nvSpPr>
        <p:spPr>
          <a:xfrm rot="660000">
            <a:off x="5075111" y="8320685"/>
            <a:ext cx="174901" cy="142240"/>
          </a:xfrm>
          <a:prstGeom prst="rect">
            <a:avLst/>
          </a:prstGeom>
        </p:spPr>
        <p:txBody>
          <a:bodyPr vert="horz" wrap="square" lIns="0" tIns="0" rIns="0" bIns="0" rtlCol="0">
            <a:spAutoFit/>
          </a:bodyPr>
          <a:lstStyle/>
          <a:p>
            <a:pPr>
              <a:lnSpc>
                <a:spcPts val="1120"/>
              </a:lnSpc>
            </a:pPr>
            <a:r>
              <a:rPr sz="1100" b="1" spc="25" dirty="0">
                <a:solidFill>
                  <a:srgbClr val="528F88"/>
                </a:solidFill>
                <a:latin typeface="Arial"/>
                <a:cs typeface="Arial"/>
              </a:rPr>
              <a:t>E</a:t>
            </a:r>
            <a:endParaRPr sz="1100">
              <a:latin typeface="Arial"/>
              <a:cs typeface="Arial"/>
            </a:endParaRPr>
          </a:p>
        </p:txBody>
      </p:sp>
      <p:sp>
        <p:nvSpPr>
          <p:cNvPr id="33" name="object 33"/>
          <p:cNvSpPr txBox="1"/>
          <p:nvPr/>
        </p:nvSpPr>
        <p:spPr>
          <a:xfrm rot="60000">
            <a:off x="5269799" y="8343924"/>
            <a:ext cx="184754" cy="142875"/>
          </a:xfrm>
          <a:prstGeom prst="rect">
            <a:avLst/>
          </a:prstGeom>
        </p:spPr>
        <p:txBody>
          <a:bodyPr vert="horz" wrap="square" lIns="0" tIns="0" rIns="0" bIns="0" rtlCol="0">
            <a:spAutoFit/>
          </a:bodyPr>
          <a:lstStyle/>
          <a:p>
            <a:pPr>
              <a:lnSpc>
                <a:spcPts val="1125"/>
              </a:lnSpc>
            </a:pPr>
            <a:r>
              <a:rPr sz="1100" b="1" spc="100" dirty="0">
                <a:solidFill>
                  <a:srgbClr val="528F88"/>
                </a:solidFill>
                <a:latin typeface="Arial"/>
                <a:cs typeface="Arial"/>
              </a:rPr>
              <a:t>A</a:t>
            </a:r>
            <a:endParaRPr sz="1100">
              <a:latin typeface="Arial"/>
              <a:cs typeface="Arial"/>
            </a:endParaRPr>
          </a:p>
        </p:txBody>
      </p:sp>
      <p:sp>
        <p:nvSpPr>
          <p:cNvPr id="34" name="object 34"/>
          <p:cNvSpPr txBox="1"/>
          <p:nvPr/>
        </p:nvSpPr>
        <p:spPr>
          <a:xfrm rot="21360000">
            <a:off x="5381766" y="8341257"/>
            <a:ext cx="172423" cy="143510"/>
          </a:xfrm>
          <a:prstGeom prst="rect">
            <a:avLst/>
          </a:prstGeom>
        </p:spPr>
        <p:txBody>
          <a:bodyPr vert="horz" wrap="square" lIns="0" tIns="0" rIns="0" bIns="0" rtlCol="0">
            <a:spAutoFit/>
          </a:bodyPr>
          <a:lstStyle/>
          <a:p>
            <a:pPr>
              <a:lnSpc>
                <a:spcPts val="1130"/>
              </a:lnSpc>
            </a:pPr>
            <a:r>
              <a:rPr sz="1100" b="1" spc="70" dirty="0">
                <a:solidFill>
                  <a:srgbClr val="528F88"/>
                </a:solidFill>
                <a:latin typeface="Arial"/>
                <a:cs typeface="Arial"/>
              </a:rPr>
              <a:t>F</a:t>
            </a:r>
            <a:endParaRPr sz="1100">
              <a:latin typeface="Arial"/>
              <a:cs typeface="Arial"/>
            </a:endParaRPr>
          </a:p>
        </p:txBody>
      </p:sp>
      <p:sp>
        <p:nvSpPr>
          <p:cNvPr id="35" name="object 35"/>
          <p:cNvSpPr txBox="1"/>
          <p:nvPr/>
        </p:nvSpPr>
        <p:spPr>
          <a:xfrm rot="21180000">
            <a:off x="5464004" y="8333728"/>
            <a:ext cx="152834" cy="143510"/>
          </a:xfrm>
          <a:prstGeom prst="rect">
            <a:avLst/>
          </a:prstGeom>
        </p:spPr>
        <p:txBody>
          <a:bodyPr vert="horz" wrap="square" lIns="0" tIns="0" rIns="0" bIns="0" rtlCol="0">
            <a:spAutoFit/>
          </a:bodyPr>
          <a:lstStyle/>
          <a:p>
            <a:pPr>
              <a:lnSpc>
                <a:spcPts val="1130"/>
              </a:lnSpc>
            </a:pPr>
            <a:r>
              <a:rPr sz="1100" b="1" spc="75" dirty="0">
                <a:solidFill>
                  <a:srgbClr val="528F88"/>
                </a:solidFill>
                <a:latin typeface="Arial"/>
                <a:cs typeface="Arial"/>
              </a:rPr>
              <a:t>Í</a:t>
            </a:r>
            <a:endParaRPr sz="1100">
              <a:latin typeface="Arial"/>
              <a:cs typeface="Arial"/>
            </a:endParaRPr>
          </a:p>
        </p:txBody>
      </p:sp>
      <p:sp>
        <p:nvSpPr>
          <p:cNvPr id="36" name="object 36"/>
          <p:cNvSpPr txBox="1"/>
          <p:nvPr/>
        </p:nvSpPr>
        <p:spPr>
          <a:xfrm rot="20880000">
            <a:off x="5531244" y="8318400"/>
            <a:ext cx="190027" cy="143510"/>
          </a:xfrm>
          <a:prstGeom prst="rect">
            <a:avLst/>
          </a:prstGeom>
        </p:spPr>
        <p:txBody>
          <a:bodyPr vert="horz" wrap="square" lIns="0" tIns="0" rIns="0" bIns="0" rtlCol="0">
            <a:spAutoFit/>
          </a:bodyPr>
          <a:lstStyle/>
          <a:p>
            <a:pPr>
              <a:lnSpc>
                <a:spcPts val="1130"/>
              </a:lnSpc>
            </a:pPr>
            <a:r>
              <a:rPr sz="1100" b="1" spc="105" dirty="0">
                <a:solidFill>
                  <a:srgbClr val="528F88"/>
                </a:solidFill>
                <a:latin typeface="Arial"/>
                <a:cs typeface="Arial"/>
              </a:rPr>
              <a:t>O</a:t>
            </a:r>
            <a:endParaRPr sz="1100">
              <a:latin typeface="Arial"/>
              <a:cs typeface="Arial"/>
            </a:endParaRPr>
          </a:p>
        </p:txBody>
      </p:sp>
      <p:sp>
        <p:nvSpPr>
          <p:cNvPr id="37" name="object 37"/>
          <p:cNvSpPr txBox="1"/>
          <p:nvPr/>
        </p:nvSpPr>
        <p:spPr>
          <a:xfrm rot="20520000">
            <a:off x="5645494" y="8290177"/>
            <a:ext cx="171385" cy="142875"/>
          </a:xfrm>
          <a:prstGeom prst="rect">
            <a:avLst/>
          </a:prstGeom>
        </p:spPr>
        <p:txBody>
          <a:bodyPr vert="horz" wrap="square" lIns="0" tIns="0" rIns="0" bIns="0" rtlCol="0">
            <a:spAutoFit/>
          </a:bodyPr>
          <a:lstStyle/>
          <a:p>
            <a:pPr>
              <a:lnSpc>
                <a:spcPts val="1125"/>
              </a:lnSpc>
            </a:pPr>
            <a:r>
              <a:rPr sz="1100" b="1" spc="-10" dirty="0">
                <a:solidFill>
                  <a:srgbClr val="528F88"/>
                </a:solidFill>
                <a:latin typeface="Arial"/>
                <a:cs typeface="Arial"/>
              </a:rPr>
              <a:t>S</a:t>
            </a:r>
            <a:endParaRPr sz="1100">
              <a:latin typeface="Arial"/>
              <a:cs typeface="Arial"/>
            </a:endParaRPr>
          </a:p>
        </p:txBody>
      </p:sp>
      <p:sp>
        <p:nvSpPr>
          <p:cNvPr id="38" name="object 38"/>
          <p:cNvSpPr txBox="1"/>
          <p:nvPr/>
        </p:nvSpPr>
        <p:spPr>
          <a:xfrm rot="1260000">
            <a:off x="4973520" y="8103206"/>
            <a:ext cx="192810" cy="152400"/>
          </a:xfrm>
          <a:prstGeom prst="rect">
            <a:avLst/>
          </a:prstGeom>
        </p:spPr>
        <p:txBody>
          <a:bodyPr vert="horz" wrap="square" lIns="0" tIns="0" rIns="0" bIns="0" rtlCol="0">
            <a:spAutoFit/>
          </a:bodyPr>
          <a:lstStyle/>
          <a:p>
            <a:pPr>
              <a:lnSpc>
                <a:spcPts val="1195"/>
              </a:lnSpc>
            </a:pPr>
            <a:r>
              <a:rPr sz="1200" spc="-15" dirty="0">
                <a:solidFill>
                  <a:srgbClr val="528F88"/>
                </a:solidFill>
                <a:latin typeface="Arial MT"/>
                <a:cs typeface="Arial MT"/>
              </a:rPr>
              <a:t>G</a:t>
            </a:r>
            <a:endParaRPr sz="1200">
              <a:latin typeface="Arial MT"/>
              <a:cs typeface="Arial MT"/>
            </a:endParaRPr>
          </a:p>
        </p:txBody>
      </p:sp>
      <p:sp>
        <p:nvSpPr>
          <p:cNvPr id="39" name="object 39"/>
          <p:cNvSpPr txBox="1"/>
          <p:nvPr/>
        </p:nvSpPr>
        <p:spPr>
          <a:xfrm rot="840000">
            <a:off x="5085965" y="8138395"/>
            <a:ext cx="188238" cy="152400"/>
          </a:xfrm>
          <a:prstGeom prst="rect">
            <a:avLst/>
          </a:prstGeom>
        </p:spPr>
        <p:txBody>
          <a:bodyPr vert="horz" wrap="square" lIns="0" tIns="0" rIns="0" bIns="0" rtlCol="0">
            <a:spAutoFit/>
          </a:bodyPr>
          <a:lstStyle/>
          <a:p>
            <a:pPr>
              <a:lnSpc>
                <a:spcPts val="1200"/>
              </a:lnSpc>
            </a:pPr>
            <a:r>
              <a:rPr sz="1200" spc="-5" dirty="0">
                <a:solidFill>
                  <a:srgbClr val="528F88"/>
                </a:solidFill>
                <a:latin typeface="Arial MT"/>
                <a:cs typeface="Arial MT"/>
              </a:rPr>
              <a:t>R</a:t>
            </a:r>
            <a:endParaRPr sz="1200">
              <a:latin typeface="Arial MT"/>
              <a:cs typeface="Arial MT"/>
            </a:endParaRPr>
          </a:p>
        </p:txBody>
      </p:sp>
      <p:sp>
        <p:nvSpPr>
          <p:cNvPr id="40" name="object 40"/>
          <p:cNvSpPr txBox="1"/>
          <p:nvPr/>
        </p:nvSpPr>
        <p:spPr>
          <a:xfrm rot="360000">
            <a:off x="5197815" y="8159872"/>
            <a:ext cx="196362" cy="152400"/>
          </a:xfrm>
          <a:prstGeom prst="rect">
            <a:avLst/>
          </a:prstGeom>
        </p:spPr>
        <p:txBody>
          <a:bodyPr vert="horz" wrap="square" lIns="0" tIns="0" rIns="0" bIns="0" rtlCol="0">
            <a:spAutoFit/>
          </a:bodyPr>
          <a:lstStyle/>
          <a:p>
            <a:pPr>
              <a:lnSpc>
                <a:spcPts val="1195"/>
              </a:lnSpc>
            </a:pPr>
            <a:r>
              <a:rPr sz="1200" spc="150" dirty="0">
                <a:solidFill>
                  <a:srgbClr val="528F88"/>
                </a:solidFill>
                <a:latin typeface="Arial MT"/>
                <a:cs typeface="Arial MT"/>
              </a:rPr>
              <a:t>A</a:t>
            </a:r>
            <a:endParaRPr sz="1200">
              <a:latin typeface="Arial MT"/>
              <a:cs typeface="Arial MT"/>
            </a:endParaRPr>
          </a:p>
        </p:txBody>
      </p:sp>
      <p:sp>
        <p:nvSpPr>
          <p:cNvPr id="41" name="object 41"/>
          <p:cNvSpPr txBox="1"/>
          <p:nvPr/>
        </p:nvSpPr>
        <p:spPr>
          <a:xfrm rot="360000">
            <a:off x="5170979" y="8336459"/>
            <a:ext cx="172772" cy="142240"/>
          </a:xfrm>
          <a:prstGeom prst="rect">
            <a:avLst/>
          </a:prstGeom>
        </p:spPr>
        <p:txBody>
          <a:bodyPr vert="horz" wrap="square" lIns="0" tIns="0" rIns="0" bIns="0" rtlCol="0">
            <a:spAutoFit/>
          </a:bodyPr>
          <a:lstStyle/>
          <a:p>
            <a:pPr>
              <a:lnSpc>
                <a:spcPts val="1120"/>
              </a:lnSpc>
            </a:pPr>
            <a:r>
              <a:rPr sz="1100" b="1" spc="-10" dirty="0">
                <a:solidFill>
                  <a:srgbClr val="528F88"/>
                </a:solidFill>
                <a:latin typeface="Arial"/>
                <a:cs typeface="Arial"/>
              </a:rPr>
              <a:t>S</a:t>
            </a:r>
            <a:endParaRPr sz="1100">
              <a:latin typeface="Arial"/>
              <a:cs typeface="Arial"/>
            </a:endParaRPr>
          </a:p>
        </p:txBody>
      </p:sp>
      <p:sp>
        <p:nvSpPr>
          <p:cNvPr id="42" name="object 42"/>
          <p:cNvSpPr txBox="1"/>
          <p:nvPr/>
        </p:nvSpPr>
        <p:spPr>
          <a:xfrm>
            <a:off x="5344785" y="8152731"/>
            <a:ext cx="147320" cy="179705"/>
          </a:xfrm>
          <a:prstGeom prst="rect">
            <a:avLst/>
          </a:prstGeom>
        </p:spPr>
        <p:txBody>
          <a:bodyPr vert="horz" wrap="square" lIns="0" tIns="0" rIns="0" bIns="0" rtlCol="0">
            <a:spAutoFit/>
          </a:bodyPr>
          <a:lstStyle/>
          <a:p>
            <a:pPr marL="12700">
              <a:lnSpc>
                <a:spcPts val="1315"/>
              </a:lnSpc>
            </a:pPr>
            <a:r>
              <a:rPr sz="1200" spc="75" dirty="0">
                <a:solidFill>
                  <a:srgbClr val="528F88"/>
                </a:solidFill>
                <a:latin typeface="Arial MT"/>
                <a:cs typeface="Arial MT"/>
              </a:rPr>
              <a:t>N</a:t>
            </a:r>
            <a:endParaRPr sz="1200">
              <a:latin typeface="Arial MT"/>
              <a:cs typeface="Arial MT"/>
            </a:endParaRPr>
          </a:p>
        </p:txBody>
      </p:sp>
      <p:sp>
        <p:nvSpPr>
          <p:cNvPr id="43" name="object 43"/>
          <p:cNvSpPr txBox="1"/>
          <p:nvPr/>
        </p:nvSpPr>
        <p:spPr>
          <a:xfrm rot="21120000">
            <a:off x="5442105" y="8156741"/>
            <a:ext cx="192421" cy="152400"/>
          </a:xfrm>
          <a:prstGeom prst="rect">
            <a:avLst/>
          </a:prstGeom>
        </p:spPr>
        <p:txBody>
          <a:bodyPr vert="horz" wrap="square" lIns="0" tIns="0" rIns="0" bIns="0" rtlCol="0">
            <a:spAutoFit/>
          </a:bodyPr>
          <a:lstStyle/>
          <a:p>
            <a:pPr>
              <a:lnSpc>
                <a:spcPts val="1200"/>
              </a:lnSpc>
            </a:pPr>
            <a:r>
              <a:rPr sz="1200" spc="50" dirty="0">
                <a:solidFill>
                  <a:srgbClr val="528F88"/>
                </a:solidFill>
                <a:latin typeface="Arial MT"/>
                <a:cs typeface="Arial MT"/>
              </a:rPr>
              <a:t>D</a:t>
            </a:r>
            <a:endParaRPr sz="1200">
              <a:latin typeface="Arial MT"/>
              <a:cs typeface="Arial MT"/>
            </a:endParaRPr>
          </a:p>
        </p:txBody>
      </p:sp>
      <p:sp>
        <p:nvSpPr>
          <p:cNvPr id="44" name="object 44"/>
          <p:cNvSpPr txBox="1"/>
          <p:nvPr/>
        </p:nvSpPr>
        <p:spPr>
          <a:xfrm rot="20700000">
            <a:off x="5556109" y="8134168"/>
            <a:ext cx="183515" cy="152400"/>
          </a:xfrm>
          <a:prstGeom prst="rect">
            <a:avLst/>
          </a:prstGeom>
        </p:spPr>
        <p:txBody>
          <a:bodyPr vert="horz" wrap="square" lIns="0" tIns="0" rIns="0" bIns="0" rtlCol="0">
            <a:spAutoFit/>
          </a:bodyPr>
          <a:lstStyle/>
          <a:p>
            <a:pPr>
              <a:lnSpc>
                <a:spcPts val="1200"/>
              </a:lnSpc>
            </a:pPr>
            <a:r>
              <a:rPr sz="1200" dirty="0">
                <a:solidFill>
                  <a:srgbClr val="528F88"/>
                </a:solidFill>
                <a:latin typeface="Arial MT"/>
                <a:cs typeface="Arial MT"/>
              </a:rPr>
              <a:t>E</a:t>
            </a:r>
            <a:endParaRPr sz="1200">
              <a:latin typeface="Arial MT"/>
              <a:cs typeface="Arial MT"/>
            </a:endParaRPr>
          </a:p>
        </p:txBody>
      </p:sp>
      <p:sp>
        <p:nvSpPr>
          <p:cNvPr id="45" name="object 45"/>
          <p:cNvSpPr txBox="1"/>
          <p:nvPr/>
        </p:nvSpPr>
        <p:spPr>
          <a:xfrm rot="20340000">
            <a:off x="5653907" y="8102165"/>
            <a:ext cx="182810" cy="152400"/>
          </a:xfrm>
          <a:prstGeom prst="rect">
            <a:avLst/>
          </a:prstGeom>
        </p:spPr>
        <p:txBody>
          <a:bodyPr vert="horz" wrap="square" lIns="0" tIns="0" rIns="0" bIns="0" rtlCol="0">
            <a:spAutoFit/>
          </a:bodyPr>
          <a:lstStyle/>
          <a:p>
            <a:pPr>
              <a:lnSpc>
                <a:spcPts val="1200"/>
              </a:lnSpc>
            </a:pPr>
            <a:r>
              <a:rPr sz="1200" spc="-20" dirty="0">
                <a:solidFill>
                  <a:srgbClr val="528F88"/>
                </a:solidFill>
                <a:latin typeface="Arial MT"/>
                <a:cs typeface="Arial MT"/>
              </a:rPr>
              <a:t>S</a:t>
            </a:r>
            <a:endParaRPr sz="1200">
              <a:latin typeface="Arial MT"/>
              <a:cs typeface="Arial MT"/>
            </a:endParaRPr>
          </a:p>
        </p:txBody>
      </p:sp>
      <p:sp>
        <p:nvSpPr>
          <p:cNvPr id="46" name="object 46"/>
          <p:cNvSpPr txBox="1"/>
          <p:nvPr/>
        </p:nvSpPr>
        <p:spPr>
          <a:xfrm rot="5820000">
            <a:off x="4272709" y="7074349"/>
            <a:ext cx="163196" cy="128270"/>
          </a:xfrm>
          <a:prstGeom prst="rect">
            <a:avLst/>
          </a:prstGeom>
        </p:spPr>
        <p:txBody>
          <a:bodyPr vert="horz" wrap="square" lIns="0" tIns="0" rIns="0" bIns="0" rtlCol="0">
            <a:spAutoFit/>
          </a:bodyPr>
          <a:lstStyle/>
          <a:p>
            <a:pPr>
              <a:lnSpc>
                <a:spcPts val="1010"/>
              </a:lnSpc>
            </a:pPr>
            <a:r>
              <a:rPr sz="1000" b="1" spc="30" dirty="0">
                <a:solidFill>
                  <a:srgbClr val="EACE7C"/>
                </a:solidFill>
                <a:latin typeface="Arial"/>
                <a:cs typeface="Arial"/>
              </a:rPr>
              <a:t>C</a:t>
            </a:r>
            <a:endParaRPr sz="1000">
              <a:latin typeface="Arial"/>
              <a:cs typeface="Arial"/>
            </a:endParaRPr>
          </a:p>
        </p:txBody>
      </p:sp>
      <p:sp>
        <p:nvSpPr>
          <p:cNvPr id="47" name="object 47"/>
          <p:cNvSpPr txBox="1"/>
          <p:nvPr/>
        </p:nvSpPr>
        <p:spPr>
          <a:xfrm rot="5520000">
            <a:off x="4259541" y="7178398"/>
            <a:ext cx="171155" cy="129539"/>
          </a:xfrm>
          <a:prstGeom prst="rect">
            <a:avLst/>
          </a:prstGeom>
        </p:spPr>
        <p:txBody>
          <a:bodyPr vert="horz" wrap="square" lIns="0" tIns="0" rIns="0" bIns="0" rtlCol="0">
            <a:spAutoFit/>
          </a:bodyPr>
          <a:lstStyle/>
          <a:p>
            <a:pPr>
              <a:lnSpc>
                <a:spcPts val="1019"/>
              </a:lnSpc>
            </a:pPr>
            <a:r>
              <a:rPr sz="1000" b="1" spc="90" dirty="0">
                <a:solidFill>
                  <a:srgbClr val="EACE7C"/>
                </a:solidFill>
                <a:latin typeface="Arial"/>
                <a:cs typeface="Arial"/>
              </a:rPr>
              <a:t>O</a:t>
            </a:r>
            <a:endParaRPr sz="1000">
              <a:latin typeface="Arial"/>
              <a:cs typeface="Arial"/>
            </a:endParaRPr>
          </a:p>
        </p:txBody>
      </p:sp>
      <p:sp>
        <p:nvSpPr>
          <p:cNvPr id="48" name="object 48"/>
          <p:cNvSpPr txBox="1"/>
          <p:nvPr/>
        </p:nvSpPr>
        <p:spPr>
          <a:xfrm rot="5100000">
            <a:off x="4263578" y="7287527"/>
            <a:ext cx="167102" cy="128270"/>
          </a:xfrm>
          <a:prstGeom prst="rect">
            <a:avLst/>
          </a:prstGeom>
        </p:spPr>
        <p:txBody>
          <a:bodyPr vert="horz" wrap="square" lIns="0" tIns="0" rIns="0" bIns="0" rtlCol="0">
            <a:spAutoFit/>
          </a:bodyPr>
          <a:lstStyle/>
          <a:p>
            <a:pPr>
              <a:lnSpc>
                <a:spcPts val="1010"/>
              </a:lnSpc>
            </a:pPr>
            <a:r>
              <a:rPr sz="1000" b="1" spc="85" dirty="0">
                <a:solidFill>
                  <a:srgbClr val="EACE7C"/>
                </a:solidFill>
                <a:latin typeface="Arial"/>
                <a:cs typeface="Arial"/>
              </a:rPr>
              <a:t>N</a:t>
            </a:r>
            <a:endParaRPr sz="1000">
              <a:latin typeface="Arial"/>
              <a:cs typeface="Arial"/>
            </a:endParaRPr>
          </a:p>
        </p:txBody>
      </p:sp>
      <p:sp>
        <p:nvSpPr>
          <p:cNvPr id="49" name="object 49"/>
          <p:cNvSpPr txBox="1"/>
          <p:nvPr/>
        </p:nvSpPr>
        <p:spPr>
          <a:xfrm rot="4620000">
            <a:off x="4284761" y="7429932"/>
            <a:ext cx="166705"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N</a:t>
            </a:r>
            <a:endParaRPr sz="1000">
              <a:latin typeface="Arial"/>
              <a:cs typeface="Arial"/>
            </a:endParaRPr>
          </a:p>
        </p:txBody>
      </p:sp>
      <p:sp>
        <p:nvSpPr>
          <p:cNvPr id="50" name="object 50"/>
          <p:cNvSpPr txBox="1"/>
          <p:nvPr/>
        </p:nvSpPr>
        <p:spPr>
          <a:xfrm rot="3660000">
            <a:off x="4390881" y="7693989"/>
            <a:ext cx="154826"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S</a:t>
            </a:r>
            <a:endParaRPr sz="1000">
              <a:latin typeface="Arial"/>
              <a:cs typeface="Arial"/>
            </a:endParaRPr>
          </a:p>
        </p:txBody>
      </p:sp>
      <p:sp>
        <p:nvSpPr>
          <p:cNvPr id="51" name="object 51"/>
          <p:cNvSpPr txBox="1"/>
          <p:nvPr/>
        </p:nvSpPr>
        <p:spPr>
          <a:xfrm rot="3060000">
            <a:off x="4484701" y="7838358"/>
            <a:ext cx="160927" cy="128905"/>
          </a:xfrm>
          <a:prstGeom prst="rect">
            <a:avLst/>
          </a:prstGeom>
        </p:spPr>
        <p:txBody>
          <a:bodyPr vert="horz" wrap="square" lIns="0" tIns="0" rIns="0" bIns="0" rtlCol="0">
            <a:spAutoFit/>
          </a:bodyPr>
          <a:lstStyle/>
          <a:p>
            <a:pPr>
              <a:lnSpc>
                <a:spcPts val="1015"/>
              </a:lnSpc>
            </a:pPr>
            <a:r>
              <a:rPr sz="1000" b="1" spc="15" dirty="0">
                <a:solidFill>
                  <a:srgbClr val="EACE7C"/>
                </a:solidFill>
                <a:latin typeface="Arial"/>
                <a:cs typeface="Arial"/>
              </a:rPr>
              <a:t>R</a:t>
            </a:r>
            <a:endParaRPr sz="1000">
              <a:latin typeface="Arial"/>
              <a:cs typeface="Arial"/>
            </a:endParaRPr>
          </a:p>
        </p:txBody>
      </p:sp>
      <p:sp>
        <p:nvSpPr>
          <p:cNvPr id="52" name="object 52"/>
          <p:cNvSpPr txBox="1"/>
          <p:nvPr/>
        </p:nvSpPr>
        <p:spPr>
          <a:xfrm rot="2700000">
            <a:off x="4548896" y="7913077"/>
            <a:ext cx="166309" cy="128905"/>
          </a:xfrm>
          <a:prstGeom prst="rect">
            <a:avLst/>
          </a:prstGeom>
        </p:spPr>
        <p:txBody>
          <a:bodyPr vert="horz" wrap="square" lIns="0" tIns="0" rIns="0" bIns="0" rtlCol="0">
            <a:spAutoFit/>
          </a:bodyPr>
          <a:lstStyle/>
          <a:p>
            <a:pPr>
              <a:lnSpc>
                <a:spcPts val="1015"/>
              </a:lnSpc>
            </a:pPr>
            <a:r>
              <a:rPr sz="1000" b="1" spc="85" dirty="0">
                <a:solidFill>
                  <a:srgbClr val="EACE7C"/>
                </a:solidFill>
                <a:latin typeface="Arial"/>
                <a:cs typeface="Arial"/>
              </a:rPr>
              <a:t>A</a:t>
            </a:r>
            <a:endParaRPr sz="1000">
              <a:latin typeface="Arial"/>
              <a:cs typeface="Arial"/>
            </a:endParaRPr>
          </a:p>
        </p:txBody>
      </p:sp>
      <p:sp>
        <p:nvSpPr>
          <p:cNvPr id="53" name="object 53"/>
          <p:cNvSpPr txBox="1"/>
          <p:nvPr/>
        </p:nvSpPr>
        <p:spPr>
          <a:xfrm rot="4920000">
            <a:off x="4114999" y="7382569"/>
            <a:ext cx="191264" cy="152400"/>
          </a:xfrm>
          <a:prstGeom prst="rect">
            <a:avLst/>
          </a:prstGeom>
        </p:spPr>
        <p:txBody>
          <a:bodyPr vert="horz" wrap="square" lIns="0" tIns="0" rIns="0" bIns="0" rtlCol="0">
            <a:spAutoFit/>
          </a:bodyPr>
          <a:lstStyle/>
          <a:p>
            <a:pPr>
              <a:lnSpc>
                <a:spcPts val="1195"/>
              </a:lnSpc>
            </a:pPr>
            <a:r>
              <a:rPr sz="1200" b="1" spc="95" dirty="0">
                <a:solidFill>
                  <a:srgbClr val="EACE7C"/>
                </a:solidFill>
                <a:latin typeface="Arial"/>
                <a:cs typeface="Arial"/>
              </a:rPr>
              <a:t>V</a:t>
            </a:r>
            <a:endParaRPr sz="1200">
              <a:latin typeface="Arial"/>
              <a:cs typeface="Arial"/>
            </a:endParaRPr>
          </a:p>
        </p:txBody>
      </p:sp>
      <p:sp>
        <p:nvSpPr>
          <p:cNvPr id="54" name="object 54"/>
          <p:cNvSpPr txBox="1"/>
          <p:nvPr/>
        </p:nvSpPr>
        <p:spPr>
          <a:xfrm rot="4680000">
            <a:off x="4143883" y="7464743"/>
            <a:ext cx="161256"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55" name="object 55"/>
          <p:cNvSpPr txBox="1"/>
          <p:nvPr/>
        </p:nvSpPr>
        <p:spPr>
          <a:xfrm rot="4440000">
            <a:off x="4150659" y="7538129"/>
            <a:ext cx="182460" cy="152400"/>
          </a:xfrm>
          <a:prstGeom prst="rect">
            <a:avLst/>
          </a:prstGeom>
        </p:spPr>
        <p:txBody>
          <a:bodyPr vert="horz" wrap="square" lIns="0" tIns="0" rIns="0" bIns="0" rtlCol="0">
            <a:spAutoFit/>
          </a:bodyPr>
          <a:lstStyle/>
          <a:p>
            <a:pPr>
              <a:lnSpc>
                <a:spcPts val="1195"/>
              </a:lnSpc>
            </a:pPr>
            <a:r>
              <a:rPr sz="1200" b="1" spc="-35" dirty="0">
                <a:solidFill>
                  <a:srgbClr val="EACE7C"/>
                </a:solidFill>
                <a:latin typeface="Arial"/>
                <a:cs typeface="Arial"/>
              </a:rPr>
              <a:t>S</a:t>
            </a:r>
            <a:endParaRPr sz="1200">
              <a:latin typeface="Arial"/>
              <a:cs typeface="Arial"/>
            </a:endParaRPr>
          </a:p>
        </p:txBody>
      </p:sp>
      <p:sp>
        <p:nvSpPr>
          <p:cNvPr id="56" name="object 56"/>
          <p:cNvSpPr txBox="1"/>
          <p:nvPr/>
        </p:nvSpPr>
        <p:spPr>
          <a:xfrm rot="4260000">
            <a:off x="4313471" y="7528354"/>
            <a:ext cx="163965"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U</a:t>
            </a:r>
            <a:endParaRPr sz="1000">
              <a:latin typeface="Arial"/>
              <a:cs typeface="Arial"/>
            </a:endParaRPr>
          </a:p>
        </p:txBody>
      </p:sp>
      <p:sp>
        <p:nvSpPr>
          <p:cNvPr id="57" name="object 57"/>
          <p:cNvSpPr txBox="1"/>
          <p:nvPr/>
        </p:nvSpPr>
        <p:spPr>
          <a:xfrm rot="4260000">
            <a:off x="4183395" y="7610529"/>
            <a:ext cx="161049" cy="152400"/>
          </a:xfrm>
          <a:prstGeom prst="rect">
            <a:avLst/>
          </a:prstGeom>
        </p:spPr>
        <p:txBody>
          <a:bodyPr vert="horz" wrap="square" lIns="0" tIns="0" rIns="0" bIns="0" rtlCol="0">
            <a:spAutoFit/>
          </a:bodyPr>
          <a:lstStyle/>
          <a:p>
            <a:pPr>
              <a:lnSpc>
                <a:spcPts val="1200"/>
              </a:lnSpc>
            </a:pPr>
            <a:r>
              <a:rPr sz="1200" b="1" spc="65" dirty="0">
                <a:solidFill>
                  <a:srgbClr val="EACE7C"/>
                </a:solidFill>
                <a:latin typeface="Arial"/>
                <a:cs typeface="Arial"/>
              </a:rPr>
              <a:t>I</a:t>
            </a:r>
            <a:endParaRPr sz="1200">
              <a:latin typeface="Arial"/>
              <a:cs typeface="Arial"/>
            </a:endParaRPr>
          </a:p>
        </p:txBody>
      </p:sp>
      <p:sp>
        <p:nvSpPr>
          <p:cNvPr id="58" name="object 58"/>
          <p:cNvSpPr txBox="1"/>
          <p:nvPr/>
        </p:nvSpPr>
        <p:spPr>
          <a:xfrm rot="3960000">
            <a:off x="4351232" y="7616357"/>
            <a:ext cx="156922" cy="129539"/>
          </a:xfrm>
          <a:prstGeom prst="rect">
            <a:avLst/>
          </a:prstGeom>
        </p:spPr>
        <p:txBody>
          <a:bodyPr vert="horz" wrap="square" lIns="0" tIns="0" rIns="0" bIns="0" rtlCol="0">
            <a:spAutoFit/>
          </a:bodyPr>
          <a:lstStyle/>
          <a:p>
            <a:pPr>
              <a:lnSpc>
                <a:spcPts val="1019"/>
              </a:lnSpc>
            </a:pPr>
            <a:r>
              <a:rPr sz="1000" b="1" spc="15" dirty="0">
                <a:solidFill>
                  <a:srgbClr val="EACE7C"/>
                </a:solidFill>
                <a:latin typeface="Arial"/>
                <a:cs typeface="Arial"/>
              </a:rPr>
              <a:t>E</a:t>
            </a:r>
            <a:endParaRPr sz="1000">
              <a:latin typeface="Arial"/>
              <a:cs typeface="Arial"/>
            </a:endParaRPr>
          </a:p>
        </p:txBody>
      </p:sp>
      <p:sp>
        <p:nvSpPr>
          <p:cNvPr id="59" name="object 59"/>
          <p:cNvSpPr txBox="1"/>
          <p:nvPr/>
        </p:nvSpPr>
        <p:spPr>
          <a:xfrm rot="3960000">
            <a:off x="4195854" y="7696300"/>
            <a:ext cx="201670" cy="152400"/>
          </a:xfrm>
          <a:prstGeom prst="rect">
            <a:avLst/>
          </a:prstGeom>
        </p:spPr>
        <p:txBody>
          <a:bodyPr vert="horz" wrap="square" lIns="0" tIns="0" rIns="0" bIns="0" rtlCol="0">
            <a:spAutoFit/>
          </a:bodyPr>
          <a:lstStyle/>
          <a:p>
            <a:pPr>
              <a:lnSpc>
                <a:spcPts val="1190"/>
              </a:lnSpc>
            </a:pPr>
            <a:r>
              <a:rPr sz="1200" b="1" spc="85" dirty="0">
                <a:solidFill>
                  <a:srgbClr val="EACE7C"/>
                </a:solidFill>
                <a:latin typeface="Arial"/>
                <a:cs typeface="Arial"/>
              </a:rPr>
              <a:t>Ó</a:t>
            </a:r>
            <a:endParaRPr sz="1200">
              <a:latin typeface="Arial"/>
              <a:cs typeface="Arial"/>
            </a:endParaRPr>
          </a:p>
        </p:txBody>
      </p:sp>
      <p:sp>
        <p:nvSpPr>
          <p:cNvPr id="60" name="object 60"/>
          <p:cNvSpPr txBox="1"/>
          <p:nvPr/>
        </p:nvSpPr>
        <p:spPr>
          <a:xfrm rot="3600000">
            <a:off x="4254755" y="7809873"/>
            <a:ext cx="195564" cy="152400"/>
          </a:xfrm>
          <a:prstGeom prst="rect">
            <a:avLst/>
          </a:prstGeom>
        </p:spPr>
        <p:txBody>
          <a:bodyPr vert="horz" wrap="square" lIns="0" tIns="0" rIns="0" bIns="0" rtlCol="0">
            <a:spAutoFit/>
          </a:bodyPr>
          <a:lstStyle/>
          <a:p>
            <a:pPr>
              <a:lnSpc>
                <a:spcPts val="1195"/>
              </a:lnSpc>
            </a:pPr>
            <a:r>
              <a:rPr sz="1200" b="1" spc="80" dirty="0">
                <a:solidFill>
                  <a:srgbClr val="EACE7C"/>
                </a:solidFill>
                <a:latin typeface="Arial"/>
                <a:cs typeface="Arial"/>
              </a:rPr>
              <a:t>N</a:t>
            </a:r>
            <a:endParaRPr sz="1200">
              <a:latin typeface="Arial"/>
              <a:cs typeface="Arial"/>
            </a:endParaRPr>
          </a:p>
        </p:txBody>
      </p:sp>
      <p:sp>
        <p:nvSpPr>
          <p:cNvPr id="61" name="object 61"/>
          <p:cNvSpPr txBox="1"/>
          <p:nvPr/>
        </p:nvSpPr>
        <p:spPr>
          <a:xfrm rot="6360000">
            <a:off x="4459691" y="6996229"/>
            <a:ext cx="133736"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I</a:t>
            </a:r>
            <a:endParaRPr sz="1000">
              <a:latin typeface="Arial MT"/>
              <a:cs typeface="Arial MT"/>
            </a:endParaRPr>
          </a:p>
        </p:txBody>
      </p:sp>
      <p:sp>
        <p:nvSpPr>
          <p:cNvPr id="62" name="object 62"/>
          <p:cNvSpPr txBox="1"/>
          <p:nvPr/>
        </p:nvSpPr>
        <p:spPr>
          <a:xfrm rot="6060000">
            <a:off x="4428696" y="7065940"/>
            <a:ext cx="161849" cy="127000"/>
          </a:xfrm>
          <a:prstGeom prst="rect">
            <a:avLst/>
          </a:prstGeom>
        </p:spPr>
        <p:txBody>
          <a:bodyPr vert="horz" wrap="square" lIns="0" tIns="0" rIns="0" bIns="0" rtlCol="0">
            <a:spAutoFit/>
          </a:bodyPr>
          <a:lstStyle/>
          <a:p>
            <a:pPr>
              <a:lnSpc>
                <a:spcPts val="1000"/>
              </a:lnSpc>
            </a:pPr>
            <a:r>
              <a:rPr sz="1000" spc="60" dirty="0">
                <a:solidFill>
                  <a:srgbClr val="EACE7C"/>
                </a:solidFill>
                <a:latin typeface="Arial MT"/>
                <a:cs typeface="Arial MT"/>
              </a:rPr>
              <a:t>N</a:t>
            </a:r>
            <a:endParaRPr sz="1000">
              <a:latin typeface="Arial MT"/>
              <a:cs typeface="Arial MT"/>
            </a:endParaRPr>
          </a:p>
        </p:txBody>
      </p:sp>
      <p:sp>
        <p:nvSpPr>
          <p:cNvPr id="63" name="object 63"/>
          <p:cNvSpPr txBox="1"/>
          <p:nvPr/>
        </p:nvSpPr>
        <p:spPr>
          <a:xfrm rot="5640000">
            <a:off x="4419740" y="7158510"/>
            <a:ext cx="153580" cy="127000"/>
          </a:xfrm>
          <a:prstGeom prst="rect">
            <a:avLst/>
          </a:prstGeom>
        </p:spPr>
        <p:txBody>
          <a:bodyPr vert="horz" wrap="square" lIns="0" tIns="0" rIns="0" bIns="0" rtlCol="0">
            <a:spAutoFit/>
          </a:bodyPr>
          <a:lstStyle/>
          <a:p>
            <a:pPr>
              <a:lnSpc>
                <a:spcPts val="994"/>
              </a:lnSpc>
            </a:pPr>
            <a:r>
              <a:rPr sz="1000" spc="45" dirty="0">
                <a:solidFill>
                  <a:srgbClr val="EACE7C"/>
                </a:solidFill>
                <a:latin typeface="Arial MT"/>
                <a:cs typeface="Arial MT"/>
              </a:rPr>
              <a:t>T</a:t>
            </a:r>
            <a:endParaRPr sz="1000">
              <a:latin typeface="Arial MT"/>
              <a:cs typeface="Arial MT"/>
            </a:endParaRPr>
          </a:p>
        </p:txBody>
      </p:sp>
      <p:sp>
        <p:nvSpPr>
          <p:cNvPr id="64" name="object 64"/>
          <p:cNvSpPr txBox="1"/>
          <p:nvPr/>
        </p:nvSpPr>
        <p:spPr>
          <a:xfrm>
            <a:off x="4416692" y="7251185"/>
            <a:ext cx="154305" cy="112395"/>
          </a:xfrm>
          <a:prstGeom prst="rect">
            <a:avLst/>
          </a:prstGeom>
        </p:spPr>
        <p:txBody>
          <a:bodyPr vert="vert" wrap="square" lIns="0" tIns="0" rIns="0" bIns="0" rtlCol="0">
            <a:spAutoFit/>
          </a:bodyPr>
          <a:lstStyle/>
          <a:p>
            <a:pPr marL="12700">
              <a:lnSpc>
                <a:spcPts val="1110"/>
              </a:lnSpc>
            </a:pPr>
            <a:r>
              <a:rPr sz="1000" dirty="0">
                <a:solidFill>
                  <a:srgbClr val="EACE7C"/>
                </a:solidFill>
                <a:latin typeface="Arial MT"/>
                <a:cs typeface="Arial MT"/>
              </a:rPr>
              <a:t>E</a:t>
            </a:r>
            <a:endParaRPr sz="1000">
              <a:latin typeface="Arial MT"/>
              <a:cs typeface="Arial MT"/>
            </a:endParaRPr>
          </a:p>
        </p:txBody>
      </p:sp>
      <p:sp>
        <p:nvSpPr>
          <p:cNvPr id="65" name="object 65"/>
          <p:cNvSpPr txBox="1"/>
          <p:nvPr/>
        </p:nvSpPr>
        <p:spPr>
          <a:xfrm rot="4920000">
            <a:off x="4420785" y="7333142"/>
            <a:ext cx="157991"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R</a:t>
            </a:r>
            <a:endParaRPr sz="1000">
              <a:latin typeface="Arial MT"/>
              <a:cs typeface="Arial MT"/>
            </a:endParaRPr>
          </a:p>
        </p:txBody>
      </p:sp>
      <p:sp>
        <p:nvSpPr>
          <p:cNvPr id="66" name="object 66"/>
          <p:cNvSpPr txBox="1"/>
          <p:nvPr/>
        </p:nvSpPr>
        <p:spPr>
          <a:xfrm rot="4560000">
            <a:off x="4437208" y="7425305"/>
            <a:ext cx="158369" cy="127000"/>
          </a:xfrm>
          <a:prstGeom prst="rect">
            <a:avLst/>
          </a:prstGeom>
        </p:spPr>
        <p:txBody>
          <a:bodyPr vert="horz" wrap="square" lIns="0" tIns="0" rIns="0" bIns="0" rtlCol="0">
            <a:spAutoFit/>
          </a:bodyPr>
          <a:lstStyle/>
          <a:p>
            <a:pPr>
              <a:lnSpc>
                <a:spcPts val="994"/>
              </a:lnSpc>
            </a:pPr>
            <a:r>
              <a:rPr sz="1000" spc="5" dirty="0">
                <a:solidFill>
                  <a:srgbClr val="EACE7C"/>
                </a:solidFill>
                <a:latin typeface="Arial MT"/>
                <a:cs typeface="Arial MT"/>
              </a:rPr>
              <a:t>C</a:t>
            </a:r>
            <a:endParaRPr sz="1000">
              <a:latin typeface="Arial MT"/>
              <a:cs typeface="Arial MT"/>
            </a:endParaRPr>
          </a:p>
        </p:txBody>
      </p:sp>
      <p:sp>
        <p:nvSpPr>
          <p:cNvPr id="67" name="object 67"/>
          <p:cNvSpPr txBox="1"/>
          <p:nvPr/>
        </p:nvSpPr>
        <p:spPr>
          <a:xfrm rot="4140000">
            <a:off x="4462134" y="7521918"/>
            <a:ext cx="166679" cy="127000"/>
          </a:xfrm>
          <a:prstGeom prst="rect">
            <a:avLst/>
          </a:prstGeom>
        </p:spPr>
        <p:txBody>
          <a:bodyPr vert="horz" wrap="square" lIns="0" tIns="0" rIns="0" bIns="0" rtlCol="0">
            <a:spAutoFit/>
          </a:bodyPr>
          <a:lstStyle/>
          <a:p>
            <a:pPr>
              <a:lnSpc>
                <a:spcPts val="994"/>
              </a:lnSpc>
            </a:pPr>
            <a:r>
              <a:rPr sz="1000" spc="50" dirty="0">
                <a:solidFill>
                  <a:srgbClr val="EACE7C"/>
                </a:solidFill>
                <a:latin typeface="Arial MT"/>
                <a:cs typeface="Arial MT"/>
              </a:rPr>
              <a:t>O</a:t>
            </a:r>
            <a:endParaRPr sz="1000">
              <a:latin typeface="Arial MT"/>
              <a:cs typeface="Arial MT"/>
            </a:endParaRPr>
          </a:p>
        </p:txBody>
      </p:sp>
      <p:sp>
        <p:nvSpPr>
          <p:cNvPr id="68" name="object 68"/>
          <p:cNvSpPr txBox="1"/>
          <p:nvPr/>
        </p:nvSpPr>
        <p:spPr>
          <a:xfrm rot="3720000">
            <a:off x="4505598" y="7617316"/>
            <a:ext cx="163036" cy="127000"/>
          </a:xfrm>
          <a:prstGeom prst="rect">
            <a:avLst/>
          </a:prstGeom>
        </p:spPr>
        <p:txBody>
          <a:bodyPr vert="horz" wrap="square" lIns="0" tIns="0" rIns="0" bIns="0" rtlCol="0">
            <a:spAutoFit/>
          </a:bodyPr>
          <a:lstStyle/>
          <a:p>
            <a:pPr>
              <a:lnSpc>
                <a:spcPts val="994"/>
              </a:lnSpc>
            </a:pPr>
            <a:r>
              <a:rPr sz="1000" spc="60" dirty="0">
                <a:solidFill>
                  <a:srgbClr val="EACE7C"/>
                </a:solidFill>
                <a:latin typeface="Arial MT"/>
                <a:cs typeface="Arial MT"/>
              </a:rPr>
              <a:t>N</a:t>
            </a:r>
            <a:endParaRPr sz="1000">
              <a:latin typeface="Arial MT"/>
              <a:cs typeface="Arial MT"/>
            </a:endParaRPr>
          </a:p>
        </p:txBody>
      </p:sp>
      <p:sp>
        <p:nvSpPr>
          <p:cNvPr id="69" name="object 69"/>
          <p:cNvSpPr txBox="1"/>
          <p:nvPr/>
        </p:nvSpPr>
        <p:spPr>
          <a:xfrm rot="3360000">
            <a:off x="4557574" y="7698127"/>
            <a:ext cx="153580" cy="127000"/>
          </a:xfrm>
          <a:prstGeom prst="rect">
            <a:avLst/>
          </a:prstGeom>
        </p:spPr>
        <p:txBody>
          <a:bodyPr vert="horz" wrap="square" lIns="0" tIns="0" rIns="0" bIns="0" rtlCol="0">
            <a:spAutoFit/>
          </a:bodyPr>
          <a:lstStyle/>
          <a:p>
            <a:pPr>
              <a:lnSpc>
                <a:spcPts val="994"/>
              </a:lnSpc>
            </a:pPr>
            <a:r>
              <a:rPr sz="1000" dirty="0">
                <a:solidFill>
                  <a:srgbClr val="EACE7C"/>
                </a:solidFill>
                <a:latin typeface="Arial MT"/>
                <a:cs typeface="Arial MT"/>
              </a:rPr>
              <a:t>E</a:t>
            </a:r>
            <a:endParaRPr sz="1000">
              <a:latin typeface="Arial MT"/>
              <a:cs typeface="Arial MT"/>
            </a:endParaRPr>
          </a:p>
        </p:txBody>
      </p:sp>
      <p:sp>
        <p:nvSpPr>
          <p:cNvPr id="70" name="object 70"/>
          <p:cNvSpPr txBox="1"/>
          <p:nvPr/>
        </p:nvSpPr>
        <p:spPr>
          <a:xfrm rot="3360000">
            <a:off x="4433708" y="7765103"/>
            <a:ext cx="155517" cy="128905"/>
          </a:xfrm>
          <a:prstGeom prst="rect">
            <a:avLst/>
          </a:prstGeom>
        </p:spPr>
        <p:txBody>
          <a:bodyPr vert="horz" wrap="square" lIns="0" tIns="0" rIns="0" bIns="0" rtlCol="0">
            <a:spAutoFit/>
          </a:bodyPr>
          <a:lstStyle/>
          <a:p>
            <a:pPr>
              <a:lnSpc>
                <a:spcPts val="1015"/>
              </a:lnSpc>
            </a:pPr>
            <a:r>
              <a:rPr sz="1000" b="1" spc="50" dirty="0">
                <a:solidFill>
                  <a:srgbClr val="EACE7C"/>
                </a:solidFill>
                <a:latin typeface="Arial"/>
                <a:cs typeface="Arial"/>
              </a:rPr>
              <a:t>T</a:t>
            </a:r>
            <a:endParaRPr sz="1000">
              <a:latin typeface="Arial"/>
              <a:cs typeface="Arial"/>
            </a:endParaRPr>
          </a:p>
        </p:txBody>
      </p:sp>
      <p:sp>
        <p:nvSpPr>
          <p:cNvPr id="71" name="object 71"/>
          <p:cNvSpPr txBox="1"/>
          <p:nvPr/>
        </p:nvSpPr>
        <p:spPr>
          <a:xfrm rot="3000000">
            <a:off x="4609198" y="7770727"/>
            <a:ext cx="157991" cy="127000"/>
          </a:xfrm>
          <a:prstGeom prst="rect">
            <a:avLst/>
          </a:prstGeom>
        </p:spPr>
        <p:txBody>
          <a:bodyPr vert="horz" wrap="square" lIns="0" tIns="0" rIns="0" bIns="0" rtlCol="0">
            <a:spAutoFit/>
          </a:bodyPr>
          <a:lstStyle/>
          <a:p>
            <a:pPr>
              <a:lnSpc>
                <a:spcPts val="1000"/>
              </a:lnSpc>
            </a:pPr>
            <a:r>
              <a:rPr sz="1000" spc="5" dirty="0">
                <a:solidFill>
                  <a:srgbClr val="EACE7C"/>
                </a:solidFill>
                <a:latin typeface="Arial MT"/>
                <a:cs typeface="Arial MT"/>
              </a:rPr>
              <a:t>C</a:t>
            </a:r>
            <a:endParaRPr sz="1000">
              <a:latin typeface="Arial MT"/>
              <a:cs typeface="Arial MT"/>
            </a:endParaRPr>
          </a:p>
        </p:txBody>
      </p:sp>
      <p:sp>
        <p:nvSpPr>
          <p:cNvPr id="72" name="object 72"/>
          <p:cNvSpPr txBox="1"/>
          <p:nvPr/>
        </p:nvSpPr>
        <p:spPr>
          <a:xfrm rot="2640000">
            <a:off x="4672608" y="7836350"/>
            <a:ext cx="152517" cy="127000"/>
          </a:xfrm>
          <a:prstGeom prst="rect">
            <a:avLst/>
          </a:prstGeom>
        </p:spPr>
        <p:txBody>
          <a:bodyPr vert="horz" wrap="square" lIns="0" tIns="0" rIns="0" bIns="0" rtlCol="0">
            <a:spAutoFit/>
          </a:bodyPr>
          <a:lstStyle/>
          <a:p>
            <a:pPr>
              <a:lnSpc>
                <a:spcPts val="1000"/>
              </a:lnSpc>
            </a:pPr>
            <a:r>
              <a:rPr sz="1000" spc="45" dirty="0">
                <a:solidFill>
                  <a:srgbClr val="EACE7C"/>
                </a:solidFill>
                <a:latin typeface="Arial MT"/>
                <a:cs typeface="Arial MT"/>
              </a:rPr>
              <a:t>T</a:t>
            </a:r>
            <a:endParaRPr sz="1000">
              <a:latin typeface="Arial MT"/>
              <a:cs typeface="Arial MT"/>
            </a:endParaRPr>
          </a:p>
        </p:txBody>
      </p:sp>
      <p:sp>
        <p:nvSpPr>
          <p:cNvPr id="73" name="object 73"/>
          <p:cNvSpPr txBox="1"/>
          <p:nvPr/>
        </p:nvSpPr>
        <p:spPr>
          <a:xfrm rot="2220000">
            <a:off x="4738031" y="7898102"/>
            <a:ext cx="163836" cy="127000"/>
          </a:xfrm>
          <a:prstGeom prst="rect">
            <a:avLst/>
          </a:prstGeom>
        </p:spPr>
        <p:txBody>
          <a:bodyPr vert="horz" wrap="square" lIns="0" tIns="0" rIns="0" bIns="0" rtlCol="0">
            <a:spAutoFit/>
          </a:bodyPr>
          <a:lstStyle/>
          <a:p>
            <a:pPr>
              <a:lnSpc>
                <a:spcPts val="994"/>
              </a:lnSpc>
            </a:pPr>
            <a:r>
              <a:rPr sz="1000" spc="125" dirty="0">
                <a:solidFill>
                  <a:srgbClr val="EACE7C"/>
                </a:solidFill>
                <a:latin typeface="Arial MT"/>
                <a:cs typeface="Arial MT"/>
              </a:rPr>
              <a:t>A</a:t>
            </a:r>
            <a:endParaRPr sz="1000">
              <a:latin typeface="Arial MT"/>
              <a:cs typeface="Arial MT"/>
            </a:endParaRPr>
          </a:p>
        </p:txBody>
      </p:sp>
      <p:sp>
        <p:nvSpPr>
          <p:cNvPr id="74" name="object 74"/>
          <p:cNvSpPr txBox="1"/>
          <p:nvPr/>
        </p:nvSpPr>
        <p:spPr>
          <a:xfrm rot="600000">
            <a:off x="5484891" y="6205320"/>
            <a:ext cx="194376" cy="152400"/>
          </a:xfrm>
          <a:prstGeom prst="rect">
            <a:avLst/>
          </a:prstGeom>
        </p:spPr>
        <p:txBody>
          <a:bodyPr vert="horz" wrap="square" lIns="0" tIns="0" rIns="0" bIns="0" rtlCol="0">
            <a:spAutoFit/>
          </a:bodyPr>
          <a:lstStyle/>
          <a:p>
            <a:pPr>
              <a:lnSpc>
                <a:spcPts val="1200"/>
              </a:lnSpc>
            </a:pPr>
            <a:r>
              <a:rPr sz="1200" b="1" spc="80" dirty="0">
                <a:solidFill>
                  <a:srgbClr val="E5596D"/>
                </a:solidFill>
                <a:latin typeface="Arial"/>
                <a:cs typeface="Arial"/>
              </a:rPr>
              <a:t>A</a:t>
            </a:r>
            <a:endParaRPr sz="1200">
              <a:latin typeface="Arial"/>
              <a:cs typeface="Arial"/>
            </a:endParaRPr>
          </a:p>
        </p:txBody>
      </p:sp>
      <p:sp>
        <p:nvSpPr>
          <p:cNvPr id="75" name="object 75"/>
          <p:cNvSpPr txBox="1"/>
          <p:nvPr/>
        </p:nvSpPr>
        <p:spPr>
          <a:xfrm rot="1140000">
            <a:off x="5647059" y="6246887"/>
            <a:ext cx="189740" cy="152400"/>
          </a:xfrm>
          <a:prstGeom prst="rect">
            <a:avLst/>
          </a:prstGeom>
        </p:spPr>
        <p:txBody>
          <a:bodyPr vert="horz" wrap="square" lIns="0" tIns="0" rIns="0" bIns="0" rtlCol="0">
            <a:spAutoFit/>
          </a:bodyPr>
          <a:lstStyle/>
          <a:p>
            <a:pPr>
              <a:lnSpc>
                <a:spcPts val="1200"/>
              </a:lnSpc>
            </a:pPr>
            <a:r>
              <a:rPr sz="1200" b="1" spc="15" dirty="0">
                <a:solidFill>
                  <a:srgbClr val="E5596D"/>
                </a:solidFill>
                <a:latin typeface="Arial"/>
                <a:cs typeface="Arial"/>
              </a:rPr>
              <a:t>C</a:t>
            </a:r>
            <a:endParaRPr sz="1200">
              <a:latin typeface="Arial"/>
              <a:cs typeface="Arial"/>
            </a:endParaRPr>
          </a:p>
        </p:txBody>
      </p:sp>
      <p:sp>
        <p:nvSpPr>
          <p:cNvPr id="76" name="object 76"/>
          <p:cNvSpPr txBox="1"/>
          <p:nvPr/>
        </p:nvSpPr>
        <p:spPr>
          <a:xfrm rot="1500000">
            <a:off x="5753425" y="6290834"/>
            <a:ext cx="192034"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U</a:t>
            </a:r>
            <a:endParaRPr sz="1200">
              <a:latin typeface="Arial"/>
              <a:cs typeface="Arial"/>
            </a:endParaRPr>
          </a:p>
        </p:txBody>
      </p:sp>
      <p:sp>
        <p:nvSpPr>
          <p:cNvPr id="77" name="object 77"/>
          <p:cNvSpPr txBox="1"/>
          <p:nvPr/>
        </p:nvSpPr>
        <p:spPr>
          <a:xfrm rot="1860000">
            <a:off x="5853610" y="6346508"/>
            <a:ext cx="195564"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Á</a:t>
            </a:r>
            <a:endParaRPr sz="1200">
              <a:latin typeface="Arial"/>
              <a:cs typeface="Arial"/>
            </a:endParaRPr>
          </a:p>
        </p:txBody>
      </p:sp>
      <p:sp>
        <p:nvSpPr>
          <p:cNvPr id="78" name="object 78"/>
          <p:cNvSpPr txBox="1"/>
          <p:nvPr/>
        </p:nvSpPr>
        <p:spPr>
          <a:xfrm rot="2280000">
            <a:off x="5954030" y="6416992"/>
            <a:ext cx="195167"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N</a:t>
            </a:r>
            <a:endParaRPr sz="1200">
              <a:latin typeface="Arial"/>
              <a:cs typeface="Arial"/>
            </a:endParaRPr>
          </a:p>
        </p:txBody>
      </p:sp>
      <p:sp>
        <p:nvSpPr>
          <p:cNvPr id="79" name="object 79"/>
          <p:cNvSpPr txBox="1"/>
          <p:nvPr/>
        </p:nvSpPr>
        <p:spPr>
          <a:xfrm rot="2640000">
            <a:off x="6044082" y="6491321"/>
            <a:ext cx="182810" cy="152400"/>
          </a:xfrm>
          <a:prstGeom prst="rect">
            <a:avLst/>
          </a:prstGeom>
        </p:spPr>
        <p:txBody>
          <a:bodyPr vert="horz" wrap="square" lIns="0" tIns="0" rIns="0" bIns="0" rtlCol="0">
            <a:spAutoFit/>
          </a:bodyPr>
          <a:lstStyle/>
          <a:p>
            <a:pPr>
              <a:lnSpc>
                <a:spcPts val="1195"/>
              </a:lnSpc>
            </a:pPr>
            <a:r>
              <a:rPr sz="1200" b="1" spc="40" dirty="0">
                <a:solidFill>
                  <a:srgbClr val="E5596D"/>
                </a:solidFill>
                <a:latin typeface="Arial"/>
                <a:cs typeface="Arial"/>
              </a:rPr>
              <a:t>T</a:t>
            </a:r>
            <a:endParaRPr sz="1200">
              <a:latin typeface="Arial"/>
              <a:cs typeface="Arial"/>
            </a:endParaRPr>
          </a:p>
        </p:txBody>
      </p:sp>
      <p:sp>
        <p:nvSpPr>
          <p:cNvPr id="80" name="object 80"/>
          <p:cNvSpPr txBox="1"/>
          <p:nvPr/>
        </p:nvSpPr>
        <p:spPr>
          <a:xfrm rot="3000000">
            <a:off x="6112347" y="6574259"/>
            <a:ext cx="195963" cy="152400"/>
          </a:xfrm>
          <a:prstGeom prst="rect">
            <a:avLst/>
          </a:prstGeom>
        </p:spPr>
        <p:txBody>
          <a:bodyPr vert="horz" wrap="square" lIns="0" tIns="0" rIns="0" bIns="0" rtlCol="0">
            <a:spAutoFit/>
          </a:bodyPr>
          <a:lstStyle/>
          <a:p>
            <a:pPr>
              <a:lnSpc>
                <a:spcPts val="1195"/>
              </a:lnSpc>
            </a:pPr>
            <a:r>
              <a:rPr sz="1200" b="1" spc="80" dirty="0">
                <a:solidFill>
                  <a:srgbClr val="E5596D"/>
                </a:solidFill>
                <a:latin typeface="Arial"/>
                <a:cs typeface="Arial"/>
              </a:rPr>
              <a:t>A</a:t>
            </a:r>
            <a:endParaRPr sz="1200">
              <a:latin typeface="Arial"/>
              <a:cs typeface="Arial"/>
            </a:endParaRPr>
          </a:p>
        </p:txBody>
      </p:sp>
      <p:sp>
        <p:nvSpPr>
          <p:cNvPr id="81" name="object 81"/>
          <p:cNvSpPr txBox="1"/>
          <p:nvPr/>
        </p:nvSpPr>
        <p:spPr>
          <a:xfrm rot="3360000">
            <a:off x="6184653" y="6663976"/>
            <a:ext cx="182460" cy="152400"/>
          </a:xfrm>
          <a:prstGeom prst="rect">
            <a:avLst/>
          </a:prstGeom>
        </p:spPr>
        <p:txBody>
          <a:bodyPr vert="horz" wrap="square" lIns="0" tIns="0" rIns="0" bIns="0" rtlCol="0">
            <a:spAutoFit/>
          </a:bodyPr>
          <a:lstStyle/>
          <a:p>
            <a:pPr>
              <a:lnSpc>
                <a:spcPts val="1195"/>
              </a:lnSpc>
            </a:pPr>
            <a:r>
              <a:rPr sz="1200" b="1" spc="-35" dirty="0">
                <a:solidFill>
                  <a:srgbClr val="E5596D"/>
                </a:solidFill>
                <a:latin typeface="Arial"/>
                <a:cs typeface="Arial"/>
              </a:rPr>
              <a:t>S</a:t>
            </a:r>
            <a:endParaRPr sz="1200">
              <a:latin typeface="Arial"/>
              <a:cs typeface="Arial"/>
            </a:endParaRPr>
          </a:p>
        </p:txBody>
      </p:sp>
      <p:sp>
        <p:nvSpPr>
          <p:cNvPr id="82" name="object 82"/>
          <p:cNvSpPr txBox="1"/>
          <p:nvPr/>
        </p:nvSpPr>
        <p:spPr>
          <a:xfrm rot="480000">
            <a:off x="5433180" y="6336272"/>
            <a:ext cx="183869" cy="152400"/>
          </a:xfrm>
          <a:prstGeom prst="rect">
            <a:avLst/>
          </a:prstGeom>
        </p:spPr>
        <p:txBody>
          <a:bodyPr vert="horz" wrap="square" lIns="0" tIns="0" rIns="0" bIns="0" rtlCol="0">
            <a:spAutoFit/>
          </a:bodyPr>
          <a:lstStyle/>
          <a:p>
            <a:pPr>
              <a:lnSpc>
                <a:spcPts val="1200"/>
              </a:lnSpc>
            </a:pPr>
            <a:r>
              <a:rPr sz="1200" spc="5" dirty="0">
                <a:solidFill>
                  <a:srgbClr val="E5596D"/>
                </a:solidFill>
                <a:latin typeface="Arial MT"/>
                <a:cs typeface="Arial MT"/>
              </a:rPr>
              <a:t>P</a:t>
            </a:r>
            <a:endParaRPr sz="1200">
              <a:latin typeface="Arial MT"/>
              <a:cs typeface="Arial MT"/>
            </a:endParaRPr>
          </a:p>
        </p:txBody>
      </p:sp>
      <p:sp>
        <p:nvSpPr>
          <p:cNvPr id="83" name="object 83"/>
          <p:cNvSpPr txBox="1"/>
          <p:nvPr/>
        </p:nvSpPr>
        <p:spPr>
          <a:xfrm rot="840000">
            <a:off x="5535490" y="6357012"/>
            <a:ext cx="184583"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84" name="object 84"/>
          <p:cNvSpPr txBox="1"/>
          <p:nvPr/>
        </p:nvSpPr>
        <p:spPr>
          <a:xfrm rot="1260000">
            <a:off x="5635870" y="6390669"/>
            <a:ext cx="188986" cy="152400"/>
          </a:xfrm>
          <a:prstGeom prst="rect">
            <a:avLst/>
          </a:prstGeom>
        </p:spPr>
        <p:txBody>
          <a:bodyPr vert="horz" wrap="square" lIns="0" tIns="0" rIns="0" bIns="0" rtlCol="0">
            <a:spAutoFit/>
          </a:bodyPr>
          <a:lstStyle/>
          <a:p>
            <a:pPr>
              <a:lnSpc>
                <a:spcPts val="1195"/>
              </a:lnSpc>
            </a:pPr>
            <a:r>
              <a:rPr sz="1200" spc="-5" dirty="0">
                <a:solidFill>
                  <a:srgbClr val="E5596D"/>
                </a:solidFill>
                <a:latin typeface="Arial MT"/>
                <a:cs typeface="Arial MT"/>
              </a:rPr>
              <a:t>R</a:t>
            </a:r>
            <a:endParaRPr sz="1200">
              <a:latin typeface="Arial MT"/>
              <a:cs typeface="Arial MT"/>
            </a:endParaRPr>
          </a:p>
        </p:txBody>
      </p:sp>
      <p:sp>
        <p:nvSpPr>
          <p:cNvPr id="85" name="object 85"/>
          <p:cNvSpPr txBox="1"/>
          <p:nvPr/>
        </p:nvSpPr>
        <p:spPr>
          <a:xfrm rot="1680000">
            <a:off x="5735919" y="6435954"/>
            <a:ext cx="182810" cy="152400"/>
          </a:xfrm>
          <a:prstGeom prst="rect">
            <a:avLst/>
          </a:prstGeom>
        </p:spPr>
        <p:txBody>
          <a:bodyPr vert="horz" wrap="square" lIns="0" tIns="0" rIns="0" bIns="0" rtlCol="0">
            <a:spAutoFit/>
          </a:bodyPr>
          <a:lstStyle/>
          <a:p>
            <a:pPr>
              <a:lnSpc>
                <a:spcPts val="1195"/>
              </a:lnSpc>
            </a:pPr>
            <a:r>
              <a:rPr sz="1200" spc="-20" dirty="0">
                <a:solidFill>
                  <a:srgbClr val="E5596D"/>
                </a:solidFill>
                <a:latin typeface="Arial MT"/>
                <a:cs typeface="Arial MT"/>
              </a:rPr>
              <a:t>S</a:t>
            </a:r>
            <a:endParaRPr sz="1200">
              <a:latin typeface="Arial MT"/>
              <a:cs typeface="Arial MT"/>
            </a:endParaRPr>
          </a:p>
        </p:txBody>
      </p:sp>
      <p:sp>
        <p:nvSpPr>
          <p:cNvPr id="86" name="object 86"/>
          <p:cNvSpPr txBox="1"/>
          <p:nvPr/>
        </p:nvSpPr>
        <p:spPr>
          <a:xfrm rot="2100000">
            <a:off x="5825321" y="6497514"/>
            <a:ext cx="199605" cy="152400"/>
          </a:xfrm>
          <a:prstGeom prst="rect">
            <a:avLst/>
          </a:prstGeom>
        </p:spPr>
        <p:txBody>
          <a:bodyPr vert="horz" wrap="square" lIns="0" tIns="0" rIns="0" bIns="0" rtlCol="0">
            <a:spAutoFit/>
          </a:bodyPr>
          <a:lstStyle/>
          <a:p>
            <a:pPr>
              <a:lnSpc>
                <a:spcPts val="1195"/>
              </a:lnSpc>
            </a:pPr>
            <a:r>
              <a:rPr sz="1200" spc="60" dirty="0">
                <a:solidFill>
                  <a:srgbClr val="E5596D"/>
                </a:solidFill>
                <a:latin typeface="Arial MT"/>
                <a:cs typeface="Arial MT"/>
              </a:rPr>
              <a:t>O</a:t>
            </a:r>
            <a:endParaRPr sz="1200">
              <a:latin typeface="Arial MT"/>
              <a:cs typeface="Arial MT"/>
            </a:endParaRPr>
          </a:p>
        </p:txBody>
      </p:sp>
      <p:sp>
        <p:nvSpPr>
          <p:cNvPr id="87" name="object 87"/>
          <p:cNvSpPr txBox="1"/>
          <p:nvPr/>
        </p:nvSpPr>
        <p:spPr>
          <a:xfrm rot="2580000">
            <a:off x="5924053" y="6578155"/>
            <a:ext cx="195564" cy="152400"/>
          </a:xfrm>
          <a:prstGeom prst="rect">
            <a:avLst/>
          </a:prstGeom>
        </p:spPr>
        <p:txBody>
          <a:bodyPr vert="horz" wrap="square" lIns="0" tIns="0" rIns="0" bIns="0" rtlCol="0">
            <a:spAutoFit/>
          </a:bodyPr>
          <a:lstStyle/>
          <a:p>
            <a:pPr>
              <a:lnSpc>
                <a:spcPts val="1190"/>
              </a:lnSpc>
            </a:pPr>
            <a:r>
              <a:rPr sz="1200" spc="75" dirty="0">
                <a:solidFill>
                  <a:srgbClr val="E5596D"/>
                </a:solidFill>
                <a:latin typeface="Arial MT"/>
                <a:cs typeface="Arial MT"/>
              </a:rPr>
              <a:t>N</a:t>
            </a:r>
            <a:endParaRPr sz="1200">
              <a:latin typeface="Arial MT"/>
              <a:cs typeface="Arial MT"/>
            </a:endParaRPr>
          </a:p>
        </p:txBody>
      </p:sp>
      <p:sp>
        <p:nvSpPr>
          <p:cNvPr id="88" name="object 88"/>
          <p:cNvSpPr txBox="1"/>
          <p:nvPr/>
        </p:nvSpPr>
        <p:spPr>
          <a:xfrm rot="3060000">
            <a:off x="6005811" y="6669512"/>
            <a:ext cx="196362"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sp>
        <p:nvSpPr>
          <p:cNvPr id="89" name="object 89"/>
          <p:cNvSpPr txBox="1"/>
          <p:nvPr/>
        </p:nvSpPr>
        <p:spPr>
          <a:xfrm rot="3540000">
            <a:off x="6077032" y="6762472"/>
            <a:ext cx="182112" cy="152400"/>
          </a:xfrm>
          <a:prstGeom prst="rect">
            <a:avLst/>
          </a:prstGeom>
        </p:spPr>
        <p:txBody>
          <a:bodyPr vert="horz" wrap="square" lIns="0" tIns="0" rIns="0" bIns="0" rtlCol="0">
            <a:spAutoFit/>
          </a:bodyPr>
          <a:lstStyle/>
          <a:p>
            <a:pPr>
              <a:lnSpc>
                <a:spcPts val="1200"/>
              </a:lnSpc>
            </a:pPr>
            <a:r>
              <a:rPr sz="1200" spc="-20" dirty="0">
                <a:solidFill>
                  <a:srgbClr val="E5596D"/>
                </a:solidFill>
                <a:latin typeface="Arial MT"/>
                <a:cs typeface="Arial MT"/>
              </a:rPr>
              <a:t>S</a:t>
            </a:r>
            <a:endParaRPr sz="1200">
              <a:latin typeface="Arial MT"/>
              <a:cs typeface="Arial MT"/>
            </a:endParaRPr>
          </a:p>
        </p:txBody>
      </p:sp>
      <p:sp>
        <p:nvSpPr>
          <p:cNvPr id="90" name="object 90"/>
          <p:cNvSpPr txBox="1"/>
          <p:nvPr/>
        </p:nvSpPr>
        <p:spPr>
          <a:xfrm rot="1020000">
            <a:off x="5513172" y="6515506"/>
            <a:ext cx="180393" cy="152400"/>
          </a:xfrm>
          <a:prstGeom prst="rect">
            <a:avLst/>
          </a:prstGeom>
        </p:spPr>
        <p:txBody>
          <a:bodyPr vert="horz" wrap="square" lIns="0" tIns="0" rIns="0" bIns="0" rtlCol="0">
            <a:spAutoFit/>
          </a:bodyPr>
          <a:lstStyle/>
          <a:p>
            <a:pPr>
              <a:lnSpc>
                <a:spcPts val="1195"/>
              </a:lnSpc>
            </a:pPr>
            <a:r>
              <a:rPr sz="1200" spc="70" dirty="0">
                <a:solidFill>
                  <a:srgbClr val="E5596D"/>
                </a:solidFill>
                <a:latin typeface="Arial MT"/>
                <a:cs typeface="Arial MT"/>
              </a:rPr>
              <a:t>L</a:t>
            </a:r>
            <a:endParaRPr sz="1200">
              <a:latin typeface="Arial MT"/>
              <a:cs typeface="Arial MT"/>
            </a:endParaRPr>
          </a:p>
        </p:txBody>
      </p:sp>
      <p:sp>
        <p:nvSpPr>
          <p:cNvPr id="91" name="object 91"/>
          <p:cNvSpPr txBox="1"/>
          <p:nvPr/>
        </p:nvSpPr>
        <p:spPr>
          <a:xfrm rot="1440000">
            <a:off x="5603598" y="6549923"/>
            <a:ext cx="179381" cy="152400"/>
          </a:xfrm>
          <a:prstGeom prst="rect">
            <a:avLst/>
          </a:prstGeom>
        </p:spPr>
        <p:txBody>
          <a:bodyPr vert="horz" wrap="square" lIns="0" tIns="0" rIns="0" bIns="0" rtlCol="0">
            <a:spAutoFit/>
          </a:bodyPr>
          <a:lstStyle/>
          <a:p>
            <a:pPr>
              <a:lnSpc>
                <a:spcPts val="1200"/>
              </a:lnSpc>
            </a:pPr>
            <a:r>
              <a:rPr sz="1200" spc="70" dirty="0">
                <a:solidFill>
                  <a:srgbClr val="E5596D"/>
                </a:solidFill>
                <a:latin typeface="Arial MT"/>
                <a:cs typeface="Arial MT"/>
              </a:rPr>
              <a:t>L</a:t>
            </a:r>
            <a:endParaRPr sz="1200">
              <a:latin typeface="Arial MT"/>
              <a:cs typeface="Arial MT"/>
            </a:endParaRPr>
          </a:p>
        </p:txBody>
      </p:sp>
      <p:sp>
        <p:nvSpPr>
          <p:cNvPr id="92" name="object 92"/>
          <p:cNvSpPr txBox="1"/>
          <p:nvPr/>
        </p:nvSpPr>
        <p:spPr>
          <a:xfrm rot="1800000">
            <a:off x="5690260" y="6595995"/>
            <a:ext cx="184225" cy="152400"/>
          </a:xfrm>
          <a:prstGeom prst="rect">
            <a:avLst/>
          </a:prstGeom>
        </p:spPr>
        <p:txBody>
          <a:bodyPr vert="horz" wrap="square" lIns="0" tIns="0" rIns="0" bIns="0" rtlCol="0">
            <a:spAutoFit/>
          </a:bodyPr>
          <a:lstStyle/>
          <a:p>
            <a:pPr>
              <a:lnSpc>
                <a:spcPts val="1195"/>
              </a:lnSpc>
            </a:pPr>
            <a:r>
              <a:rPr sz="1200" dirty="0">
                <a:solidFill>
                  <a:srgbClr val="E5596D"/>
                </a:solidFill>
                <a:latin typeface="Arial MT"/>
                <a:cs typeface="Arial MT"/>
              </a:rPr>
              <a:t>E</a:t>
            </a:r>
            <a:endParaRPr sz="1200">
              <a:latin typeface="Arial MT"/>
              <a:cs typeface="Arial MT"/>
            </a:endParaRPr>
          </a:p>
        </p:txBody>
      </p:sp>
      <p:sp>
        <p:nvSpPr>
          <p:cNvPr id="93" name="object 93"/>
          <p:cNvSpPr txBox="1"/>
          <p:nvPr/>
        </p:nvSpPr>
        <p:spPr>
          <a:xfrm rot="2220000">
            <a:off x="5777442" y="6658426"/>
            <a:ext cx="193590" cy="152400"/>
          </a:xfrm>
          <a:prstGeom prst="rect">
            <a:avLst/>
          </a:prstGeom>
        </p:spPr>
        <p:txBody>
          <a:bodyPr vert="horz" wrap="square" lIns="0" tIns="0" rIns="0" bIns="0" rtlCol="0">
            <a:spAutoFit/>
          </a:bodyPr>
          <a:lstStyle/>
          <a:p>
            <a:pPr>
              <a:lnSpc>
                <a:spcPts val="1195"/>
              </a:lnSpc>
            </a:pPr>
            <a:r>
              <a:rPr sz="1200" spc="-15" dirty="0">
                <a:solidFill>
                  <a:srgbClr val="E5596D"/>
                </a:solidFill>
                <a:latin typeface="Arial MT"/>
                <a:cs typeface="Arial MT"/>
              </a:rPr>
              <a:t>G</a:t>
            </a:r>
            <a:endParaRPr sz="1200">
              <a:latin typeface="Arial MT"/>
              <a:cs typeface="Arial MT"/>
            </a:endParaRPr>
          </a:p>
        </p:txBody>
      </p:sp>
      <p:sp>
        <p:nvSpPr>
          <p:cNvPr id="94" name="object 94"/>
          <p:cNvSpPr txBox="1"/>
          <p:nvPr/>
        </p:nvSpPr>
        <p:spPr>
          <a:xfrm rot="2700000">
            <a:off x="5867178" y="6739694"/>
            <a:ext cx="195963" cy="152400"/>
          </a:xfrm>
          <a:prstGeom prst="rect">
            <a:avLst/>
          </a:prstGeom>
        </p:spPr>
        <p:txBody>
          <a:bodyPr vert="horz" wrap="square" lIns="0" tIns="0" rIns="0" bIns="0" rtlCol="0">
            <a:spAutoFit/>
          </a:bodyPr>
          <a:lstStyle/>
          <a:p>
            <a:pPr>
              <a:lnSpc>
                <a:spcPts val="1195"/>
              </a:lnSpc>
            </a:pPr>
            <a:r>
              <a:rPr sz="1200" spc="150" dirty="0">
                <a:solidFill>
                  <a:srgbClr val="E5596D"/>
                </a:solidFill>
                <a:latin typeface="Arial MT"/>
                <a:cs typeface="Arial MT"/>
              </a:rPr>
              <a:t>A</a:t>
            </a:r>
            <a:endParaRPr sz="1200">
              <a:latin typeface="Arial MT"/>
              <a:cs typeface="Arial MT"/>
            </a:endParaRPr>
          </a:p>
        </p:txBody>
      </p:sp>
      <p:grpSp>
        <p:nvGrpSpPr>
          <p:cNvPr id="95" name="object 95"/>
          <p:cNvGrpSpPr/>
          <p:nvPr/>
        </p:nvGrpSpPr>
        <p:grpSpPr>
          <a:xfrm>
            <a:off x="93167" y="329111"/>
            <a:ext cx="488950" cy="4086225"/>
            <a:chOff x="93167" y="329111"/>
            <a:chExt cx="488950" cy="4086225"/>
          </a:xfrm>
        </p:grpSpPr>
        <p:sp>
          <p:nvSpPr>
            <p:cNvPr id="96" name="object 96"/>
            <p:cNvSpPr/>
            <p:nvPr/>
          </p:nvSpPr>
          <p:spPr>
            <a:xfrm>
              <a:off x="516404" y="428815"/>
              <a:ext cx="0" cy="1858645"/>
            </a:xfrm>
            <a:custGeom>
              <a:avLst/>
              <a:gdLst/>
              <a:ahLst/>
              <a:cxnLst/>
              <a:rect l="l" t="t" r="r" b="b"/>
              <a:pathLst>
                <a:path h="1858645">
                  <a:moveTo>
                    <a:pt x="0" y="0"/>
                  </a:moveTo>
                  <a:lnTo>
                    <a:pt x="0" y="1858454"/>
                  </a:lnTo>
                </a:path>
              </a:pathLst>
            </a:custGeom>
            <a:solidFill>
              <a:srgbClr val="FFFFFF"/>
            </a:solidFill>
          </p:spPr>
          <p:txBody>
            <a:bodyPr wrap="square" lIns="0" tIns="0" rIns="0" bIns="0" rtlCol="0"/>
            <a:lstStyle/>
            <a:p>
              <a:endParaRPr/>
            </a:p>
          </p:txBody>
        </p:sp>
        <p:sp>
          <p:nvSpPr>
            <p:cNvPr id="97" name="object 97"/>
            <p:cNvSpPr/>
            <p:nvPr/>
          </p:nvSpPr>
          <p:spPr>
            <a:xfrm>
              <a:off x="516404" y="428815"/>
              <a:ext cx="0" cy="1858645"/>
            </a:xfrm>
            <a:custGeom>
              <a:avLst/>
              <a:gdLst/>
              <a:ahLst/>
              <a:cxnLst/>
              <a:rect l="l" t="t" r="r" b="b"/>
              <a:pathLst>
                <a:path h="1858645">
                  <a:moveTo>
                    <a:pt x="0" y="0"/>
                  </a:moveTo>
                  <a:lnTo>
                    <a:pt x="0" y="1858454"/>
                  </a:lnTo>
                </a:path>
              </a:pathLst>
            </a:custGeom>
            <a:ln w="46177">
              <a:solidFill>
                <a:srgbClr val="FFFFFF"/>
              </a:solidFill>
            </a:ln>
          </p:spPr>
          <p:txBody>
            <a:bodyPr wrap="square" lIns="0" tIns="0" rIns="0" bIns="0" rtlCol="0"/>
            <a:lstStyle/>
            <a:p>
              <a:endParaRPr/>
            </a:p>
          </p:txBody>
        </p:sp>
        <p:pic>
          <p:nvPicPr>
            <p:cNvPr id="98" name="object 98"/>
            <p:cNvPicPr/>
            <p:nvPr/>
          </p:nvPicPr>
          <p:blipFill>
            <a:blip r:embed="rId3" cstate="print"/>
            <a:stretch>
              <a:fillRect/>
            </a:stretch>
          </p:blipFill>
          <p:spPr>
            <a:xfrm>
              <a:off x="451267" y="329111"/>
              <a:ext cx="130276" cy="130263"/>
            </a:xfrm>
            <a:prstGeom prst="rect">
              <a:avLst/>
            </a:prstGeom>
          </p:spPr>
        </p:pic>
        <p:sp>
          <p:nvSpPr>
            <p:cNvPr id="99" name="object 99"/>
            <p:cNvSpPr/>
            <p:nvPr/>
          </p:nvSpPr>
          <p:spPr>
            <a:xfrm>
              <a:off x="93167" y="3320453"/>
              <a:ext cx="439420" cy="1095375"/>
            </a:xfrm>
            <a:custGeom>
              <a:avLst/>
              <a:gdLst/>
              <a:ahLst/>
              <a:cxnLst/>
              <a:rect l="l" t="t" r="r" b="b"/>
              <a:pathLst>
                <a:path w="439420" h="1095375">
                  <a:moveTo>
                    <a:pt x="438810" y="1008595"/>
                  </a:moveTo>
                  <a:lnTo>
                    <a:pt x="438721" y="989609"/>
                  </a:lnTo>
                  <a:lnTo>
                    <a:pt x="438442" y="980579"/>
                  </a:lnTo>
                  <a:lnTo>
                    <a:pt x="437388" y="965860"/>
                  </a:lnTo>
                  <a:lnTo>
                    <a:pt x="427316" y="938898"/>
                  </a:lnTo>
                  <a:lnTo>
                    <a:pt x="423837" y="929576"/>
                  </a:lnTo>
                  <a:lnTo>
                    <a:pt x="397662" y="907529"/>
                  </a:lnTo>
                  <a:lnTo>
                    <a:pt x="397662" y="1012266"/>
                  </a:lnTo>
                  <a:lnTo>
                    <a:pt x="397560" y="1019898"/>
                  </a:lnTo>
                  <a:lnTo>
                    <a:pt x="365493" y="1053795"/>
                  </a:lnTo>
                  <a:lnTo>
                    <a:pt x="355434" y="1053452"/>
                  </a:lnTo>
                  <a:lnTo>
                    <a:pt x="345478" y="1050201"/>
                  </a:lnTo>
                  <a:lnTo>
                    <a:pt x="335495" y="1044206"/>
                  </a:lnTo>
                  <a:lnTo>
                    <a:pt x="333286" y="1038161"/>
                  </a:lnTo>
                  <a:lnTo>
                    <a:pt x="330962" y="1032116"/>
                  </a:lnTo>
                  <a:lnTo>
                    <a:pt x="328993" y="1026045"/>
                  </a:lnTo>
                  <a:lnTo>
                    <a:pt x="327939" y="1020330"/>
                  </a:lnTo>
                  <a:lnTo>
                    <a:pt x="327812" y="1019251"/>
                  </a:lnTo>
                  <a:lnTo>
                    <a:pt x="327685" y="1017295"/>
                  </a:lnTo>
                  <a:lnTo>
                    <a:pt x="327101" y="1008595"/>
                  </a:lnTo>
                  <a:lnTo>
                    <a:pt x="326821" y="997254"/>
                  </a:lnTo>
                  <a:lnTo>
                    <a:pt x="326936" y="976757"/>
                  </a:lnTo>
                  <a:lnTo>
                    <a:pt x="326999" y="974318"/>
                  </a:lnTo>
                  <a:lnTo>
                    <a:pt x="329666" y="960475"/>
                  </a:lnTo>
                  <a:lnTo>
                    <a:pt x="336829" y="949299"/>
                  </a:lnTo>
                  <a:lnTo>
                    <a:pt x="347599" y="941819"/>
                  </a:lnTo>
                  <a:lnTo>
                    <a:pt x="361086" y="938898"/>
                  </a:lnTo>
                  <a:lnTo>
                    <a:pt x="374929" y="941247"/>
                  </a:lnTo>
                  <a:lnTo>
                    <a:pt x="397103" y="973772"/>
                  </a:lnTo>
                  <a:lnTo>
                    <a:pt x="397662" y="1012266"/>
                  </a:lnTo>
                  <a:lnTo>
                    <a:pt x="397662" y="907529"/>
                  </a:lnTo>
                  <a:lnTo>
                    <a:pt x="395643" y="905814"/>
                  </a:lnTo>
                  <a:lnTo>
                    <a:pt x="359638" y="897890"/>
                  </a:lnTo>
                  <a:lnTo>
                    <a:pt x="322681" y="909116"/>
                  </a:lnTo>
                  <a:lnTo>
                    <a:pt x="306590" y="921931"/>
                  </a:lnTo>
                  <a:lnTo>
                    <a:pt x="295084" y="937234"/>
                  </a:lnTo>
                  <a:lnTo>
                    <a:pt x="288112" y="954786"/>
                  </a:lnTo>
                  <a:lnTo>
                    <a:pt x="285610" y="974318"/>
                  </a:lnTo>
                  <a:lnTo>
                    <a:pt x="127850" y="976757"/>
                  </a:lnTo>
                  <a:lnTo>
                    <a:pt x="127723" y="938898"/>
                  </a:lnTo>
                  <a:lnTo>
                    <a:pt x="127546" y="932103"/>
                  </a:lnTo>
                  <a:lnTo>
                    <a:pt x="127342" y="924052"/>
                  </a:lnTo>
                  <a:lnTo>
                    <a:pt x="123609" y="916686"/>
                  </a:lnTo>
                  <a:lnTo>
                    <a:pt x="114109" y="914273"/>
                  </a:lnTo>
                  <a:lnTo>
                    <a:pt x="107632" y="913180"/>
                  </a:lnTo>
                  <a:lnTo>
                    <a:pt x="101574" y="913676"/>
                  </a:lnTo>
                  <a:lnTo>
                    <a:pt x="96024" y="916330"/>
                  </a:lnTo>
                  <a:lnTo>
                    <a:pt x="91071" y="921702"/>
                  </a:lnTo>
                  <a:lnTo>
                    <a:pt x="82219" y="929335"/>
                  </a:lnTo>
                  <a:lnTo>
                    <a:pt x="70802" y="932103"/>
                  </a:lnTo>
                  <a:lnTo>
                    <a:pt x="59270" y="929932"/>
                  </a:lnTo>
                  <a:lnTo>
                    <a:pt x="50101" y="922769"/>
                  </a:lnTo>
                  <a:lnTo>
                    <a:pt x="44386" y="915047"/>
                  </a:lnTo>
                  <a:lnTo>
                    <a:pt x="38061" y="912507"/>
                  </a:lnTo>
                  <a:lnTo>
                    <a:pt x="20015" y="918311"/>
                  </a:lnTo>
                  <a:lnTo>
                    <a:pt x="16217" y="925296"/>
                  </a:lnTo>
                  <a:lnTo>
                    <a:pt x="16383" y="952639"/>
                  </a:lnTo>
                  <a:lnTo>
                    <a:pt x="16497" y="959586"/>
                  </a:lnTo>
                  <a:lnTo>
                    <a:pt x="16573" y="962914"/>
                  </a:lnTo>
                  <a:lnTo>
                    <a:pt x="16827" y="970572"/>
                  </a:lnTo>
                  <a:lnTo>
                    <a:pt x="17119" y="977049"/>
                  </a:lnTo>
                  <a:lnTo>
                    <a:pt x="16586" y="981837"/>
                  </a:lnTo>
                  <a:lnTo>
                    <a:pt x="6146" y="985456"/>
                  </a:lnTo>
                  <a:lnTo>
                    <a:pt x="3670" y="989609"/>
                  </a:lnTo>
                  <a:lnTo>
                    <a:pt x="1943" y="992886"/>
                  </a:lnTo>
                  <a:lnTo>
                    <a:pt x="0" y="1002766"/>
                  </a:lnTo>
                  <a:lnTo>
                    <a:pt x="3670" y="1012266"/>
                  </a:lnTo>
                  <a:lnTo>
                    <a:pt x="12280" y="1019327"/>
                  </a:lnTo>
                  <a:lnTo>
                    <a:pt x="25146" y="1021867"/>
                  </a:lnTo>
                  <a:lnTo>
                    <a:pt x="285826" y="1017295"/>
                  </a:lnTo>
                  <a:lnTo>
                    <a:pt x="286651" y="1025093"/>
                  </a:lnTo>
                  <a:lnTo>
                    <a:pt x="312877" y="1076134"/>
                  </a:lnTo>
                  <a:lnTo>
                    <a:pt x="364299" y="1094803"/>
                  </a:lnTo>
                  <a:lnTo>
                    <a:pt x="391922" y="1088986"/>
                  </a:lnTo>
                  <a:lnTo>
                    <a:pt x="429895" y="1053795"/>
                  </a:lnTo>
                  <a:lnTo>
                    <a:pt x="438708" y="1012266"/>
                  </a:lnTo>
                  <a:lnTo>
                    <a:pt x="438810" y="1008595"/>
                  </a:lnTo>
                  <a:close/>
                </a:path>
                <a:path w="439420" h="1095375">
                  <a:moveTo>
                    <a:pt x="438810" y="110705"/>
                  </a:moveTo>
                  <a:lnTo>
                    <a:pt x="437388" y="67970"/>
                  </a:lnTo>
                  <a:lnTo>
                    <a:pt x="423837" y="31699"/>
                  </a:lnTo>
                  <a:lnTo>
                    <a:pt x="397662" y="9639"/>
                  </a:lnTo>
                  <a:lnTo>
                    <a:pt x="397662" y="114376"/>
                  </a:lnTo>
                  <a:lnTo>
                    <a:pt x="397560" y="121996"/>
                  </a:lnTo>
                  <a:lnTo>
                    <a:pt x="365493" y="155905"/>
                  </a:lnTo>
                  <a:lnTo>
                    <a:pt x="355434" y="155562"/>
                  </a:lnTo>
                  <a:lnTo>
                    <a:pt x="345478" y="152311"/>
                  </a:lnTo>
                  <a:lnTo>
                    <a:pt x="335495" y="146304"/>
                  </a:lnTo>
                  <a:lnTo>
                    <a:pt x="333286" y="140258"/>
                  </a:lnTo>
                  <a:lnTo>
                    <a:pt x="330962" y="134226"/>
                  </a:lnTo>
                  <a:lnTo>
                    <a:pt x="328993" y="128155"/>
                  </a:lnTo>
                  <a:lnTo>
                    <a:pt x="327939" y="122440"/>
                  </a:lnTo>
                  <a:lnTo>
                    <a:pt x="327812" y="121361"/>
                  </a:lnTo>
                  <a:lnTo>
                    <a:pt x="327685" y="119405"/>
                  </a:lnTo>
                  <a:lnTo>
                    <a:pt x="327101" y="110705"/>
                  </a:lnTo>
                  <a:lnTo>
                    <a:pt x="326821" y="99364"/>
                  </a:lnTo>
                  <a:lnTo>
                    <a:pt x="326936" y="78867"/>
                  </a:lnTo>
                  <a:lnTo>
                    <a:pt x="326999" y="76415"/>
                  </a:lnTo>
                  <a:lnTo>
                    <a:pt x="329666" y="62585"/>
                  </a:lnTo>
                  <a:lnTo>
                    <a:pt x="336829" y="51396"/>
                  </a:lnTo>
                  <a:lnTo>
                    <a:pt x="347599" y="43942"/>
                  </a:lnTo>
                  <a:lnTo>
                    <a:pt x="361086" y="41008"/>
                  </a:lnTo>
                  <a:lnTo>
                    <a:pt x="374929" y="43357"/>
                  </a:lnTo>
                  <a:lnTo>
                    <a:pt x="397103" y="75882"/>
                  </a:lnTo>
                  <a:lnTo>
                    <a:pt x="397662" y="114376"/>
                  </a:lnTo>
                  <a:lnTo>
                    <a:pt x="397662" y="9639"/>
                  </a:lnTo>
                  <a:lnTo>
                    <a:pt x="395643" y="7924"/>
                  </a:lnTo>
                  <a:lnTo>
                    <a:pt x="359638" y="0"/>
                  </a:lnTo>
                  <a:lnTo>
                    <a:pt x="322681" y="11226"/>
                  </a:lnTo>
                  <a:lnTo>
                    <a:pt x="306590" y="24041"/>
                  </a:lnTo>
                  <a:lnTo>
                    <a:pt x="295084" y="39344"/>
                  </a:lnTo>
                  <a:lnTo>
                    <a:pt x="288112" y="56896"/>
                  </a:lnTo>
                  <a:lnTo>
                    <a:pt x="285610" y="76415"/>
                  </a:lnTo>
                  <a:lnTo>
                    <a:pt x="127850" y="78867"/>
                  </a:lnTo>
                  <a:lnTo>
                    <a:pt x="127723" y="41008"/>
                  </a:lnTo>
                  <a:lnTo>
                    <a:pt x="127546" y="34213"/>
                  </a:lnTo>
                  <a:lnTo>
                    <a:pt x="127342" y="26162"/>
                  </a:lnTo>
                  <a:lnTo>
                    <a:pt x="123609" y="18796"/>
                  </a:lnTo>
                  <a:lnTo>
                    <a:pt x="114109" y="16383"/>
                  </a:lnTo>
                  <a:lnTo>
                    <a:pt x="107632" y="15290"/>
                  </a:lnTo>
                  <a:lnTo>
                    <a:pt x="101574" y="15786"/>
                  </a:lnTo>
                  <a:lnTo>
                    <a:pt x="96024" y="18440"/>
                  </a:lnTo>
                  <a:lnTo>
                    <a:pt x="91071" y="23812"/>
                  </a:lnTo>
                  <a:lnTo>
                    <a:pt x="82219" y="31457"/>
                  </a:lnTo>
                  <a:lnTo>
                    <a:pt x="70802" y="34213"/>
                  </a:lnTo>
                  <a:lnTo>
                    <a:pt x="59270" y="32042"/>
                  </a:lnTo>
                  <a:lnTo>
                    <a:pt x="50101" y="24879"/>
                  </a:lnTo>
                  <a:lnTo>
                    <a:pt x="44386" y="17157"/>
                  </a:lnTo>
                  <a:lnTo>
                    <a:pt x="38061" y="14605"/>
                  </a:lnTo>
                  <a:lnTo>
                    <a:pt x="20015" y="20408"/>
                  </a:lnTo>
                  <a:lnTo>
                    <a:pt x="16217" y="27406"/>
                  </a:lnTo>
                  <a:lnTo>
                    <a:pt x="16383" y="54749"/>
                  </a:lnTo>
                  <a:lnTo>
                    <a:pt x="16497" y="61709"/>
                  </a:lnTo>
                  <a:lnTo>
                    <a:pt x="16573" y="65024"/>
                  </a:lnTo>
                  <a:lnTo>
                    <a:pt x="16827" y="72682"/>
                  </a:lnTo>
                  <a:lnTo>
                    <a:pt x="17119" y="79146"/>
                  </a:lnTo>
                  <a:lnTo>
                    <a:pt x="16586" y="83947"/>
                  </a:lnTo>
                  <a:lnTo>
                    <a:pt x="6146" y="87566"/>
                  </a:lnTo>
                  <a:lnTo>
                    <a:pt x="3670" y="91719"/>
                  </a:lnTo>
                  <a:lnTo>
                    <a:pt x="1943" y="94996"/>
                  </a:lnTo>
                  <a:lnTo>
                    <a:pt x="0" y="104876"/>
                  </a:lnTo>
                  <a:lnTo>
                    <a:pt x="3670" y="114376"/>
                  </a:lnTo>
                  <a:lnTo>
                    <a:pt x="12280" y="121437"/>
                  </a:lnTo>
                  <a:lnTo>
                    <a:pt x="25146" y="123977"/>
                  </a:lnTo>
                  <a:lnTo>
                    <a:pt x="285826" y="119405"/>
                  </a:lnTo>
                  <a:lnTo>
                    <a:pt x="286651" y="127203"/>
                  </a:lnTo>
                  <a:lnTo>
                    <a:pt x="312877" y="178244"/>
                  </a:lnTo>
                  <a:lnTo>
                    <a:pt x="364299" y="196913"/>
                  </a:lnTo>
                  <a:lnTo>
                    <a:pt x="391922" y="191096"/>
                  </a:lnTo>
                  <a:lnTo>
                    <a:pt x="429895" y="155905"/>
                  </a:lnTo>
                  <a:lnTo>
                    <a:pt x="438708" y="114376"/>
                  </a:lnTo>
                  <a:lnTo>
                    <a:pt x="438810" y="110705"/>
                  </a:lnTo>
                  <a:close/>
                </a:path>
              </a:pathLst>
            </a:custGeom>
            <a:solidFill>
              <a:srgbClr val="15395F"/>
            </a:solidFill>
          </p:spPr>
          <p:txBody>
            <a:bodyPr wrap="square" lIns="0" tIns="0" rIns="0" bIns="0" rtlCol="0"/>
            <a:lstStyle/>
            <a:p>
              <a:endParaRPr/>
            </a:p>
          </p:txBody>
        </p:sp>
      </p:grpSp>
      <p:sp>
        <p:nvSpPr>
          <p:cNvPr id="100" name="object 100"/>
          <p:cNvSpPr txBox="1"/>
          <p:nvPr/>
        </p:nvSpPr>
        <p:spPr>
          <a:xfrm rot="2700000">
            <a:off x="3832314" y="6017716"/>
            <a:ext cx="648820" cy="127000"/>
          </a:xfrm>
          <a:prstGeom prst="rect">
            <a:avLst/>
          </a:prstGeom>
        </p:spPr>
        <p:txBody>
          <a:bodyPr vert="horz" wrap="square" lIns="0" tIns="0" rIns="0" bIns="0" rtlCol="0">
            <a:spAutoFit/>
          </a:bodyPr>
          <a:lstStyle/>
          <a:p>
            <a:pPr>
              <a:lnSpc>
                <a:spcPts val="1000"/>
              </a:lnSpc>
            </a:pPr>
            <a:r>
              <a:rPr sz="1000" b="1" spc="25" dirty="0">
                <a:solidFill>
                  <a:srgbClr val="15395F"/>
                </a:solidFill>
                <a:latin typeface="Arial"/>
                <a:cs typeface="Arial"/>
              </a:rPr>
              <a:t>INSPIRAR</a:t>
            </a:r>
            <a:endParaRPr sz="1000">
              <a:latin typeface="Arial"/>
              <a:cs typeface="Arial"/>
            </a:endParaRPr>
          </a:p>
        </p:txBody>
      </p:sp>
      <p:sp>
        <p:nvSpPr>
          <p:cNvPr id="101" name="object 101"/>
          <p:cNvSpPr txBox="1"/>
          <p:nvPr/>
        </p:nvSpPr>
        <p:spPr>
          <a:xfrm rot="3480000">
            <a:off x="4122287" y="5600995"/>
            <a:ext cx="868490" cy="127000"/>
          </a:xfrm>
          <a:prstGeom prst="rect">
            <a:avLst/>
          </a:prstGeom>
        </p:spPr>
        <p:txBody>
          <a:bodyPr vert="horz" wrap="square" lIns="0" tIns="0" rIns="0" bIns="0" rtlCol="0">
            <a:spAutoFit/>
          </a:bodyPr>
          <a:lstStyle/>
          <a:p>
            <a:pPr>
              <a:lnSpc>
                <a:spcPts val="960"/>
              </a:lnSpc>
            </a:pPr>
            <a:r>
              <a:rPr sz="1000" b="1" spc="25" dirty="0">
                <a:solidFill>
                  <a:srgbClr val="15395F"/>
                </a:solidFill>
                <a:latin typeface="Arial"/>
                <a:cs typeface="Arial"/>
              </a:rPr>
              <a:t>RECONOCER</a:t>
            </a:r>
            <a:endParaRPr sz="1000">
              <a:latin typeface="Arial"/>
              <a:cs typeface="Arial"/>
            </a:endParaRPr>
          </a:p>
        </p:txBody>
      </p:sp>
      <p:sp>
        <p:nvSpPr>
          <p:cNvPr id="102" name="object 102"/>
          <p:cNvSpPr txBox="1"/>
          <p:nvPr/>
        </p:nvSpPr>
        <p:spPr>
          <a:xfrm rot="3480000">
            <a:off x="3675507" y="5501365"/>
            <a:ext cx="1283916" cy="127000"/>
          </a:xfrm>
          <a:prstGeom prst="rect">
            <a:avLst/>
          </a:prstGeom>
        </p:spPr>
        <p:txBody>
          <a:bodyPr vert="horz" wrap="square" lIns="0" tIns="0" rIns="0" bIns="0" rtlCol="0">
            <a:spAutoFit/>
          </a:bodyPr>
          <a:lstStyle/>
          <a:p>
            <a:pPr>
              <a:lnSpc>
                <a:spcPts val="1000"/>
              </a:lnSpc>
            </a:pPr>
            <a:r>
              <a:rPr sz="1500" b="1" spc="37" baseline="2777" dirty="0">
                <a:solidFill>
                  <a:srgbClr val="15395F"/>
                </a:solidFill>
                <a:latin typeface="Arial"/>
                <a:cs typeface="Arial"/>
              </a:rPr>
              <a:t>PODER</a:t>
            </a:r>
            <a:r>
              <a:rPr sz="1500" b="1" spc="15" baseline="2777" dirty="0">
                <a:solidFill>
                  <a:srgbClr val="15395F"/>
                </a:solidFill>
                <a:latin typeface="Arial"/>
                <a:cs typeface="Arial"/>
              </a:rPr>
              <a:t> </a:t>
            </a:r>
            <a:r>
              <a:rPr sz="1000" b="1" spc="30" dirty="0">
                <a:solidFill>
                  <a:srgbClr val="15395F"/>
                </a:solidFill>
                <a:latin typeface="Arial"/>
                <a:cs typeface="Arial"/>
              </a:rPr>
              <a:t>DE</a:t>
            </a:r>
            <a:r>
              <a:rPr sz="1000" b="1" spc="10" dirty="0">
                <a:solidFill>
                  <a:srgbClr val="15395F"/>
                </a:solidFill>
                <a:latin typeface="Arial"/>
                <a:cs typeface="Arial"/>
              </a:rPr>
              <a:t> </a:t>
            </a:r>
            <a:r>
              <a:rPr sz="1000" b="1" spc="40" dirty="0">
                <a:solidFill>
                  <a:srgbClr val="15395F"/>
                </a:solidFill>
                <a:latin typeface="Arial"/>
                <a:cs typeface="Arial"/>
              </a:rPr>
              <a:t>CAMBIO</a:t>
            </a:r>
            <a:endParaRPr sz="1000">
              <a:latin typeface="Arial"/>
              <a:cs typeface="Arial"/>
            </a:endParaRPr>
          </a:p>
        </p:txBody>
      </p:sp>
      <p:sp>
        <p:nvSpPr>
          <p:cNvPr id="103" name="object 103"/>
          <p:cNvSpPr txBox="1"/>
          <p:nvPr/>
        </p:nvSpPr>
        <p:spPr>
          <a:xfrm rot="4140000">
            <a:off x="4698058" y="5581473"/>
            <a:ext cx="569954" cy="127000"/>
          </a:xfrm>
          <a:prstGeom prst="rect">
            <a:avLst/>
          </a:prstGeom>
        </p:spPr>
        <p:txBody>
          <a:bodyPr vert="horz" wrap="square" lIns="0" tIns="0" rIns="0" bIns="0" rtlCol="0">
            <a:spAutoFit/>
          </a:bodyPr>
          <a:lstStyle/>
          <a:p>
            <a:pPr>
              <a:lnSpc>
                <a:spcPts val="994"/>
              </a:lnSpc>
            </a:pPr>
            <a:r>
              <a:rPr sz="1000" b="1" spc="15" dirty="0">
                <a:solidFill>
                  <a:srgbClr val="15395F"/>
                </a:solidFill>
                <a:latin typeface="Arial"/>
                <a:cs typeface="Arial"/>
              </a:rPr>
              <a:t>BUSCAR</a:t>
            </a:r>
            <a:endParaRPr sz="1000">
              <a:latin typeface="Arial"/>
              <a:cs typeface="Arial"/>
            </a:endParaRPr>
          </a:p>
        </p:txBody>
      </p:sp>
      <p:sp>
        <p:nvSpPr>
          <p:cNvPr id="104" name="object 104"/>
          <p:cNvSpPr txBox="1"/>
          <p:nvPr/>
        </p:nvSpPr>
        <p:spPr>
          <a:xfrm>
            <a:off x="702580" y="3534323"/>
            <a:ext cx="3736340" cy="528320"/>
          </a:xfrm>
          <a:prstGeom prst="rect">
            <a:avLst/>
          </a:prstGeom>
        </p:spPr>
        <p:txBody>
          <a:bodyPr vert="horz" wrap="square" lIns="0" tIns="12700" rIns="0" bIns="0" rtlCol="0">
            <a:spAutoFit/>
          </a:bodyPr>
          <a:lstStyle/>
          <a:p>
            <a:pPr marL="12700" marR="5080">
              <a:lnSpc>
                <a:spcPct val="100000"/>
              </a:lnSpc>
              <a:spcBef>
                <a:spcPts val="100"/>
              </a:spcBef>
            </a:pPr>
            <a:r>
              <a:rPr sz="1100" spc="-25" dirty="0">
                <a:solidFill>
                  <a:srgbClr val="15395F"/>
                </a:solidFill>
                <a:latin typeface="Arial MT"/>
                <a:cs typeface="Arial MT"/>
              </a:rPr>
              <a:t>garantizar</a:t>
            </a:r>
            <a:r>
              <a:rPr sz="1100" dirty="0">
                <a:solidFill>
                  <a:srgbClr val="15395F"/>
                </a:solidFill>
                <a:latin typeface="Arial MT"/>
                <a:cs typeface="Arial MT"/>
              </a:rPr>
              <a:t> </a:t>
            </a:r>
            <a:r>
              <a:rPr sz="1100" spc="-15" dirty="0">
                <a:solidFill>
                  <a:srgbClr val="15395F"/>
                </a:solidFill>
                <a:latin typeface="Arial MT"/>
                <a:cs typeface="Arial MT"/>
              </a:rPr>
              <a:t>que</a:t>
            </a:r>
            <a:r>
              <a:rPr sz="1100" dirty="0">
                <a:solidFill>
                  <a:srgbClr val="15395F"/>
                </a:solidFill>
                <a:latin typeface="Arial MT"/>
                <a:cs typeface="Arial MT"/>
              </a:rPr>
              <a:t> </a:t>
            </a:r>
            <a:r>
              <a:rPr sz="1100" spc="-25" dirty="0">
                <a:solidFill>
                  <a:srgbClr val="15395F"/>
                </a:solidFill>
                <a:latin typeface="Arial MT"/>
                <a:cs typeface="Arial MT"/>
              </a:rPr>
              <a:t>más</a:t>
            </a:r>
            <a:r>
              <a:rPr sz="1100" dirty="0">
                <a:solidFill>
                  <a:srgbClr val="15395F"/>
                </a:solidFill>
                <a:latin typeface="Arial MT"/>
                <a:cs typeface="Arial MT"/>
              </a:rPr>
              <a:t> </a:t>
            </a:r>
            <a:r>
              <a:rPr sz="1100" spc="-30" dirty="0">
                <a:solidFill>
                  <a:srgbClr val="15395F"/>
                </a:solidFill>
                <a:latin typeface="Arial MT"/>
                <a:cs typeface="Arial MT"/>
              </a:rPr>
              <a:t>jóvenes</a:t>
            </a:r>
            <a:r>
              <a:rPr sz="1100" dirty="0">
                <a:solidFill>
                  <a:srgbClr val="15395F"/>
                </a:solidFill>
                <a:latin typeface="Arial MT"/>
                <a:cs typeface="Arial MT"/>
              </a:rPr>
              <a:t> </a:t>
            </a:r>
            <a:r>
              <a:rPr sz="1100" spc="-20" dirty="0">
                <a:solidFill>
                  <a:srgbClr val="15395F"/>
                </a:solidFill>
                <a:latin typeface="Arial MT"/>
                <a:cs typeface="Arial MT"/>
              </a:rPr>
              <a:t>reconozcan</a:t>
            </a:r>
            <a:r>
              <a:rPr sz="1100" dirty="0">
                <a:solidFill>
                  <a:srgbClr val="15395F"/>
                </a:solidFill>
                <a:latin typeface="Arial MT"/>
                <a:cs typeface="Arial MT"/>
              </a:rPr>
              <a:t> </a:t>
            </a:r>
            <a:r>
              <a:rPr sz="1100" spc="-25" dirty="0">
                <a:solidFill>
                  <a:srgbClr val="15395F"/>
                </a:solidFill>
                <a:latin typeface="Arial MT"/>
                <a:cs typeface="Arial MT"/>
              </a:rPr>
              <a:t>su</a:t>
            </a:r>
            <a:r>
              <a:rPr sz="1100" dirty="0">
                <a:solidFill>
                  <a:srgbClr val="15395F"/>
                </a:solidFill>
                <a:latin typeface="Arial MT"/>
                <a:cs typeface="Arial MT"/>
              </a:rPr>
              <a:t> </a:t>
            </a:r>
            <a:r>
              <a:rPr sz="1100" spc="-5" dirty="0">
                <a:solidFill>
                  <a:srgbClr val="15395F"/>
                </a:solidFill>
                <a:latin typeface="Arial MT"/>
                <a:cs typeface="Arial MT"/>
              </a:rPr>
              <a:t>poder</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0" dirty="0">
                <a:solidFill>
                  <a:srgbClr val="15395F"/>
                </a:solidFill>
                <a:latin typeface="Arial MT"/>
                <a:cs typeface="Arial MT"/>
              </a:rPr>
              <a:t>cambio </a:t>
            </a:r>
            <a:r>
              <a:rPr sz="1100" spc="-5" dirty="0">
                <a:solidFill>
                  <a:srgbClr val="15395F"/>
                </a:solidFill>
                <a:latin typeface="Arial MT"/>
                <a:cs typeface="Arial MT"/>
              </a:rPr>
              <a:t> </a:t>
            </a:r>
            <a:r>
              <a:rPr sz="1100" spc="-25" dirty="0">
                <a:solidFill>
                  <a:srgbClr val="15395F"/>
                </a:solidFill>
                <a:latin typeface="Arial MT"/>
                <a:cs typeface="Arial MT"/>
              </a:rPr>
              <a:t>para</a:t>
            </a:r>
            <a:r>
              <a:rPr sz="1100" spc="5" dirty="0">
                <a:solidFill>
                  <a:srgbClr val="15395F"/>
                </a:solidFill>
                <a:latin typeface="Arial MT"/>
                <a:cs typeface="Arial MT"/>
              </a:rPr>
              <a:t> </a:t>
            </a:r>
            <a:r>
              <a:rPr sz="1100" spc="-45" dirty="0">
                <a:solidFill>
                  <a:srgbClr val="15395F"/>
                </a:solidFill>
                <a:latin typeface="Arial MT"/>
                <a:cs typeface="Arial MT"/>
              </a:rPr>
              <a:t>el</a:t>
            </a:r>
            <a:r>
              <a:rPr sz="1100" spc="10" dirty="0">
                <a:solidFill>
                  <a:srgbClr val="15395F"/>
                </a:solidFill>
                <a:latin typeface="Arial MT"/>
                <a:cs typeface="Arial MT"/>
              </a:rPr>
              <a:t> </a:t>
            </a:r>
            <a:r>
              <a:rPr sz="1100" spc="-25" dirty="0">
                <a:solidFill>
                  <a:srgbClr val="15395F"/>
                </a:solidFill>
                <a:latin typeface="Arial MT"/>
                <a:cs typeface="Arial MT"/>
              </a:rPr>
              <a:t>bien</a:t>
            </a:r>
            <a:r>
              <a:rPr sz="1100" spc="10" dirty="0">
                <a:solidFill>
                  <a:srgbClr val="15395F"/>
                </a:solidFill>
                <a:latin typeface="Arial MT"/>
                <a:cs typeface="Arial MT"/>
              </a:rPr>
              <a:t> </a:t>
            </a:r>
            <a:r>
              <a:rPr sz="1100" spc="-15" dirty="0">
                <a:solidFill>
                  <a:srgbClr val="15395F"/>
                </a:solidFill>
                <a:latin typeface="Arial MT"/>
                <a:cs typeface="Arial MT"/>
              </a:rPr>
              <a:t>de</a:t>
            </a:r>
            <a:r>
              <a:rPr sz="1100" spc="10" dirty="0">
                <a:solidFill>
                  <a:srgbClr val="15395F"/>
                </a:solidFill>
                <a:latin typeface="Arial MT"/>
                <a:cs typeface="Arial MT"/>
              </a:rPr>
              <a:t> </a:t>
            </a:r>
            <a:r>
              <a:rPr sz="1100" dirty="0">
                <a:solidFill>
                  <a:srgbClr val="15395F"/>
                </a:solidFill>
                <a:latin typeface="Arial MT"/>
                <a:cs typeface="Arial MT"/>
              </a:rPr>
              <a:t>todos</a:t>
            </a:r>
            <a:r>
              <a:rPr sz="1100" spc="10" dirty="0">
                <a:solidFill>
                  <a:srgbClr val="15395F"/>
                </a:solidFill>
                <a:latin typeface="Arial MT"/>
                <a:cs typeface="Arial MT"/>
              </a:rPr>
              <a:t> </a:t>
            </a:r>
            <a:r>
              <a:rPr sz="1100" spc="-45" dirty="0">
                <a:solidFill>
                  <a:srgbClr val="15395F"/>
                </a:solidFill>
                <a:latin typeface="Arial MT"/>
                <a:cs typeface="Arial MT"/>
              </a:rPr>
              <a:t>y</a:t>
            </a:r>
            <a:r>
              <a:rPr sz="1100" spc="10" dirty="0">
                <a:solidFill>
                  <a:srgbClr val="15395F"/>
                </a:solidFill>
                <a:latin typeface="Arial MT"/>
                <a:cs typeface="Arial MT"/>
              </a:rPr>
              <a:t> </a:t>
            </a:r>
            <a:r>
              <a:rPr sz="1100" spc="-25" dirty="0">
                <a:solidFill>
                  <a:srgbClr val="15395F"/>
                </a:solidFill>
                <a:latin typeface="Arial MT"/>
                <a:cs typeface="Arial MT"/>
              </a:rPr>
              <a:t>fortalezcan</a:t>
            </a:r>
            <a:r>
              <a:rPr sz="1100" spc="10" dirty="0">
                <a:solidFill>
                  <a:srgbClr val="15395F"/>
                </a:solidFill>
                <a:latin typeface="Arial MT"/>
                <a:cs typeface="Arial MT"/>
              </a:rPr>
              <a:t> </a:t>
            </a:r>
            <a:r>
              <a:rPr sz="1100" spc="-25" dirty="0">
                <a:solidFill>
                  <a:srgbClr val="15395F"/>
                </a:solidFill>
                <a:latin typeface="Arial MT"/>
                <a:cs typeface="Arial MT"/>
              </a:rPr>
              <a:t>sus</a:t>
            </a:r>
            <a:r>
              <a:rPr sz="1100" spc="5" dirty="0">
                <a:solidFill>
                  <a:srgbClr val="15395F"/>
                </a:solidFill>
                <a:latin typeface="Arial MT"/>
                <a:cs typeface="Arial MT"/>
              </a:rPr>
              <a:t> </a:t>
            </a:r>
            <a:r>
              <a:rPr sz="1100" spc="-15" dirty="0">
                <a:solidFill>
                  <a:srgbClr val="15395F"/>
                </a:solidFill>
                <a:latin typeface="Arial MT"/>
                <a:cs typeface="Arial MT"/>
              </a:rPr>
              <a:t>propias</a:t>
            </a:r>
            <a:r>
              <a:rPr sz="1100" spc="10" dirty="0">
                <a:solidFill>
                  <a:srgbClr val="15395F"/>
                </a:solidFill>
                <a:latin typeface="Arial MT"/>
                <a:cs typeface="Arial MT"/>
              </a:rPr>
              <a:t> </a:t>
            </a:r>
            <a:r>
              <a:rPr sz="1100" spc="-25" dirty="0">
                <a:solidFill>
                  <a:srgbClr val="15395F"/>
                </a:solidFill>
                <a:latin typeface="Arial MT"/>
                <a:cs typeface="Arial MT"/>
              </a:rPr>
              <a:t>habilidades</a:t>
            </a:r>
            <a:r>
              <a:rPr sz="1100" spc="10" dirty="0">
                <a:solidFill>
                  <a:srgbClr val="15395F"/>
                </a:solidFill>
                <a:latin typeface="Arial MT"/>
                <a:cs typeface="Arial MT"/>
              </a:rPr>
              <a:t> </a:t>
            </a:r>
            <a:r>
              <a:rPr sz="1100" spc="-15" dirty="0">
                <a:solidFill>
                  <a:srgbClr val="15395F"/>
                </a:solidFill>
                <a:latin typeface="Arial MT"/>
                <a:cs typeface="Arial MT"/>
              </a:rPr>
              <a:t>de </a:t>
            </a:r>
            <a:r>
              <a:rPr sz="1100" spc="-295" dirty="0">
                <a:solidFill>
                  <a:srgbClr val="15395F"/>
                </a:solidFill>
                <a:latin typeface="Arial MT"/>
                <a:cs typeface="Arial MT"/>
              </a:rPr>
              <a:t> </a:t>
            </a:r>
            <a:r>
              <a:rPr sz="1100" spc="-10" dirty="0">
                <a:solidFill>
                  <a:srgbClr val="15395F"/>
                </a:solidFill>
                <a:latin typeface="Arial MT"/>
                <a:cs typeface="Arial MT"/>
              </a:rPr>
              <a:t>cambio.</a:t>
            </a:r>
            <a:endParaRPr sz="1100">
              <a:latin typeface="Arial MT"/>
              <a:cs typeface="Arial MT"/>
            </a:endParaRPr>
          </a:p>
        </p:txBody>
      </p:sp>
      <p:sp>
        <p:nvSpPr>
          <p:cNvPr id="105" name="object 105"/>
          <p:cNvSpPr txBox="1"/>
          <p:nvPr/>
        </p:nvSpPr>
        <p:spPr>
          <a:xfrm>
            <a:off x="702580" y="4204883"/>
            <a:ext cx="3555365" cy="360680"/>
          </a:xfrm>
          <a:prstGeom prst="rect">
            <a:avLst/>
          </a:prstGeom>
        </p:spPr>
        <p:txBody>
          <a:bodyPr vert="horz" wrap="square" lIns="0" tIns="12700" rIns="0" bIns="0" rtlCol="0">
            <a:spAutoFit/>
          </a:bodyPr>
          <a:lstStyle/>
          <a:p>
            <a:pPr marL="12700" marR="5080">
              <a:lnSpc>
                <a:spcPct val="100000"/>
              </a:lnSpc>
              <a:spcBef>
                <a:spcPts val="100"/>
              </a:spcBef>
            </a:pPr>
            <a:r>
              <a:rPr sz="1100" spc="-30" dirty="0">
                <a:solidFill>
                  <a:srgbClr val="15395F"/>
                </a:solidFill>
                <a:latin typeface="Arial MT"/>
                <a:cs typeface="Arial MT"/>
              </a:rPr>
              <a:t>Inspirar</a:t>
            </a:r>
            <a:r>
              <a:rPr sz="1100"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10" dirty="0">
                <a:solidFill>
                  <a:srgbClr val="15395F"/>
                </a:solidFill>
                <a:latin typeface="Arial MT"/>
                <a:cs typeface="Arial MT"/>
              </a:rPr>
              <a:t>otros</a:t>
            </a:r>
            <a:r>
              <a:rPr sz="1100" dirty="0">
                <a:solidFill>
                  <a:srgbClr val="15395F"/>
                </a:solidFill>
                <a:latin typeface="Arial MT"/>
                <a:cs typeface="Arial MT"/>
              </a:rPr>
              <a:t> </a:t>
            </a:r>
            <a:r>
              <a:rPr sz="1100" spc="-30" dirty="0">
                <a:solidFill>
                  <a:srgbClr val="15395F"/>
                </a:solidFill>
                <a:latin typeface="Arial MT"/>
                <a:cs typeface="Arial MT"/>
              </a:rPr>
              <a:t>jóvenes</a:t>
            </a:r>
            <a:r>
              <a:rPr sz="1100" spc="5" dirty="0">
                <a:solidFill>
                  <a:srgbClr val="15395F"/>
                </a:solidFill>
                <a:latin typeface="Arial MT"/>
                <a:cs typeface="Arial MT"/>
              </a:rPr>
              <a:t> </a:t>
            </a:r>
            <a:r>
              <a:rPr sz="1100" spc="-15" dirty="0">
                <a:solidFill>
                  <a:srgbClr val="15395F"/>
                </a:solidFill>
                <a:latin typeface="Arial MT"/>
                <a:cs typeface="Arial MT"/>
              </a:rPr>
              <a:t>que</a:t>
            </a:r>
            <a:r>
              <a:rPr sz="1100" dirty="0">
                <a:solidFill>
                  <a:srgbClr val="15395F"/>
                </a:solidFill>
                <a:latin typeface="Arial MT"/>
                <a:cs typeface="Arial MT"/>
              </a:rPr>
              <a:t> </a:t>
            </a:r>
            <a:r>
              <a:rPr sz="1100" spc="-35" dirty="0">
                <a:solidFill>
                  <a:srgbClr val="15395F"/>
                </a:solidFill>
                <a:latin typeface="Arial MT"/>
                <a:cs typeface="Arial MT"/>
              </a:rPr>
              <a:t>sean</a:t>
            </a:r>
            <a:r>
              <a:rPr sz="1100" spc="5" dirty="0">
                <a:solidFill>
                  <a:srgbClr val="15395F"/>
                </a:solidFill>
                <a:latin typeface="Arial MT"/>
                <a:cs typeface="Arial MT"/>
              </a:rPr>
              <a:t> </a:t>
            </a:r>
            <a:r>
              <a:rPr sz="1100" spc="-40" dirty="0">
                <a:solidFill>
                  <a:srgbClr val="15395F"/>
                </a:solidFill>
                <a:latin typeface="Arial MT"/>
                <a:cs typeface="Arial MT"/>
              </a:rPr>
              <a:t>líderes</a:t>
            </a:r>
            <a:r>
              <a:rPr sz="1100" spc="5" dirty="0">
                <a:solidFill>
                  <a:srgbClr val="15395F"/>
                </a:solidFill>
                <a:latin typeface="Arial MT"/>
                <a:cs typeface="Arial MT"/>
              </a:rPr>
              <a:t> </a:t>
            </a:r>
            <a:r>
              <a:rPr sz="1100" spc="-15" dirty="0">
                <a:solidFill>
                  <a:srgbClr val="15395F"/>
                </a:solidFill>
                <a:latin typeface="Arial MT"/>
                <a:cs typeface="Arial MT"/>
              </a:rPr>
              <a:t>positivos</a:t>
            </a:r>
            <a:r>
              <a:rPr sz="1100" dirty="0">
                <a:solidFill>
                  <a:srgbClr val="15395F"/>
                </a:solidFill>
                <a:latin typeface="Arial MT"/>
                <a:cs typeface="Arial MT"/>
              </a:rPr>
              <a:t> </a:t>
            </a:r>
            <a:r>
              <a:rPr sz="1100" spc="-25" dirty="0">
                <a:solidFill>
                  <a:srgbClr val="15395F"/>
                </a:solidFill>
                <a:latin typeface="Arial MT"/>
                <a:cs typeface="Arial MT"/>
              </a:rPr>
              <a:t>para</a:t>
            </a:r>
            <a:r>
              <a:rPr sz="1100" spc="5" dirty="0">
                <a:solidFill>
                  <a:srgbClr val="15395F"/>
                </a:solidFill>
                <a:latin typeface="Arial MT"/>
                <a:cs typeface="Arial MT"/>
              </a:rPr>
              <a:t> </a:t>
            </a:r>
            <a:r>
              <a:rPr sz="1100" spc="-25" dirty="0">
                <a:solidFill>
                  <a:srgbClr val="15395F"/>
                </a:solidFill>
                <a:latin typeface="Arial MT"/>
                <a:cs typeface="Arial MT"/>
              </a:rPr>
              <a:t>sus </a:t>
            </a:r>
            <a:r>
              <a:rPr sz="1100" spc="-290" dirty="0">
                <a:solidFill>
                  <a:srgbClr val="15395F"/>
                </a:solidFill>
                <a:latin typeface="Arial MT"/>
                <a:cs typeface="Arial MT"/>
              </a:rPr>
              <a:t> </a:t>
            </a:r>
            <a:r>
              <a:rPr sz="1100" spc="-15" dirty="0">
                <a:solidFill>
                  <a:srgbClr val="15395F"/>
                </a:solidFill>
                <a:latin typeface="Arial MT"/>
                <a:cs typeface="Arial MT"/>
              </a:rPr>
              <a:t>comunidades.</a:t>
            </a:r>
            <a:endParaRPr sz="1100">
              <a:latin typeface="Arial MT"/>
              <a:cs typeface="Arial MT"/>
            </a:endParaRPr>
          </a:p>
        </p:txBody>
      </p:sp>
      <p:sp>
        <p:nvSpPr>
          <p:cNvPr id="106" name="object 106"/>
          <p:cNvSpPr txBox="1"/>
          <p:nvPr/>
        </p:nvSpPr>
        <p:spPr>
          <a:xfrm>
            <a:off x="8366383" y="7216257"/>
            <a:ext cx="2204085" cy="1031240"/>
          </a:xfrm>
          <a:prstGeom prst="rect">
            <a:avLst/>
          </a:prstGeom>
        </p:spPr>
        <p:txBody>
          <a:bodyPr vert="horz" wrap="square" lIns="0" tIns="12700" rIns="0" bIns="0" rtlCol="0">
            <a:spAutoFit/>
          </a:bodyPr>
          <a:lstStyle/>
          <a:p>
            <a:pPr marL="12700" marR="5080">
              <a:lnSpc>
                <a:spcPct val="100000"/>
              </a:lnSpc>
              <a:spcBef>
                <a:spcPts val="100"/>
              </a:spcBef>
            </a:pPr>
            <a:r>
              <a:rPr sz="1100" spc="-25" dirty="0">
                <a:solidFill>
                  <a:srgbClr val="15395F"/>
                </a:solidFill>
                <a:latin typeface="Arial MT"/>
                <a:cs typeface="Arial MT"/>
              </a:rPr>
              <a:t>Estamos</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10" dirty="0">
                <a:solidFill>
                  <a:srgbClr val="15395F"/>
                </a:solidFill>
                <a:latin typeface="Arial MT"/>
                <a:cs typeface="Arial MT"/>
              </a:rPr>
              <a:t>constante</a:t>
            </a:r>
            <a:r>
              <a:rPr sz="1100" dirty="0">
                <a:solidFill>
                  <a:srgbClr val="15395F"/>
                </a:solidFill>
                <a:latin typeface="Arial MT"/>
                <a:cs typeface="Arial MT"/>
              </a:rPr>
              <a:t> </a:t>
            </a:r>
            <a:r>
              <a:rPr sz="1100" spc="-15" dirty="0">
                <a:solidFill>
                  <a:srgbClr val="15395F"/>
                </a:solidFill>
                <a:latin typeface="Arial MT"/>
                <a:cs typeface="Arial MT"/>
              </a:rPr>
              <a:t>búsqueda</a:t>
            </a:r>
            <a:r>
              <a:rPr sz="1100" spc="-5" dirty="0">
                <a:solidFill>
                  <a:srgbClr val="15395F"/>
                </a:solidFill>
                <a:latin typeface="Arial MT"/>
                <a:cs typeface="Arial MT"/>
              </a:rPr>
              <a:t> </a:t>
            </a:r>
            <a:r>
              <a:rPr sz="1100" spc="-15" dirty="0">
                <a:solidFill>
                  <a:srgbClr val="15395F"/>
                </a:solidFill>
                <a:latin typeface="Arial MT"/>
                <a:cs typeface="Arial MT"/>
              </a:rPr>
              <a:t>de </a:t>
            </a:r>
            <a:r>
              <a:rPr sz="1100" spc="-295" dirty="0">
                <a:solidFill>
                  <a:srgbClr val="15395F"/>
                </a:solidFill>
                <a:latin typeface="Arial MT"/>
                <a:cs typeface="Arial MT"/>
              </a:rPr>
              <a:t> </a:t>
            </a:r>
            <a:r>
              <a:rPr sz="1100" spc="-30" dirty="0">
                <a:solidFill>
                  <a:srgbClr val="15395F"/>
                </a:solidFill>
                <a:latin typeface="Arial MT"/>
                <a:cs typeface="Arial MT"/>
              </a:rPr>
              <a:t>jóvenes</a:t>
            </a:r>
            <a:r>
              <a:rPr sz="1100" spc="-5" dirty="0">
                <a:solidFill>
                  <a:srgbClr val="15395F"/>
                </a:solidFill>
                <a:latin typeface="Arial MT"/>
                <a:cs typeface="Arial MT"/>
              </a:rPr>
              <a:t> </a:t>
            </a:r>
            <a:r>
              <a:rPr sz="1100" spc="-25" dirty="0">
                <a:solidFill>
                  <a:srgbClr val="15395F"/>
                </a:solidFill>
                <a:latin typeface="Arial MT"/>
                <a:cs typeface="Arial MT"/>
              </a:rPr>
              <a:t>agentes</a:t>
            </a:r>
            <a:r>
              <a:rPr sz="1100" spc="-5"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10" dirty="0">
                <a:solidFill>
                  <a:srgbClr val="15395F"/>
                </a:solidFill>
                <a:latin typeface="Arial MT"/>
                <a:cs typeface="Arial MT"/>
              </a:rPr>
              <a:t>cambio</a:t>
            </a:r>
            <a:r>
              <a:rPr sz="1100" spc="-5" dirty="0">
                <a:solidFill>
                  <a:srgbClr val="15395F"/>
                </a:solidFill>
                <a:latin typeface="Arial MT"/>
                <a:cs typeface="Arial MT"/>
              </a:rPr>
              <a:t> </a:t>
            </a:r>
            <a:r>
              <a:rPr sz="1100" spc="-15" dirty="0">
                <a:solidFill>
                  <a:srgbClr val="15395F"/>
                </a:solidFill>
                <a:latin typeface="Arial MT"/>
                <a:cs typeface="Arial MT"/>
              </a:rPr>
              <a:t>que </a:t>
            </a:r>
            <a:r>
              <a:rPr sz="1100" spc="-10" dirty="0">
                <a:solidFill>
                  <a:srgbClr val="15395F"/>
                </a:solidFill>
                <a:latin typeface="Arial MT"/>
                <a:cs typeface="Arial MT"/>
              </a:rPr>
              <a:t> </a:t>
            </a:r>
            <a:r>
              <a:rPr sz="1100" spc="-35" dirty="0">
                <a:solidFill>
                  <a:srgbClr val="15395F"/>
                </a:solidFill>
                <a:latin typeface="Arial MT"/>
                <a:cs typeface="Arial MT"/>
              </a:rPr>
              <a:t>sean</a:t>
            </a:r>
            <a:r>
              <a:rPr sz="1100" spc="-5" dirty="0">
                <a:solidFill>
                  <a:srgbClr val="15395F"/>
                </a:solidFill>
                <a:latin typeface="Arial MT"/>
                <a:cs typeface="Arial MT"/>
              </a:rPr>
              <a:t> </a:t>
            </a:r>
            <a:r>
              <a:rPr sz="1100" spc="-40" dirty="0">
                <a:solidFill>
                  <a:srgbClr val="15395F"/>
                </a:solidFill>
                <a:latin typeface="Arial MT"/>
                <a:cs typeface="Arial MT"/>
              </a:rPr>
              <a:t>líderes</a:t>
            </a:r>
            <a:r>
              <a:rPr sz="1100" dirty="0">
                <a:solidFill>
                  <a:srgbClr val="15395F"/>
                </a:solidFill>
                <a:latin typeface="Arial MT"/>
                <a:cs typeface="Arial MT"/>
              </a:rPr>
              <a:t> </a:t>
            </a:r>
            <a:r>
              <a:rPr sz="1100" spc="-15" dirty="0">
                <a:solidFill>
                  <a:srgbClr val="15395F"/>
                </a:solidFill>
                <a:latin typeface="Arial MT"/>
                <a:cs typeface="Arial MT"/>
              </a:rPr>
              <a:t>positivos</a:t>
            </a:r>
            <a:r>
              <a:rPr sz="1100" dirty="0">
                <a:solidFill>
                  <a:srgbClr val="15395F"/>
                </a:solidFill>
                <a:latin typeface="Arial MT"/>
                <a:cs typeface="Arial MT"/>
              </a:rPr>
              <a:t> </a:t>
            </a:r>
            <a:r>
              <a:rPr sz="1100" spc="-25" dirty="0">
                <a:solidFill>
                  <a:srgbClr val="15395F"/>
                </a:solidFill>
                <a:latin typeface="Arial MT"/>
                <a:cs typeface="Arial MT"/>
              </a:rPr>
              <a:t>para</a:t>
            </a:r>
            <a:r>
              <a:rPr sz="1100" dirty="0">
                <a:solidFill>
                  <a:srgbClr val="15395F"/>
                </a:solidFill>
                <a:latin typeface="Arial MT"/>
                <a:cs typeface="Arial MT"/>
              </a:rPr>
              <a:t> </a:t>
            </a:r>
            <a:r>
              <a:rPr sz="1100" spc="-35" dirty="0">
                <a:solidFill>
                  <a:srgbClr val="15395F"/>
                </a:solidFill>
                <a:latin typeface="Arial MT"/>
                <a:cs typeface="Arial MT"/>
              </a:rPr>
              <a:t>visibilizar </a:t>
            </a:r>
            <a:r>
              <a:rPr sz="1100" spc="-290" dirty="0">
                <a:solidFill>
                  <a:srgbClr val="15395F"/>
                </a:solidFill>
                <a:latin typeface="Arial MT"/>
                <a:cs typeface="Arial MT"/>
              </a:rPr>
              <a:t> </a:t>
            </a:r>
            <a:r>
              <a:rPr sz="1100" spc="-25" dirty="0">
                <a:solidFill>
                  <a:srgbClr val="15395F"/>
                </a:solidFill>
                <a:latin typeface="Arial MT"/>
                <a:cs typeface="Arial MT"/>
              </a:rPr>
              <a:t>sus</a:t>
            </a:r>
            <a:r>
              <a:rPr sz="1100" spc="-5" dirty="0">
                <a:solidFill>
                  <a:srgbClr val="15395F"/>
                </a:solidFill>
                <a:latin typeface="Arial MT"/>
                <a:cs typeface="Arial MT"/>
              </a:rPr>
              <a:t> </a:t>
            </a:r>
            <a:r>
              <a:rPr sz="1100" spc="-25" dirty="0">
                <a:solidFill>
                  <a:srgbClr val="15395F"/>
                </a:solidFill>
                <a:latin typeface="Arial MT"/>
                <a:cs typeface="Arial MT"/>
              </a:rPr>
              <a:t>historias</a:t>
            </a:r>
            <a:r>
              <a:rPr sz="1100" dirty="0">
                <a:solidFill>
                  <a:srgbClr val="15395F"/>
                </a:solidFill>
                <a:latin typeface="Arial MT"/>
                <a:cs typeface="Arial MT"/>
              </a:rPr>
              <a:t> </a:t>
            </a:r>
            <a:r>
              <a:rPr sz="1100" spc="-45" dirty="0">
                <a:solidFill>
                  <a:srgbClr val="15395F"/>
                </a:solidFill>
                <a:latin typeface="Arial MT"/>
                <a:cs typeface="Arial MT"/>
              </a:rPr>
              <a:t>e</a:t>
            </a:r>
            <a:r>
              <a:rPr sz="1100" dirty="0">
                <a:solidFill>
                  <a:srgbClr val="15395F"/>
                </a:solidFill>
                <a:latin typeface="Arial MT"/>
                <a:cs typeface="Arial MT"/>
              </a:rPr>
              <a:t> </a:t>
            </a:r>
            <a:r>
              <a:rPr sz="1100" spc="-25" dirty="0">
                <a:solidFill>
                  <a:srgbClr val="15395F"/>
                </a:solidFill>
                <a:latin typeface="Arial MT"/>
                <a:cs typeface="Arial MT"/>
              </a:rPr>
              <a:t>inspirar</a:t>
            </a:r>
            <a:r>
              <a:rPr sz="1100"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10" dirty="0">
                <a:solidFill>
                  <a:srgbClr val="15395F"/>
                </a:solidFill>
                <a:latin typeface="Arial MT"/>
                <a:cs typeface="Arial MT"/>
              </a:rPr>
              <a:t>otros</a:t>
            </a:r>
            <a:r>
              <a:rPr sz="1100" spc="-5" dirty="0">
                <a:solidFill>
                  <a:srgbClr val="15395F"/>
                </a:solidFill>
                <a:latin typeface="Arial MT"/>
                <a:cs typeface="Arial MT"/>
              </a:rPr>
              <a:t> </a:t>
            </a:r>
            <a:r>
              <a:rPr sz="1100" spc="-45" dirty="0">
                <a:solidFill>
                  <a:srgbClr val="15395F"/>
                </a:solidFill>
                <a:latin typeface="Arial MT"/>
                <a:cs typeface="Arial MT"/>
              </a:rPr>
              <a:t>a </a:t>
            </a:r>
            <a:r>
              <a:rPr sz="1100" spc="-40" dirty="0">
                <a:solidFill>
                  <a:srgbClr val="15395F"/>
                </a:solidFill>
                <a:latin typeface="Arial MT"/>
                <a:cs typeface="Arial MT"/>
              </a:rPr>
              <a:t> </a:t>
            </a:r>
            <a:r>
              <a:rPr sz="1100" spc="-25" dirty="0">
                <a:solidFill>
                  <a:srgbClr val="15395F"/>
                </a:solidFill>
                <a:latin typeface="Arial MT"/>
                <a:cs typeface="Arial MT"/>
              </a:rPr>
              <a:t>sumarse</a:t>
            </a:r>
            <a:r>
              <a:rPr sz="1100" spc="-5"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25" dirty="0">
                <a:solidFill>
                  <a:srgbClr val="15395F"/>
                </a:solidFill>
                <a:latin typeface="Arial MT"/>
                <a:cs typeface="Arial MT"/>
              </a:rPr>
              <a:t>este</a:t>
            </a:r>
            <a:r>
              <a:rPr sz="1100" dirty="0">
                <a:solidFill>
                  <a:srgbClr val="15395F"/>
                </a:solidFill>
                <a:latin typeface="Arial MT"/>
                <a:cs typeface="Arial MT"/>
              </a:rPr>
              <a:t> </a:t>
            </a:r>
            <a:r>
              <a:rPr sz="1100" spc="-20" dirty="0">
                <a:solidFill>
                  <a:srgbClr val="15395F"/>
                </a:solidFill>
                <a:latin typeface="Arial MT"/>
                <a:cs typeface="Arial MT"/>
              </a:rPr>
              <a:t>movimiento</a:t>
            </a:r>
            <a:r>
              <a:rPr sz="1100" spc="-5"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40" dirty="0">
                <a:solidFill>
                  <a:srgbClr val="15395F"/>
                </a:solidFill>
                <a:latin typeface="Arial MT"/>
                <a:cs typeface="Arial MT"/>
              </a:rPr>
              <a:t>nivel </a:t>
            </a:r>
            <a:r>
              <a:rPr sz="1100" spc="-35" dirty="0">
                <a:solidFill>
                  <a:srgbClr val="15395F"/>
                </a:solidFill>
                <a:latin typeface="Arial MT"/>
                <a:cs typeface="Arial MT"/>
              </a:rPr>
              <a:t> </a:t>
            </a:r>
            <a:r>
              <a:rPr sz="1100" spc="-25" dirty="0">
                <a:solidFill>
                  <a:srgbClr val="15395F"/>
                </a:solidFill>
                <a:latin typeface="Arial MT"/>
                <a:cs typeface="Arial MT"/>
              </a:rPr>
              <a:t>nacional.</a:t>
            </a:r>
            <a:endParaRPr sz="1100">
              <a:latin typeface="Arial MT"/>
              <a:cs typeface="Arial MT"/>
            </a:endParaRPr>
          </a:p>
        </p:txBody>
      </p:sp>
      <p:sp>
        <p:nvSpPr>
          <p:cNvPr id="107" name="object 107"/>
          <p:cNvSpPr txBox="1"/>
          <p:nvPr/>
        </p:nvSpPr>
        <p:spPr>
          <a:xfrm>
            <a:off x="7310809" y="3741219"/>
            <a:ext cx="802005" cy="360680"/>
          </a:xfrm>
          <a:prstGeom prst="rect">
            <a:avLst/>
          </a:prstGeom>
        </p:spPr>
        <p:txBody>
          <a:bodyPr vert="horz" wrap="square" lIns="0" tIns="12700" rIns="0" bIns="0" rtlCol="0">
            <a:spAutoFit/>
          </a:bodyPr>
          <a:lstStyle/>
          <a:p>
            <a:pPr marL="12700" marR="5080">
              <a:lnSpc>
                <a:spcPct val="100000"/>
              </a:lnSpc>
              <a:spcBef>
                <a:spcPts val="100"/>
              </a:spcBef>
            </a:pPr>
            <a:r>
              <a:rPr sz="1100" spc="-50" dirty="0">
                <a:solidFill>
                  <a:srgbClr val="15395F"/>
                </a:solidFill>
                <a:latin typeface="Arial MT"/>
                <a:cs typeface="Arial MT"/>
              </a:rPr>
              <a:t>JÓVENES </a:t>
            </a:r>
            <a:r>
              <a:rPr sz="1100" spc="-45" dirty="0">
                <a:solidFill>
                  <a:srgbClr val="15395F"/>
                </a:solidFill>
                <a:latin typeface="Arial MT"/>
                <a:cs typeface="Arial MT"/>
              </a:rPr>
              <a:t> </a:t>
            </a:r>
            <a:r>
              <a:rPr sz="1100" spc="-50" dirty="0">
                <a:solidFill>
                  <a:srgbClr val="15395F"/>
                </a:solidFill>
                <a:latin typeface="Arial MT"/>
                <a:cs typeface="Arial MT"/>
              </a:rPr>
              <a:t>ADHERIDOS</a:t>
            </a:r>
            <a:endParaRPr sz="1100">
              <a:latin typeface="Arial MT"/>
              <a:cs typeface="Arial MT"/>
            </a:endParaRPr>
          </a:p>
        </p:txBody>
      </p:sp>
      <p:sp>
        <p:nvSpPr>
          <p:cNvPr id="108" name="object 108"/>
          <p:cNvSpPr txBox="1"/>
          <p:nvPr/>
        </p:nvSpPr>
        <p:spPr>
          <a:xfrm>
            <a:off x="7766091" y="4552457"/>
            <a:ext cx="918844" cy="193040"/>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15395F"/>
                </a:solidFill>
                <a:latin typeface="Arial MT"/>
                <a:cs typeface="Arial MT"/>
              </a:rPr>
              <a:t>80</a:t>
            </a:r>
            <a:r>
              <a:rPr sz="1100" spc="-50" dirty="0">
                <a:solidFill>
                  <a:srgbClr val="15395F"/>
                </a:solidFill>
                <a:latin typeface="Arial MT"/>
                <a:cs typeface="Arial MT"/>
              </a:rPr>
              <a:t> HISTORIAS</a:t>
            </a:r>
            <a:endParaRPr sz="1100">
              <a:latin typeface="Arial MT"/>
              <a:cs typeface="Arial MT"/>
            </a:endParaRPr>
          </a:p>
        </p:txBody>
      </p:sp>
      <p:grpSp>
        <p:nvGrpSpPr>
          <p:cNvPr id="109" name="object 109"/>
          <p:cNvGrpSpPr/>
          <p:nvPr/>
        </p:nvGrpSpPr>
        <p:grpSpPr>
          <a:xfrm>
            <a:off x="4665903" y="602926"/>
            <a:ext cx="1465580" cy="2860675"/>
            <a:chOff x="4665903" y="602926"/>
            <a:chExt cx="1465580" cy="2860675"/>
          </a:xfrm>
        </p:grpSpPr>
        <p:sp>
          <p:nvSpPr>
            <p:cNvPr id="110" name="object 110"/>
            <p:cNvSpPr/>
            <p:nvPr/>
          </p:nvSpPr>
          <p:spPr>
            <a:xfrm>
              <a:off x="4665903" y="1998548"/>
              <a:ext cx="1465580" cy="1465580"/>
            </a:xfrm>
            <a:custGeom>
              <a:avLst/>
              <a:gdLst/>
              <a:ahLst/>
              <a:cxnLst/>
              <a:rect l="l" t="t" r="r" b="b"/>
              <a:pathLst>
                <a:path w="1465579" h="1465579">
                  <a:moveTo>
                    <a:pt x="1465008" y="0"/>
                  </a:moveTo>
                  <a:lnTo>
                    <a:pt x="0" y="0"/>
                  </a:lnTo>
                  <a:lnTo>
                    <a:pt x="0" y="1465008"/>
                  </a:lnTo>
                  <a:lnTo>
                    <a:pt x="1465008" y="1465008"/>
                  </a:lnTo>
                  <a:lnTo>
                    <a:pt x="1465008" y="0"/>
                  </a:lnTo>
                  <a:close/>
                </a:path>
              </a:pathLst>
            </a:custGeom>
            <a:solidFill>
              <a:srgbClr val="15395F"/>
            </a:solidFill>
          </p:spPr>
          <p:txBody>
            <a:bodyPr wrap="square" lIns="0" tIns="0" rIns="0" bIns="0" rtlCol="0"/>
            <a:lstStyle/>
            <a:p>
              <a:endParaRPr/>
            </a:p>
          </p:txBody>
        </p:sp>
        <p:pic>
          <p:nvPicPr>
            <p:cNvPr id="111" name="object 111"/>
            <p:cNvPicPr/>
            <p:nvPr/>
          </p:nvPicPr>
          <p:blipFill>
            <a:blip r:embed="rId4" cstate="print"/>
            <a:stretch>
              <a:fillRect/>
            </a:stretch>
          </p:blipFill>
          <p:spPr>
            <a:xfrm>
              <a:off x="5124422" y="1585991"/>
              <a:ext cx="78435" cy="83578"/>
            </a:xfrm>
            <a:prstGeom prst="rect">
              <a:avLst/>
            </a:prstGeom>
          </p:spPr>
        </p:pic>
        <p:sp>
          <p:nvSpPr>
            <p:cNvPr id="112" name="object 112"/>
            <p:cNvSpPr/>
            <p:nvPr/>
          </p:nvSpPr>
          <p:spPr>
            <a:xfrm>
              <a:off x="5929106" y="1163856"/>
              <a:ext cx="10795" cy="15240"/>
            </a:xfrm>
            <a:custGeom>
              <a:avLst/>
              <a:gdLst/>
              <a:ahLst/>
              <a:cxnLst/>
              <a:rect l="l" t="t" r="r" b="b"/>
              <a:pathLst>
                <a:path w="10795" h="15240">
                  <a:moveTo>
                    <a:pt x="4254" y="0"/>
                  </a:moveTo>
                  <a:lnTo>
                    <a:pt x="0" y="5499"/>
                  </a:lnTo>
                  <a:lnTo>
                    <a:pt x="406" y="11328"/>
                  </a:lnTo>
                  <a:lnTo>
                    <a:pt x="1841" y="13931"/>
                  </a:lnTo>
                  <a:lnTo>
                    <a:pt x="6426" y="14643"/>
                  </a:lnTo>
                  <a:lnTo>
                    <a:pt x="10668" y="9398"/>
                  </a:lnTo>
                  <a:lnTo>
                    <a:pt x="10731" y="3835"/>
                  </a:lnTo>
                  <a:lnTo>
                    <a:pt x="10020" y="3187"/>
                  </a:lnTo>
                  <a:lnTo>
                    <a:pt x="8801" y="1181"/>
                  </a:lnTo>
                  <a:lnTo>
                    <a:pt x="4254" y="0"/>
                  </a:lnTo>
                  <a:close/>
                </a:path>
              </a:pathLst>
            </a:custGeom>
            <a:solidFill>
              <a:srgbClr val="FFFFFF"/>
            </a:solidFill>
          </p:spPr>
          <p:txBody>
            <a:bodyPr wrap="square" lIns="0" tIns="0" rIns="0" bIns="0" rtlCol="0"/>
            <a:lstStyle/>
            <a:p>
              <a:endParaRPr/>
            </a:p>
          </p:txBody>
        </p:sp>
        <p:pic>
          <p:nvPicPr>
            <p:cNvPr id="113" name="object 113"/>
            <p:cNvPicPr/>
            <p:nvPr/>
          </p:nvPicPr>
          <p:blipFill>
            <a:blip r:embed="rId5" cstate="print"/>
            <a:stretch>
              <a:fillRect/>
            </a:stretch>
          </p:blipFill>
          <p:spPr>
            <a:xfrm>
              <a:off x="5351867" y="1586438"/>
              <a:ext cx="69646" cy="82676"/>
            </a:xfrm>
            <a:prstGeom prst="rect">
              <a:avLst/>
            </a:prstGeom>
          </p:spPr>
        </p:pic>
        <p:pic>
          <p:nvPicPr>
            <p:cNvPr id="114" name="object 114"/>
            <p:cNvPicPr/>
            <p:nvPr/>
          </p:nvPicPr>
          <p:blipFill>
            <a:blip r:embed="rId6" cstate="print"/>
            <a:stretch>
              <a:fillRect/>
            </a:stretch>
          </p:blipFill>
          <p:spPr>
            <a:xfrm>
              <a:off x="5235719" y="1585184"/>
              <a:ext cx="74652" cy="85775"/>
            </a:xfrm>
            <a:prstGeom prst="rect">
              <a:avLst/>
            </a:prstGeom>
          </p:spPr>
        </p:pic>
        <p:pic>
          <p:nvPicPr>
            <p:cNvPr id="115" name="object 115"/>
            <p:cNvPicPr/>
            <p:nvPr/>
          </p:nvPicPr>
          <p:blipFill>
            <a:blip r:embed="rId7" cstate="print"/>
            <a:stretch>
              <a:fillRect/>
            </a:stretch>
          </p:blipFill>
          <p:spPr>
            <a:xfrm>
              <a:off x="5580872" y="1584680"/>
              <a:ext cx="74269" cy="84747"/>
            </a:xfrm>
            <a:prstGeom prst="rect">
              <a:avLst/>
            </a:prstGeom>
          </p:spPr>
        </p:pic>
        <p:sp>
          <p:nvSpPr>
            <p:cNvPr id="116" name="object 116"/>
            <p:cNvSpPr/>
            <p:nvPr/>
          </p:nvSpPr>
          <p:spPr>
            <a:xfrm>
              <a:off x="4835525" y="602932"/>
              <a:ext cx="1215390" cy="880110"/>
            </a:xfrm>
            <a:custGeom>
              <a:avLst/>
              <a:gdLst/>
              <a:ahLst/>
              <a:cxnLst/>
              <a:rect l="l" t="t" r="r" b="b"/>
              <a:pathLst>
                <a:path w="1215389" h="880110">
                  <a:moveTo>
                    <a:pt x="1000201" y="124460"/>
                  </a:moveTo>
                  <a:close/>
                </a:path>
                <a:path w="1215389" h="880110">
                  <a:moveTo>
                    <a:pt x="1055370" y="445770"/>
                  </a:moveTo>
                  <a:lnTo>
                    <a:pt x="1054760" y="446633"/>
                  </a:lnTo>
                  <a:lnTo>
                    <a:pt x="1055357" y="447040"/>
                  </a:lnTo>
                  <a:lnTo>
                    <a:pt x="1055370" y="445770"/>
                  </a:lnTo>
                  <a:close/>
                </a:path>
                <a:path w="1215389" h="880110">
                  <a:moveTo>
                    <a:pt x="1214894" y="383540"/>
                  </a:moveTo>
                  <a:lnTo>
                    <a:pt x="1214755" y="382270"/>
                  </a:lnTo>
                  <a:lnTo>
                    <a:pt x="1214539" y="379730"/>
                  </a:lnTo>
                  <a:lnTo>
                    <a:pt x="1213256" y="377190"/>
                  </a:lnTo>
                  <a:lnTo>
                    <a:pt x="1211745" y="377190"/>
                  </a:lnTo>
                  <a:lnTo>
                    <a:pt x="1209522" y="375920"/>
                  </a:lnTo>
                  <a:lnTo>
                    <a:pt x="1207300" y="374650"/>
                  </a:lnTo>
                  <a:lnTo>
                    <a:pt x="1205255" y="372110"/>
                  </a:lnTo>
                  <a:lnTo>
                    <a:pt x="1204214" y="367030"/>
                  </a:lnTo>
                  <a:lnTo>
                    <a:pt x="1201051" y="360680"/>
                  </a:lnTo>
                  <a:lnTo>
                    <a:pt x="1195857" y="356870"/>
                  </a:lnTo>
                  <a:lnTo>
                    <a:pt x="1189443" y="356870"/>
                  </a:lnTo>
                  <a:lnTo>
                    <a:pt x="1182636" y="360680"/>
                  </a:lnTo>
                  <a:lnTo>
                    <a:pt x="1180973" y="361950"/>
                  </a:lnTo>
                  <a:lnTo>
                    <a:pt x="1179550" y="363220"/>
                  </a:lnTo>
                  <a:lnTo>
                    <a:pt x="1176375" y="367030"/>
                  </a:lnTo>
                  <a:lnTo>
                    <a:pt x="1174788" y="368300"/>
                  </a:lnTo>
                  <a:lnTo>
                    <a:pt x="1171054" y="372110"/>
                  </a:lnTo>
                  <a:lnTo>
                    <a:pt x="1169085" y="372110"/>
                  </a:lnTo>
                  <a:lnTo>
                    <a:pt x="1164170" y="369570"/>
                  </a:lnTo>
                  <a:lnTo>
                    <a:pt x="1161288" y="369570"/>
                  </a:lnTo>
                  <a:lnTo>
                    <a:pt x="1156157" y="370840"/>
                  </a:lnTo>
                  <a:lnTo>
                    <a:pt x="1153541" y="373380"/>
                  </a:lnTo>
                  <a:lnTo>
                    <a:pt x="1146797" y="375920"/>
                  </a:lnTo>
                  <a:lnTo>
                    <a:pt x="1142885" y="375920"/>
                  </a:lnTo>
                  <a:lnTo>
                    <a:pt x="1131824" y="368300"/>
                  </a:lnTo>
                  <a:lnTo>
                    <a:pt x="1125169" y="363220"/>
                  </a:lnTo>
                  <a:lnTo>
                    <a:pt x="1123492" y="355600"/>
                  </a:lnTo>
                  <a:lnTo>
                    <a:pt x="1122934" y="353060"/>
                  </a:lnTo>
                  <a:lnTo>
                    <a:pt x="1121994" y="350520"/>
                  </a:lnTo>
                  <a:lnTo>
                    <a:pt x="1118768" y="344170"/>
                  </a:lnTo>
                  <a:lnTo>
                    <a:pt x="1116431" y="344170"/>
                  </a:lnTo>
                  <a:lnTo>
                    <a:pt x="1111999" y="349250"/>
                  </a:lnTo>
                  <a:lnTo>
                    <a:pt x="1111237" y="350520"/>
                  </a:lnTo>
                  <a:lnTo>
                    <a:pt x="1108341" y="353060"/>
                  </a:lnTo>
                  <a:lnTo>
                    <a:pt x="1106131" y="355600"/>
                  </a:lnTo>
                  <a:lnTo>
                    <a:pt x="1103071" y="354330"/>
                  </a:lnTo>
                  <a:lnTo>
                    <a:pt x="1101877" y="351790"/>
                  </a:lnTo>
                  <a:lnTo>
                    <a:pt x="1101331" y="350520"/>
                  </a:lnTo>
                  <a:lnTo>
                    <a:pt x="1100239" y="347980"/>
                  </a:lnTo>
                  <a:lnTo>
                    <a:pt x="1100150" y="346710"/>
                  </a:lnTo>
                  <a:lnTo>
                    <a:pt x="1097940" y="337820"/>
                  </a:lnTo>
                  <a:lnTo>
                    <a:pt x="1093558" y="335280"/>
                  </a:lnTo>
                  <a:lnTo>
                    <a:pt x="1079715" y="336550"/>
                  </a:lnTo>
                  <a:lnTo>
                    <a:pt x="1074699" y="340360"/>
                  </a:lnTo>
                  <a:lnTo>
                    <a:pt x="1067308" y="349250"/>
                  </a:lnTo>
                  <a:lnTo>
                    <a:pt x="1063472" y="350520"/>
                  </a:lnTo>
                  <a:lnTo>
                    <a:pt x="1053947" y="349618"/>
                  </a:lnTo>
                  <a:lnTo>
                    <a:pt x="1053947" y="372110"/>
                  </a:lnTo>
                  <a:lnTo>
                    <a:pt x="1053490" y="374650"/>
                  </a:lnTo>
                  <a:lnTo>
                    <a:pt x="1049528" y="377190"/>
                  </a:lnTo>
                  <a:lnTo>
                    <a:pt x="1045781" y="378460"/>
                  </a:lnTo>
                  <a:lnTo>
                    <a:pt x="1033475" y="382270"/>
                  </a:lnTo>
                  <a:lnTo>
                    <a:pt x="1030198" y="379730"/>
                  </a:lnTo>
                  <a:lnTo>
                    <a:pt x="1028585" y="374650"/>
                  </a:lnTo>
                  <a:lnTo>
                    <a:pt x="1026134" y="377190"/>
                  </a:lnTo>
                  <a:lnTo>
                    <a:pt x="1024229" y="378460"/>
                  </a:lnTo>
                  <a:lnTo>
                    <a:pt x="1017485" y="386080"/>
                  </a:lnTo>
                  <a:lnTo>
                    <a:pt x="1016215" y="386080"/>
                  </a:lnTo>
                  <a:lnTo>
                    <a:pt x="1003325" y="381000"/>
                  </a:lnTo>
                  <a:lnTo>
                    <a:pt x="987196" y="377190"/>
                  </a:lnTo>
                  <a:lnTo>
                    <a:pt x="985405" y="378460"/>
                  </a:lnTo>
                  <a:lnTo>
                    <a:pt x="983437" y="386080"/>
                  </a:lnTo>
                  <a:lnTo>
                    <a:pt x="981214" y="388620"/>
                  </a:lnTo>
                  <a:lnTo>
                    <a:pt x="975817" y="391160"/>
                  </a:lnTo>
                  <a:lnTo>
                    <a:pt x="973112" y="391160"/>
                  </a:lnTo>
                  <a:lnTo>
                    <a:pt x="969276" y="386080"/>
                  </a:lnTo>
                  <a:lnTo>
                    <a:pt x="968324" y="384810"/>
                  </a:lnTo>
                  <a:lnTo>
                    <a:pt x="964603" y="379730"/>
                  </a:lnTo>
                  <a:lnTo>
                    <a:pt x="961275" y="374865"/>
                  </a:lnTo>
                  <a:lnTo>
                    <a:pt x="961275" y="381000"/>
                  </a:lnTo>
                  <a:lnTo>
                    <a:pt x="958227" y="384810"/>
                  </a:lnTo>
                  <a:lnTo>
                    <a:pt x="954836" y="386080"/>
                  </a:lnTo>
                  <a:lnTo>
                    <a:pt x="950226" y="386080"/>
                  </a:lnTo>
                  <a:lnTo>
                    <a:pt x="944562" y="383540"/>
                  </a:lnTo>
                  <a:lnTo>
                    <a:pt x="942454" y="384810"/>
                  </a:lnTo>
                  <a:lnTo>
                    <a:pt x="939634" y="391160"/>
                  </a:lnTo>
                  <a:lnTo>
                    <a:pt x="936802" y="396240"/>
                  </a:lnTo>
                  <a:lnTo>
                    <a:pt x="934148" y="397510"/>
                  </a:lnTo>
                  <a:lnTo>
                    <a:pt x="925664" y="393700"/>
                  </a:lnTo>
                  <a:lnTo>
                    <a:pt x="921346" y="389890"/>
                  </a:lnTo>
                  <a:lnTo>
                    <a:pt x="916393" y="386626"/>
                  </a:lnTo>
                  <a:lnTo>
                    <a:pt x="916393" y="431800"/>
                  </a:lnTo>
                  <a:lnTo>
                    <a:pt x="916393" y="435610"/>
                  </a:lnTo>
                  <a:lnTo>
                    <a:pt x="916266" y="436880"/>
                  </a:lnTo>
                  <a:lnTo>
                    <a:pt x="914793" y="438150"/>
                  </a:lnTo>
                  <a:lnTo>
                    <a:pt x="913676" y="439420"/>
                  </a:lnTo>
                  <a:lnTo>
                    <a:pt x="910386" y="440690"/>
                  </a:lnTo>
                  <a:lnTo>
                    <a:pt x="907008" y="441960"/>
                  </a:lnTo>
                  <a:lnTo>
                    <a:pt x="902487" y="444500"/>
                  </a:lnTo>
                  <a:lnTo>
                    <a:pt x="899858" y="444500"/>
                  </a:lnTo>
                  <a:lnTo>
                    <a:pt x="899579" y="443230"/>
                  </a:lnTo>
                  <a:lnTo>
                    <a:pt x="899058" y="441960"/>
                  </a:lnTo>
                  <a:lnTo>
                    <a:pt x="902716" y="438150"/>
                  </a:lnTo>
                  <a:lnTo>
                    <a:pt x="905052" y="435610"/>
                  </a:lnTo>
                  <a:lnTo>
                    <a:pt x="906221" y="434340"/>
                  </a:lnTo>
                  <a:lnTo>
                    <a:pt x="907453" y="433070"/>
                  </a:lnTo>
                  <a:lnTo>
                    <a:pt x="911161" y="429260"/>
                  </a:lnTo>
                  <a:lnTo>
                    <a:pt x="914501" y="429260"/>
                  </a:lnTo>
                  <a:lnTo>
                    <a:pt x="916393" y="431800"/>
                  </a:lnTo>
                  <a:lnTo>
                    <a:pt x="916393" y="386626"/>
                  </a:lnTo>
                  <a:lnTo>
                    <a:pt x="913638" y="384810"/>
                  </a:lnTo>
                  <a:lnTo>
                    <a:pt x="912520" y="382270"/>
                  </a:lnTo>
                  <a:lnTo>
                    <a:pt x="911974" y="381000"/>
                  </a:lnTo>
                  <a:lnTo>
                    <a:pt x="911694" y="372110"/>
                  </a:lnTo>
                  <a:lnTo>
                    <a:pt x="909396" y="370840"/>
                  </a:lnTo>
                  <a:lnTo>
                    <a:pt x="903135" y="367030"/>
                  </a:lnTo>
                  <a:lnTo>
                    <a:pt x="901039" y="365760"/>
                  </a:lnTo>
                  <a:lnTo>
                    <a:pt x="898956" y="364490"/>
                  </a:lnTo>
                  <a:lnTo>
                    <a:pt x="899083" y="360680"/>
                  </a:lnTo>
                  <a:lnTo>
                    <a:pt x="901204" y="359410"/>
                  </a:lnTo>
                  <a:lnTo>
                    <a:pt x="911809" y="353060"/>
                  </a:lnTo>
                  <a:lnTo>
                    <a:pt x="917384" y="351790"/>
                  </a:lnTo>
                  <a:lnTo>
                    <a:pt x="925537" y="353060"/>
                  </a:lnTo>
                  <a:lnTo>
                    <a:pt x="928331" y="354330"/>
                  </a:lnTo>
                  <a:lnTo>
                    <a:pt x="929678" y="356870"/>
                  </a:lnTo>
                  <a:lnTo>
                    <a:pt x="927989" y="360680"/>
                  </a:lnTo>
                  <a:lnTo>
                    <a:pt x="925296" y="364490"/>
                  </a:lnTo>
                  <a:lnTo>
                    <a:pt x="923213" y="365760"/>
                  </a:lnTo>
                  <a:lnTo>
                    <a:pt x="921397" y="367030"/>
                  </a:lnTo>
                  <a:lnTo>
                    <a:pt x="921727" y="368300"/>
                  </a:lnTo>
                  <a:lnTo>
                    <a:pt x="923886" y="368300"/>
                  </a:lnTo>
                  <a:lnTo>
                    <a:pt x="926033" y="369570"/>
                  </a:lnTo>
                  <a:lnTo>
                    <a:pt x="931672" y="369570"/>
                  </a:lnTo>
                  <a:lnTo>
                    <a:pt x="936421" y="370840"/>
                  </a:lnTo>
                  <a:lnTo>
                    <a:pt x="938999" y="370840"/>
                  </a:lnTo>
                  <a:lnTo>
                    <a:pt x="936612" y="375920"/>
                  </a:lnTo>
                  <a:lnTo>
                    <a:pt x="942733" y="377190"/>
                  </a:lnTo>
                  <a:lnTo>
                    <a:pt x="948499" y="377190"/>
                  </a:lnTo>
                  <a:lnTo>
                    <a:pt x="956538" y="375920"/>
                  </a:lnTo>
                  <a:lnTo>
                    <a:pt x="959510" y="374650"/>
                  </a:lnTo>
                  <a:lnTo>
                    <a:pt x="961275" y="381000"/>
                  </a:lnTo>
                  <a:lnTo>
                    <a:pt x="961275" y="374865"/>
                  </a:lnTo>
                  <a:lnTo>
                    <a:pt x="961136" y="374650"/>
                  </a:lnTo>
                  <a:lnTo>
                    <a:pt x="959408" y="372110"/>
                  </a:lnTo>
                  <a:lnTo>
                    <a:pt x="959370" y="369570"/>
                  </a:lnTo>
                  <a:lnTo>
                    <a:pt x="963561" y="365760"/>
                  </a:lnTo>
                  <a:lnTo>
                    <a:pt x="964361" y="364490"/>
                  </a:lnTo>
                  <a:lnTo>
                    <a:pt x="966254" y="358140"/>
                  </a:lnTo>
                  <a:lnTo>
                    <a:pt x="966635" y="356870"/>
                  </a:lnTo>
                  <a:lnTo>
                    <a:pt x="964514" y="355600"/>
                  </a:lnTo>
                  <a:lnTo>
                    <a:pt x="954722" y="356870"/>
                  </a:lnTo>
                  <a:lnTo>
                    <a:pt x="952639" y="355600"/>
                  </a:lnTo>
                  <a:lnTo>
                    <a:pt x="951826" y="349250"/>
                  </a:lnTo>
                  <a:lnTo>
                    <a:pt x="951014" y="342900"/>
                  </a:lnTo>
                  <a:lnTo>
                    <a:pt x="953274" y="339090"/>
                  </a:lnTo>
                  <a:lnTo>
                    <a:pt x="954786" y="336550"/>
                  </a:lnTo>
                  <a:lnTo>
                    <a:pt x="964844" y="331470"/>
                  </a:lnTo>
                  <a:lnTo>
                    <a:pt x="967346" y="331470"/>
                  </a:lnTo>
                  <a:lnTo>
                    <a:pt x="971003" y="336550"/>
                  </a:lnTo>
                  <a:lnTo>
                    <a:pt x="972654" y="340360"/>
                  </a:lnTo>
                  <a:lnTo>
                    <a:pt x="978027" y="336550"/>
                  </a:lnTo>
                  <a:lnTo>
                    <a:pt x="979703" y="334010"/>
                  </a:lnTo>
                  <a:lnTo>
                    <a:pt x="980909" y="331470"/>
                  </a:lnTo>
                  <a:lnTo>
                    <a:pt x="981506" y="330200"/>
                  </a:lnTo>
                  <a:lnTo>
                    <a:pt x="982713" y="327660"/>
                  </a:lnTo>
                  <a:lnTo>
                    <a:pt x="983322" y="323850"/>
                  </a:lnTo>
                  <a:lnTo>
                    <a:pt x="985456" y="320040"/>
                  </a:lnTo>
                  <a:lnTo>
                    <a:pt x="986891" y="317500"/>
                  </a:lnTo>
                  <a:lnTo>
                    <a:pt x="993889" y="317500"/>
                  </a:lnTo>
                  <a:lnTo>
                    <a:pt x="1018438" y="340360"/>
                  </a:lnTo>
                  <a:lnTo>
                    <a:pt x="1019390" y="341630"/>
                  </a:lnTo>
                  <a:lnTo>
                    <a:pt x="1022858" y="350520"/>
                  </a:lnTo>
                  <a:lnTo>
                    <a:pt x="1026515" y="355600"/>
                  </a:lnTo>
                  <a:lnTo>
                    <a:pt x="1039723" y="359410"/>
                  </a:lnTo>
                  <a:lnTo>
                    <a:pt x="1045184" y="364490"/>
                  </a:lnTo>
                  <a:lnTo>
                    <a:pt x="1053947" y="372110"/>
                  </a:lnTo>
                  <a:lnTo>
                    <a:pt x="1053947" y="349618"/>
                  </a:lnTo>
                  <a:lnTo>
                    <a:pt x="1050226" y="349250"/>
                  </a:lnTo>
                  <a:lnTo>
                    <a:pt x="1043012" y="345440"/>
                  </a:lnTo>
                  <a:lnTo>
                    <a:pt x="1036904" y="335280"/>
                  </a:lnTo>
                  <a:lnTo>
                    <a:pt x="1035989" y="332740"/>
                  </a:lnTo>
                  <a:lnTo>
                    <a:pt x="1034669" y="327660"/>
                  </a:lnTo>
                  <a:lnTo>
                    <a:pt x="1035812" y="323850"/>
                  </a:lnTo>
                  <a:lnTo>
                    <a:pt x="1038898" y="322580"/>
                  </a:lnTo>
                  <a:lnTo>
                    <a:pt x="1041996" y="321310"/>
                  </a:lnTo>
                  <a:lnTo>
                    <a:pt x="1044968" y="322580"/>
                  </a:lnTo>
                  <a:lnTo>
                    <a:pt x="1050074" y="327660"/>
                  </a:lnTo>
                  <a:lnTo>
                    <a:pt x="1053642" y="328930"/>
                  </a:lnTo>
                  <a:lnTo>
                    <a:pt x="1060323" y="323850"/>
                  </a:lnTo>
                  <a:lnTo>
                    <a:pt x="1060907" y="321310"/>
                  </a:lnTo>
                  <a:lnTo>
                    <a:pt x="1061199" y="320040"/>
                  </a:lnTo>
                  <a:lnTo>
                    <a:pt x="1058608" y="314960"/>
                  </a:lnTo>
                  <a:lnTo>
                    <a:pt x="1056665" y="311150"/>
                  </a:lnTo>
                  <a:lnTo>
                    <a:pt x="1057160" y="308610"/>
                  </a:lnTo>
                  <a:lnTo>
                    <a:pt x="1068082" y="304800"/>
                  </a:lnTo>
                  <a:lnTo>
                    <a:pt x="1073404" y="303530"/>
                  </a:lnTo>
                  <a:lnTo>
                    <a:pt x="1077214" y="302260"/>
                  </a:lnTo>
                  <a:lnTo>
                    <a:pt x="1084846" y="299720"/>
                  </a:lnTo>
                  <a:lnTo>
                    <a:pt x="1091158" y="298450"/>
                  </a:lnTo>
                  <a:lnTo>
                    <a:pt x="1099032" y="295910"/>
                  </a:lnTo>
                  <a:lnTo>
                    <a:pt x="1100328" y="293370"/>
                  </a:lnTo>
                  <a:lnTo>
                    <a:pt x="1101839" y="292100"/>
                  </a:lnTo>
                  <a:lnTo>
                    <a:pt x="1100353" y="290830"/>
                  </a:lnTo>
                  <a:lnTo>
                    <a:pt x="1099108" y="288290"/>
                  </a:lnTo>
                  <a:lnTo>
                    <a:pt x="1093952" y="287020"/>
                  </a:lnTo>
                  <a:lnTo>
                    <a:pt x="1090231" y="285750"/>
                  </a:lnTo>
                  <a:lnTo>
                    <a:pt x="1078572" y="285750"/>
                  </a:lnTo>
                  <a:lnTo>
                    <a:pt x="1072743" y="284480"/>
                  </a:lnTo>
                  <a:lnTo>
                    <a:pt x="1068311" y="280670"/>
                  </a:lnTo>
                  <a:lnTo>
                    <a:pt x="1066317" y="276860"/>
                  </a:lnTo>
                  <a:lnTo>
                    <a:pt x="1065644" y="275590"/>
                  </a:lnTo>
                  <a:lnTo>
                    <a:pt x="1064323" y="273050"/>
                  </a:lnTo>
                  <a:lnTo>
                    <a:pt x="1061339" y="265430"/>
                  </a:lnTo>
                  <a:lnTo>
                    <a:pt x="1056843" y="264160"/>
                  </a:lnTo>
                  <a:lnTo>
                    <a:pt x="1049388" y="274320"/>
                  </a:lnTo>
                  <a:lnTo>
                    <a:pt x="1046695" y="275590"/>
                  </a:lnTo>
                  <a:lnTo>
                    <a:pt x="1036904" y="274320"/>
                  </a:lnTo>
                  <a:lnTo>
                    <a:pt x="1032014" y="270510"/>
                  </a:lnTo>
                  <a:lnTo>
                    <a:pt x="1029042" y="266700"/>
                  </a:lnTo>
                  <a:lnTo>
                    <a:pt x="1026071" y="262890"/>
                  </a:lnTo>
                  <a:lnTo>
                    <a:pt x="1027023" y="259080"/>
                  </a:lnTo>
                  <a:lnTo>
                    <a:pt x="1034783" y="256540"/>
                  </a:lnTo>
                  <a:lnTo>
                    <a:pt x="1039291" y="255270"/>
                  </a:lnTo>
                  <a:lnTo>
                    <a:pt x="1046505" y="260350"/>
                  </a:lnTo>
                  <a:lnTo>
                    <a:pt x="1048448" y="259080"/>
                  </a:lnTo>
                  <a:lnTo>
                    <a:pt x="1051255" y="255270"/>
                  </a:lnTo>
                  <a:lnTo>
                    <a:pt x="1054036" y="251460"/>
                  </a:lnTo>
                  <a:lnTo>
                    <a:pt x="1054874" y="250190"/>
                  </a:lnTo>
                  <a:lnTo>
                    <a:pt x="1059103" y="243840"/>
                  </a:lnTo>
                  <a:lnTo>
                    <a:pt x="1063396" y="242570"/>
                  </a:lnTo>
                  <a:lnTo>
                    <a:pt x="1070927" y="243840"/>
                  </a:lnTo>
                  <a:lnTo>
                    <a:pt x="1073150" y="243840"/>
                  </a:lnTo>
                  <a:lnTo>
                    <a:pt x="1075385" y="245110"/>
                  </a:lnTo>
                  <a:lnTo>
                    <a:pt x="1097902" y="248920"/>
                  </a:lnTo>
                  <a:lnTo>
                    <a:pt x="1108964" y="248920"/>
                  </a:lnTo>
                  <a:lnTo>
                    <a:pt x="1111961" y="251460"/>
                  </a:lnTo>
                  <a:lnTo>
                    <a:pt x="1113294" y="252730"/>
                  </a:lnTo>
                  <a:lnTo>
                    <a:pt x="1114780" y="254000"/>
                  </a:lnTo>
                  <a:lnTo>
                    <a:pt x="1113205" y="255270"/>
                  </a:lnTo>
                  <a:lnTo>
                    <a:pt x="1111783" y="256540"/>
                  </a:lnTo>
                  <a:lnTo>
                    <a:pt x="1107732" y="259080"/>
                  </a:lnTo>
                  <a:lnTo>
                    <a:pt x="1104988" y="259080"/>
                  </a:lnTo>
                  <a:lnTo>
                    <a:pt x="1098359" y="261620"/>
                  </a:lnTo>
                  <a:lnTo>
                    <a:pt x="1097381" y="266700"/>
                  </a:lnTo>
                  <a:lnTo>
                    <a:pt x="1102626" y="275590"/>
                  </a:lnTo>
                  <a:lnTo>
                    <a:pt x="1105255" y="276860"/>
                  </a:lnTo>
                  <a:lnTo>
                    <a:pt x="1112354" y="271780"/>
                  </a:lnTo>
                  <a:lnTo>
                    <a:pt x="1114590" y="270510"/>
                  </a:lnTo>
                  <a:lnTo>
                    <a:pt x="1121016" y="266700"/>
                  </a:lnTo>
                  <a:lnTo>
                    <a:pt x="1124927" y="265430"/>
                  </a:lnTo>
                  <a:lnTo>
                    <a:pt x="1131925" y="270510"/>
                  </a:lnTo>
                  <a:lnTo>
                    <a:pt x="1152728" y="270510"/>
                  </a:lnTo>
                  <a:lnTo>
                    <a:pt x="1159687" y="271780"/>
                  </a:lnTo>
                  <a:lnTo>
                    <a:pt x="1166444" y="274320"/>
                  </a:lnTo>
                  <a:lnTo>
                    <a:pt x="1168146" y="275590"/>
                  </a:lnTo>
                  <a:lnTo>
                    <a:pt x="1170216" y="276860"/>
                  </a:lnTo>
                  <a:lnTo>
                    <a:pt x="1177277" y="276860"/>
                  </a:lnTo>
                  <a:lnTo>
                    <a:pt x="1184084" y="273050"/>
                  </a:lnTo>
                  <a:lnTo>
                    <a:pt x="1195171" y="266700"/>
                  </a:lnTo>
                  <a:lnTo>
                    <a:pt x="1197749" y="266700"/>
                  </a:lnTo>
                  <a:lnTo>
                    <a:pt x="1198473" y="265430"/>
                  </a:lnTo>
                  <a:lnTo>
                    <a:pt x="1200658" y="261620"/>
                  </a:lnTo>
                  <a:lnTo>
                    <a:pt x="1201953" y="259080"/>
                  </a:lnTo>
                  <a:lnTo>
                    <a:pt x="1201229" y="255270"/>
                  </a:lnTo>
                  <a:lnTo>
                    <a:pt x="1197851" y="254000"/>
                  </a:lnTo>
                  <a:lnTo>
                    <a:pt x="1194981" y="252730"/>
                  </a:lnTo>
                  <a:lnTo>
                    <a:pt x="1193914" y="252730"/>
                  </a:lnTo>
                  <a:lnTo>
                    <a:pt x="1186218" y="251460"/>
                  </a:lnTo>
                  <a:lnTo>
                    <a:pt x="1180566" y="248920"/>
                  </a:lnTo>
                  <a:lnTo>
                    <a:pt x="1179893" y="247650"/>
                  </a:lnTo>
                  <a:lnTo>
                    <a:pt x="1174572" y="237490"/>
                  </a:lnTo>
                  <a:lnTo>
                    <a:pt x="1169936" y="234950"/>
                  </a:lnTo>
                  <a:lnTo>
                    <a:pt x="1157084" y="237490"/>
                  </a:lnTo>
                  <a:lnTo>
                    <a:pt x="1149527" y="238760"/>
                  </a:lnTo>
                  <a:lnTo>
                    <a:pt x="1142238" y="241300"/>
                  </a:lnTo>
                  <a:lnTo>
                    <a:pt x="1135430" y="245110"/>
                  </a:lnTo>
                  <a:lnTo>
                    <a:pt x="1133030" y="247650"/>
                  </a:lnTo>
                  <a:lnTo>
                    <a:pt x="1130274" y="247650"/>
                  </a:lnTo>
                  <a:lnTo>
                    <a:pt x="1126375" y="242570"/>
                  </a:lnTo>
                  <a:lnTo>
                    <a:pt x="1125410" y="241300"/>
                  </a:lnTo>
                  <a:lnTo>
                    <a:pt x="1126413" y="238760"/>
                  </a:lnTo>
                  <a:lnTo>
                    <a:pt x="1132662" y="233680"/>
                  </a:lnTo>
                  <a:lnTo>
                    <a:pt x="1136611" y="231140"/>
                  </a:lnTo>
                  <a:lnTo>
                    <a:pt x="1145298" y="224790"/>
                  </a:lnTo>
                  <a:lnTo>
                    <a:pt x="1150226" y="222250"/>
                  </a:lnTo>
                  <a:lnTo>
                    <a:pt x="1153693" y="219710"/>
                  </a:lnTo>
                  <a:lnTo>
                    <a:pt x="1157173" y="217170"/>
                  </a:lnTo>
                  <a:lnTo>
                    <a:pt x="1159014" y="214630"/>
                  </a:lnTo>
                  <a:lnTo>
                    <a:pt x="1158252" y="212090"/>
                  </a:lnTo>
                  <a:lnTo>
                    <a:pt x="1157884" y="210820"/>
                  </a:lnTo>
                  <a:lnTo>
                    <a:pt x="1151674" y="212090"/>
                  </a:lnTo>
                  <a:lnTo>
                    <a:pt x="1149375" y="209550"/>
                  </a:lnTo>
                  <a:lnTo>
                    <a:pt x="1147508" y="203200"/>
                  </a:lnTo>
                  <a:lnTo>
                    <a:pt x="1146022" y="198120"/>
                  </a:lnTo>
                  <a:lnTo>
                    <a:pt x="1142517" y="196850"/>
                  </a:lnTo>
                  <a:lnTo>
                    <a:pt x="1136980" y="198120"/>
                  </a:lnTo>
                  <a:lnTo>
                    <a:pt x="1123670" y="198120"/>
                  </a:lnTo>
                  <a:lnTo>
                    <a:pt x="1117498" y="195580"/>
                  </a:lnTo>
                  <a:lnTo>
                    <a:pt x="1111592" y="191770"/>
                  </a:lnTo>
                  <a:lnTo>
                    <a:pt x="1105535" y="186690"/>
                  </a:lnTo>
                  <a:lnTo>
                    <a:pt x="1101801" y="187960"/>
                  </a:lnTo>
                  <a:lnTo>
                    <a:pt x="1091730" y="195580"/>
                  </a:lnTo>
                  <a:lnTo>
                    <a:pt x="1087716" y="199390"/>
                  </a:lnTo>
                  <a:lnTo>
                    <a:pt x="1076020" y="203200"/>
                  </a:lnTo>
                  <a:lnTo>
                    <a:pt x="1068006" y="201930"/>
                  </a:lnTo>
                  <a:lnTo>
                    <a:pt x="1063777" y="187960"/>
                  </a:lnTo>
                  <a:lnTo>
                    <a:pt x="1060754" y="184150"/>
                  </a:lnTo>
                  <a:lnTo>
                    <a:pt x="1056068" y="176530"/>
                  </a:lnTo>
                  <a:lnTo>
                    <a:pt x="1056195" y="172720"/>
                  </a:lnTo>
                  <a:lnTo>
                    <a:pt x="1057211" y="170180"/>
                  </a:lnTo>
                  <a:lnTo>
                    <a:pt x="1059827" y="167640"/>
                  </a:lnTo>
                  <a:lnTo>
                    <a:pt x="1062964" y="168910"/>
                  </a:lnTo>
                  <a:lnTo>
                    <a:pt x="1066253" y="171450"/>
                  </a:lnTo>
                  <a:lnTo>
                    <a:pt x="1067460" y="173990"/>
                  </a:lnTo>
                  <a:lnTo>
                    <a:pt x="1070140" y="177800"/>
                  </a:lnTo>
                  <a:lnTo>
                    <a:pt x="1071168" y="180340"/>
                  </a:lnTo>
                  <a:lnTo>
                    <a:pt x="1075588" y="186690"/>
                  </a:lnTo>
                  <a:lnTo>
                    <a:pt x="1077569" y="186690"/>
                  </a:lnTo>
                  <a:lnTo>
                    <a:pt x="1084872" y="181610"/>
                  </a:lnTo>
                  <a:lnTo>
                    <a:pt x="1088021" y="179070"/>
                  </a:lnTo>
                  <a:lnTo>
                    <a:pt x="1098931" y="171450"/>
                  </a:lnTo>
                  <a:lnTo>
                    <a:pt x="1104569" y="172720"/>
                  </a:lnTo>
                  <a:lnTo>
                    <a:pt x="1114145" y="180340"/>
                  </a:lnTo>
                  <a:lnTo>
                    <a:pt x="1116444" y="181610"/>
                  </a:lnTo>
                  <a:lnTo>
                    <a:pt x="1120521" y="184150"/>
                  </a:lnTo>
                  <a:lnTo>
                    <a:pt x="1123137" y="184150"/>
                  </a:lnTo>
                  <a:lnTo>
                    <a:pt x="1128433" y="180340"/>
                  </a:lnTo>
                  <a:lnTo>
                    <a:pt x="1132420" y="177800"/>
                  </a:lnTo>
                  <a:lnTo>
                    <a:pt x="1137551" y="172720"/>
                  </a:lnTo>
                  <a:lnTo>
                    <a:pt x="1137653" y="171450"/>
                  </a:lnTo>
                  <a:lnTo>
                    <a:pt x="1137881" y="168910"/>
                  </a:lnTo>
                  <a:lnTo>
                    <a:pt x="1138783" y="167640"/>
                  </a:lnTo>
                  <a:lnTo>
                    <a:pt x="1134706" y="165100"/>
                  </a:lnTo>
                  <a:lnTo>
                    <a:pt x="1127582" y="163830"/>
                  </a:lnTo>
                  <a:lnTo>
                    <a:pt x="1122400" y="162560"/>
                  </a:lnTo>
                  <a:lnTo>
                    <a:pt x="1114348" y="160020"/>
                  </a:lnTo>
                  <a:lnTo>
                    <a:pt x="1114386" y="157480"/>
                  </a:lnTo>
                  <a:lnTo>
                    <a:pt x="1118870" y="154940"/>
                  </a:lnTo>
                  <a:lnTo>
                    <a:pt x="1120749" y="153670"/>
                  </a:lnTo>
                  <a:lnTo>
                    <a:pt x="1126744" y="149860"/>
                  </a:lnTo>
                  <a:lnTo>
                    <a:pt x="1127099" y="147320"/>
                  </a:lnTo>
                  <a:lnTo>
                    <a:pt x="1120724" y="142240"/>
                  </a:lnTo>
                  <a:lnTo>
                    <a:pt x="1117473" y="140970"/>
                  </a:lnTo>
                  <a:lnTo>
                    <a:pt x="1113307" y="137160"/>
                  </a:lnTo>
                  <a:lnTo>
                    <a:pt x="1112050" y="135890"/>
                  </a:lnTo>
                  <a:lnTo>
                    <a:pt x="1110107" y="133350"/>
                  </a:lnTo>
                  <a:lnTo>
                    <a:pt x="1109840" y="130810"/>
                  </a:lnTo>
                  <a:lnTo>
                    <a:pt x="1106170" y="125730"/>
                  </a:lnTo>
                  <a:lnTo>
                    <a:pt x="1104341" y="123190"/>
                  </a:lnTo>
                  <a:lnTo>
                    <a:pt x="1098651" y="123190"/>
                  </a:lnTo>
                  <a:lnTo>
                    <a:pt x="1083081" y="125730"/>
                  </a:lnTo>
                  <a:lnTo>
                    <a:pt x="1078839" y="121920"/>
                  </a:lnTo>
                  <a:lnTo>
                    <a:pt x="1078979" y="115570"/>
                  </a:lnTo>
                  <a:lnTo>
                    <a:pt x="1079042" y="105410"/>
                  </a:lnTo>
                  <a:lnTo>
                    <a:pt x="1075728" y="106680"/>
                  </a:lnTo>
                  <a:lnTo>
                    <a:pt x="1073137" y="109220"/>
                  </a:lnTo>
                  <a:lnTo>
                    <a:pt x="1066088" y="109220"/>
                  </a:lnTo>
                  <a:lnTo>
                    <a:pt x="1062850" y="110490"/>
                  </a:lnTo>
                  <a:lnTo>
                    <a:pt x="1055966" y="115570"/>
                  </a:lnTo>
                  <a:lnTo>
                    <a:pt x="1054112" y="115570"/>
                  </a:lnTo>
                  <a:lnTo>
                    <a:pt x="1052004" y="110490"/>
                  </a:lnTo>
                  <a:lnTo>
                    <a:pt x="1051801" y="109220"/>
                  </a:lnTo>
                  <a:lnTo>
                    <a:pt x="1049858" y="104140"/>
                  </a:lnTo>
                  <a:lnTo>
                    <a:pt x="1046962" y="102870"/>
                  </a:lnTo>
                  <a:lnTo>
                    <a:pt x="1036688" y="107950"/>
                  </a:lnTo>
                  <a:lnTo>
                    <a:pt x="1030719" y="111760"/>
                  </a:lnTo>
                  <a:lnTo>
                    <a:pt x="1025436" y="120650"/>
                  </a:lnTo>
                  <a:lnTo>
                    <a:pt x="1022642" y="123190"/>
                  </a:lnTo>
                  <a:lnTo>
                    <a:pt x="1021816" y="123190"/>
                  </a:lnTo>
                  <a:lnTo>
                    <a:pt x="1021816" y="316230"/>
                  </a:lnTo>
                  <a:lnTo>
                    <a:pt x="1021689" y="320040"/>
                  </a:lnTo>
                  <a:lnTo>
                    <a:pt x="1018133" y="322580"/>
                  </a:lnTo>
                  <a:lnTo>
                    <a:pt x="1014780" y="322580"/>
                  </a:lnTo>
                  <a:lnTo>
                    <a:pt x="1013383" y="320040"/>
                  </a:lnTo>
                  <a:lnTo>
                    <a:pt x="1015098" y="317500"/>
                  </a:lnTo>
                  <a:lnTo>
                    <a:pt x="1016800" y="316230"/>
                  </a:lnTo>
                  <a:lnTo>
                    <a:pt x="1018819" y="314960"/>
                  </a:lnTo>
                  <a:lnTo>
                    <a:pt x="1019175" y="314960"/>
                  </a:lnTo>
                  <a:lnTo>
                    <a:pt x="1021118" y="316230"/>
                  </a:lnTo>
                  <a:lnTo>
                    <a:pt x="1021816" y="316230"/>
                  </a:lnTo>
                  <a:lnTo>
                    <a:pt x="1021816" y="123190"/>
                  </a:lnTo>
                  <a:lnTo>
                    <a:pt x="1014272" y="123190"/>
                  </a:lnTo>
                  <a:lnTo>
                    <a:pt x="1009726" y="125730"/>
                  </a:lnTo>
                  <a:lnTo>
                    <a:pt x="1003655" y="129540"/>
                  </a:lnTo>
                  <a:lnTo>
                    <a:pt x="1002004" y="130810"/>
                  </a:lnTo>
                  <a:lnTo>
                    <a:pt x="1000531" y="130810"/>
                  </a:lnTo>
                  <a:lnTo>
                    <a:pt x="1000163" y="124472"/>
                  </a:lnTo>
                  <a:lnTo>
                    <a:pt x="982319" y="130810"/>
                  </a:lnTo>
                  <a:lnTo>
                    <a:pt x="981430" y="132080"/>
                  </a:lnTo>
                  <a:lnTo>
                    <a:pt x="977303" y="134620"/>
                  </a:lnTo>
                  <a:lnTo>
                    <a:pt x="976312" y="138430"/>
                  </a:lnTo>
                  <a:lnTo>
                    <a:pt x="980719" y="144780"/>
                  </a:lnTo>
                  <a:lnTo>
                    <a:pt x="982941" y="147320"/>
                  </a:lnTo>
                  <a:lnTo>
                    <a:pt x="987806" y="151130"/>
                  </a:lnTo>
                  <a:lnTo>
                    <a:pt x="990993" y="153670"/>
                  </a:lnTo>
                  <a:lnTo>
                    <a:pt x="995438" y="157480"/>
                  </a:lnTo>
                  <a:lnTo>
                    <a:pt x="996696" y="160020"/>
                  </a:lnTo>
                  <a:lnTo>
                    <a:pt x="998258" y="162560"/>
                  </a:lnTo>
                  <a:lnTo>
                    <a:pt x="995654" y="163830"/>
                  </a:lnTo>
                  <a:lnTo>
                    <a:pt x="993178" y="165100"/>
                  </a:lnTo>
                  <a:lnTo>
                    <a:pt x="985253" y="167640"/>
                  </a:lnTo>
                  <a:lnTo>
                    <a:pt x="969124" y="171450"/>
                  </a:lnTo>
                  <a:lnTo>
                    <a:pt x="967536" y="175260"/>
                  </a:lnTo>
                  <a:lnTo>
                    <a:pt x="971207" y="182880"/>
                  </a:lnTo>
                  <a:lnTo>
                    <a:pt x="977341" y="191770"/>
                  </a:lnTo>
                  <a:lnTo>
                    <a:pt x="977277" y="194310"/>
                  </a:lnTo>
                  <a:lnTo>
                    <a:pt x="973074" y="201930"/>
                  </a:lnTo>
                  <a:lnTo>
                    <a:pt x="969543" y="201930"/>
                  </a:lnTo>
                  <a:lnTo>
                    <a:pt x="966266" y="198120"/>
                  </a:lnTo>
                  <a:lnTo>
                    <a:pt x="965174" y="196850"/>
                  </a:lnTo>
                  <a:lnTo>
                    <a:pt x="964171" y="194310"/>
                  </a:lnTo>
                  <a:lnTo>
                    <a:pt x="959878" y="186690"/>
                  </a:lnTo>
                  <a:lnTo>
                    <a:pt x="957122" y="186690"/>
                  </a:lnTo>
                  <a:lnTo>
                    <a:pt x="949794" y="191770"/>
                  </a:lnTo>
                  <a:lnTo>
                    <a:pt x="947305" y="194310"/>
                  </a:lnTo>
                  <a:lnTo>
                    <a:pt x="945489" y="195961"/>
                  </a:lnTo>
                  <a:lnTo>
                    <a:pt x="945489" y="354330"/>
                  </a:lnTo>
                  <a:lnTo>
                    <a:pt x="942213" y="356870"/>
                  </a:lnTo>
                  <a:lnTo>
                    <a:pt x="938352" y="358140"/>
                  </a:lnTo>
                  <a:lnTo>
                    <a:pt x="937996" y="356870"/>
                  </a:lnTo>
                  <a:lnTo>
                    <a:pt x="936561" y="355600"/>
                  </a:lnTo>
                  <a:lnTo>
                    <a:pt x="937412" y="354368"/>
                  </a:lnTo>
                  <a:lnTo>
                    <a:pt x="943267" y="350647"/>
                  </a:lnTo>
                  <a:lnTo>
                    <a:pt x="944295" y="351790"/>
                  </a:lnTo>
                  <a:lnTo>
                    <a:pt x="944778" y="351790"/>
                  </a:lnTo>
                  <a:lnTo>
                    <a:pt x="944930" y="353060"/>
                  </a:lnTo>
                  <a:lnTo>
                    <a:pt x="945489" y="354330"/>
                  </a:lnTo>
                  <a:lnTo>
                    <a:pt x="945489" y="195961"/>
                  </a:lnTo>
                  <a:lnTo>
                    <a:pt x="943140" y="198094"/>
                  </a:lnTo>
                  <a:lnTo>
                    <a:pt x="943140" y="245110"/>
                  </a:lnTo>
                  <a:lnTo>
                    <a:pt x="937348" y="250190"/>
                  </a:lnTo>
                  <a:lnTo>
                    <a:pt x="935786" y="248920"/>
                  </a:lnTo>
                  <a:lnTo>
                    <a:pt x="934275" y="247650"/>
                  </a:lnTo>
                  <a:lnTo>
                    <a:pt x="936091" y="245110"/>
                  </a:lnTo>
                  <a:lnTo>
                    <a:pt x="937945" y="243840"/>
                  </a:lnTo>
                  <a:lnTo>
                    <a:pt x="940003" y="241300"/>
                  </a:lnTo>
                  <a:lnTo>
                    <a:pt x="940193" y="241300"/>
                  </a:lnTo>
                  <a:lnTo>
                    <a:pt x="942047" y="243840"/>
                  </a:lnTo>
                  <a:lnTo>
                    <a:pt x="943140" y="245110"/>
                  </a:lnTo>
                  <a:lnTo>
                    <a:pt x="943140" y="198094"/>
                  </a:lnTo>
                  <a:lnTo>
                    <a:pt x="941311" y="198120"/>
                  </a:lnTo>
                  <a:lnTo>
                    <a:pt x="939380" y="193040"/>
                  </a:lnTo>
                  <a:lnTo>
                    <a:pt x="940663" y="190500"/>
                  </a:lnTo>
                  <a:lnTo>
                    <a:pt x="941946" y="187960"/>
                  </a:lnTo>
                  <a:lnTo>
                    <a:pt x="948207" y="186690"/>
                  </a:lnTo>
                  <a:lnTo>
                    <a:pt x="949680" y="185420"/>
                  </a:lnTo>
                  <a:lnTo>
                    <a:pt x="952017" y="179070"/>
                  </a:lnTo>
                  <a:lnTo>
                    <a:pt x="953046" y="176530"/>
                  </a:lnTo>
                  <a:lnTo>
                    <a:pt x="957275" y="166370"/>
                  </a:lnTo>
                  <a:lnTo>
                    <a:pt x="955865" y="161290"/>
                  </a:lnTo>
                  <a:lnTo>
                    <a:pt x="954443" y="158750"/>
                  </a:lnTo>
                  <a:lnTo>
                    <a:pt x="951611" y="153670"/>
                  </a:lnTo>
                  <a:lnTo>
                    <a:pt x="950302" y="151130"/>
                  </a:lnTo>
                  <a:lnTo>
                    <a:pt x="948728" y="149860"/>
                  </a:lnTo>
                  <a:lnTo>
                    <a:pt x="945197" y="146050"/>
                  </a:lnTo>
                  <a:lnTo>
                    <a:pt x="939292" y="139700"/>
                  </a:lnTo>
                  <a:lnTo>
                    <a:pt x="934618" y="134620"/>
                  </a:lnTo>
                  <a:lnTo>
                    <a:pt x="931849" y="130746"/>
                  </a:lnTo>
                  <a:lnTo>
                    <a:pt x="931849" y="234950"/>
                  </a:lnTo>
                  <a:lnTo>
                    <a:pt x="929538" y="241300"/>
                  </a:lnTo>
                  <a:lnTo>
                    <a:pt x="926299" y="246380"/>
                  </a:lnTo>
                  <a:lnTo>
                    <a:pt x="920483" y="250190"/>
                  </a:lnTo>
                  <a:lnTo>
                    <a:pt x="917816" y="250190"/>
                  </a:lnTo>
                  <a:lnTo>
                    <a:pt x="918908" y="247650"/>
                  </a:lnTo>
                  <a:lnTo>
                    <a:pt x="919772" y="246380"/>
                  </a:lnTo>
                  <a:lnTo>
                    <a:pt x="922337" y="240030"/>
                  </a:lnTo>
                  <a:lnTo>
                    <a:pt x="921029" y="237490"/>
                  </a:lnTo>
                  <a:lnTo>
                    <a:pt x="916990" y="236220"/>
                  </a:lnTo>
                  <a:lnTo>
                    <a:pt x="914031" y="235292"/>
                  </a:lnTo>
                  <a:lnTo>
                    <a:pt x="914031" y="332740"/>
                  </a:lnTo>
                  <a:lnTo>
                    <a:pt x="912444" y="335280"/>
                  </a:lnTo>
                  <a:lnTo>
                    <a:pt x="910653" y="336550"/>
                  </a:lnTo>
                  <a:lnTo>
                    <a:pt x="908951" y="339090"/>
                  </a:lnTo>
                  <a:lnTo>
                    <a:pt x="906767" y="339090"/>
                  </a:lnTo>
                  <a:lnTo>
                    <a:pt x="906259" y="337820"/>
                  </a:lnTo>
                  <a:lnTo>
                    <a:pt x="905014" y="336550"/>
                  </a:lnTo>
                  <a:lnTo>
                    <a:pt x="905383" y="336550"/>
                  </a:lnTo>
                  <a:lnTo>
                    <a:pt x="906856" y="334010"/>
                  </a:lnTo>
                  <a:lnTo>
                    <a:pt x="908786" y="331470"/>
                  </a:lnTo>
                  <a:lnTo>
                    <a:pt x="910882" y="330200"/>
                  </a:lnTo>
                  <a:lnTo>
                    <a:pt x="914031" y="332740"/>
                  </a:lnTo>
                  <a:lnTo>
                    <a:pt x="914031" y="235292"/>
                  </a:lnTo>
                  <a:lnTo>
                    <a:pt x="912952" y="234950"/>
                  </a:lnTo>
                  <a:lnTo>
                    <a:pt x="909548" y="234950"/>
                  </a:lnTo>
                  <a:lnTo>
                    <a:pt x="905116" y="233680"/>
                  </a:lnTo>
                  <a:lnTo>
                    <a:pt x="922566" y="219710"/>
                  </a:lnTo>
                  <a:lnTo>
                    <a:pt x="922566" y="223520"/>
                  </a:lnTo>
                  <a:lnTo>
                    <a:pt x="921550" y="227330"/>
                  </a:lnTo>
                  <a:lnTo>
                    <a:pt x="924140" y="231140"/>
                  </a:lnTo>
                  <a:lnTo>
                    <a:pt x="927849" y="231140"/>
                  </a:lnTo>
                  <a:lnTo>
                    <a:pt x="931087" y="233680"/>
                  </a:lnTo>
                  <a:lnTo>
                    <a:pt x="931849" y="234950"/>
                  </a:lnTo>
                  <a:lnTo>
                    <a:pt x="931849" y="130746"/>
                  </a:lnTo>
                  <a:lnTo>
                    <a:pt x="930084" y="128270"/>
                  </a:lnTo>
                  <a:lnTo>
                    <a:pt x="927760" y="125730"/>
                  </a:lnTo>
                  <a:lnTo>
                    <a:pt x="926655" y="121920"/>
                  </a:lnTo>
                  <a:lnTo>
                    <a:pt x="923836" y="114300"/>
                  </a:lnTo>
                  <a:lnTo>
                    <a:pt x="923112" y="111760"/>
                  </a:lnTo>
                  <a:lnTo>
                    <a:pt x="921004" y="107950"/>
                  </a:lnTo>
                  <a:lnTo>
                    <a:pt x="918210" y="102870"/>
                  </a:lnTo>
                  <a:lnTo>
                    <a:pt x="914374" y="101600"/>
                  </a:lnTo>
                  <a:lnTo>
                    <a:pt x="904163" y="107950"/>
                  </a:lnTo>
                  <a:lnTo>
                    <a:pt x="901293" y="107950"/>
                  </a:lnTo>
                  <a:lnTo>
                    <a:pt x="901293" y="223520"/>
                  </a:lnTo>
                  <a:lnTo>
                    <a:pt x="900912" y="227330"/>
                  </a:lnTo>
                  <a:lnTo>
                    <a:pt x="898245" y="235826"/>
                  </a:lnTo>
                  <a:lnTo>
                    <a:pt x="898245" y="455930"/>
                  </a:lnTo>
                  <a:lnTo>
                    <a:pt x="897801" y="457200"/>
                  </a:lnTo>
                  <a:lnTo>
                    <a:pt x="897293" y="458470"/>
                  </a:lnTo>
                  <a:lnTo>
                    <a:pt x="895692" y="459740"/>
                  </a:lnTo>
                  <a:lnTo>
                    <a:pt x="890104" y="466090"/>
                  </a:lnTo>
                  <a:lnTo>
                    <a:pt x="889025" y="471170"/>
                  </a:lnTo>
                  <a:lnTo>
                    <a:pt x="892708" y="478790"/>
                  </a:lnTo>
                  <a:lnTo>
                    <a:pt x="892848" y="478790"/>
                  </a:lnTo>
                  <a:lnTo>
                    <a:pt x="893343" y="480060"/>
                  </a:lnTo>
                  <a:lnTo>
                    <a:pt x="886866" y="474980"/>
                  </a:lnTo>
                  <a:lnTo>
                    <a:pt x="882738" y="468630"/>
                  </a:lnTo>
                  <a:lnTo>
                    <a:pt x="881354" y="461010"/>
                  </a:lnTo>
                  <a:lnTo>
                    <a:pt x="882027" y="458470"/>
                  </a:lnTo>
                  <a:lnTo>
                    <a:pt x="883056" y="454660"/>
                  </a:lnTo>
                  <a:lnTo>
                    <a:pt x="885532" y="450850"/>
                  </a:lnTo>
                  <a:lnTo>
                    <a:pt x="893343" y="448310"/>
                  </a:lnTo>
                  <a:lnTo>
                    <a:pt x="897966" y="453390"/>
                  </a:lnTo>
                  <a:lnTo>
                    <a:pt x="898245" y="455930"/>
                  </a:lnTo>
                  <a:lnTo>
                    <a:pt x="898245" y="235826"/>
                  </a:lnTo>
                  <a:lnTo>
                    <a:pt x="898118" y="236220"/>
                  </a:lnTo>
                  <a:lnTo>
                    <a:pt x="896531" y="236220"/>
                  </a:lnTo>
                  <a:lnTo>
                    <a:pt x="896416" y="334010"/>
                  </a:lnTo>
                  <a:lnTo>
                    <a:pt x="891197" y="347980"/>
                  </a:lnTo>
                  <a:lnTo>
                    <a:pt x="889825" y="350520"/>
                  </a:lnTo>
                  <a:lnTo>
                    <a:pt x="888085" y="358140"/>
                  </a:lnTo>
                  <a:lnTo>
                    <a:pt x="886599" y="359410"/>
                  </a:lnTo>
                  <a:lnTo>
                    <a:pt x="876566" y="358140"/>
                  </a:lnTo>
                  <a:lnTo>
                    <a:pt x="873658" y="355600"/>
                  </a:lnTo>
                  <a:lnTo>
                    <a:pt x="879182" y="336550"/>
                  </a:lnTo>
                  <a:lnTo>
                    <a:pt x="881100" y="331470"/>
                  </a:lnTo>
                  <a:lnTo>
                    <a:pt x="881583" y="330200"/>
                  </a:lnTo>
                  <a:lnTo>
                    <a:pt x="883805" y="325120"/>
                  </a:lnTo>
                  <a:lnTo>
                    <a:pt x="886028" y="320040"/>
                  </a:lnTo>
                  <a:lnTo>
                    <a:pt x="888377" y="320040"/>
                  </a:lnTo>
                  <a:lnTo>
                    <a:pt x="893559" y="327660"/>
                  </a:lnTo>
                  <a:lnTo>
                    <a:pt x="894753" y="331470"/>
                  </a:lnTo>
                  <a:lnTo>
                    <a:pt x="896416" y="334010"/>
                  </a:lnTo>
                  <a:lnTo>
                    <a:pt x="896416" y="236118"/>
                  </a:lnTo>
                  <a:lnTo>
                    <a:pt x="893851" y="233680"/>
                  </a:lnTo>
                  <a:lnTo>
                    <a:pt x="892632" y="232410"/>
                  </a:lnTo>
                  <a:lnTo>
                    <a:pt x="891413" y="231140"/>
                  </a:lnTo>
                  <a:lnTo>
                    <a:pt x="888834" y="228600"/>
                  </a:lnTo>
                  <a:lnTo>
                    <a:pt x="884110" y="226060"/>
                  </a:lnTo>
                  <a:lnTo>
                    <a:pt x="885075" y="220980"/>
                  </a:lnTo>
                  <a:lnTo>
                    <a:pt x="885317" y="219710"/>
                  </a:lnTo>
                  <a:lnTo>
                    <a:pt x="889419" y="218440"/>
                  </a:lnTo>
                  <a:lnTo>
                    <a:pt x="890651" y="217170"/>
                  </a:lnTo>
                  <a:lnTo>
                    <a:pt x="892327" y="217170"/>
                  </a:lnTo>
                  <a:lnTo>
                    <a:pt x="894588" y="218440"/>
                  </a:lnTo>
                  <a:lnTo>
                    <a:pt x="897382" y="218440"/>
                  </a:lnTo>
                  <a:lnTo>
                    <a:pt x="900709" y="220980"/>
                  </a:lnTo>
                  <a:lnTo>
                    <a:pt x="901293" y="223520"/>
                  </a:lnTo>
                  <a:lnTo>
                    <a:pt x="901293" y="107950"/>
                  </a:lnTo>
                  <a:lnTo>
                    <a:pt x="900099" y="107950"/>
                  </a:lnTo>
                  <a:lnTo>
                    <a:pt x="894930" y="104140"/>
                  </a:lnTo>
                  <a:lnTo>
                    <a:pt x="893216" y="102870"/>
                  </a:lnTo>
                  <a:lnTo>
                    <a:pt x="891120" y="100330"/>
                  </a:lnTo>
                  <a:lnTo>
                    <a:pt x="886015" y="95250"/>
                  </a:lnTo>
                  <a:lnTo>
                    <a:pt x="883183" y="95250"/>
                  </a:lnTo>
                  <a:lnTo>
                    <a:pt x="878027" y="101600"/>
                  </a:lnTo>
                  <a:lnTo>
                    <a:pt x="876071" y="103251"/>
                  </a:lnTo>
                  <a:lnTo>
                    <a:pt x="876071" y="335280"/>
                  </a:lnTo>
                  <a:lnTo>
                    <a:pt x="875969" y="342900"/>
                  </a:lnTo>
                  <a:lnTo>
                    <a:pt x="871689" y="346710"/>
                  </a:lnTo>
                  <a:lnTo>
                    <a:pt x="868286" y="346710"/>
                  </a:lnTo>
                  <a:lnTo>
                    <a:pt x="868286" y="476250"/>
                  </a:lnTo>
                  <a:lnTo>
                    <a:pt x="867117" y="477520"/>
                  </a:lnTo>
                  <a:lnTo>
                    <a:pt x="866635" y="480060"/>
                  </a:lnTo>
                  <a:lnTo>
                    <a:pt x="865555" y="478790"/>
                  </a:lnTo>
                  <a:lnTo>
                    <a:pt x="865009" y="478790"/>
                  </a:lnTo>
                  <a:lnTo>
                    <a:pt x="861364" y="472440"/>
                  </a:lnTo>
                  <a:lnTo>
                    <a:pt x="855522" y="471170"/>
                  </a:lnTo>
                  <a:lnTo>
                    <a:pt x="846353" y="469900"/>
                  </a:lnTo>
                  <a:lnTo>
                    <a:pt x="843546" y="468630"/>
                  </a:lnTo>
                  <a:lnTo>
                    <a:pt x="839673" y="463550"/>
                  </a:lnTo>
                  <a:lnTo>
                    <a:pt x="841717" y="459740"/>
                  </a:lnTo>
                  <a:lnTo>
                    <a:pt x="845540" y="458470"/>
                  </a:lnTo>
                  <a:lnTo>
                    <a:pt x="854240" y="458470"/>
                  </a:lnTo>
                  <a:lnTo>
                    <a:pt x="860450" y="461010"/>
                  </a:lnTo>
                  <a:lnTo>
                    <a:pt x="864781" y="467360"/>
                  </a:lnTo>
                  <a:lnTo>
                    <a:pt x="867867" y="474980"/>
                  </a:lnTo>
                  <a:lnTo>
                    <a:pt x="868286" y="476250"/>
                  </a:lnTo>
                  <a:lnTo>
                    <a:pt x="868286" y="346710"/>
                  </a:lnTo>
                  <a:lnTo>
                    <a:pt x="864057" y="346710"/>
                  </a:lnTo>
                  <a:lnTo>
                    <a:pt x="864057" y="363220"/>
                  </a:lnTo>
                  <a:lnTo>
                    <a:pt x="861593" y="364490"/>
                  </a:lnTo>
                  <a:lnTo>
                    <a:pt x="845400" y="350520"/>
                  </a:lnTo>
                  <a:lnTo>
                    <a:pt x="842987" y="345440"/>
                  </a:lnTo>
                  <a:lnTo>
                    <a:pt x="842098" y="342900"/>
                  </a:lnTo>
                  <a:lnTo>
                    <a:pt x="839203" y="344170"/>
                  </a:lnTo>
                  <a:lnTo>
                    <a:pt x="838581" y="345440"/>
                  </a:lnTo>
                  <a:lnTo>
                    <a:pt x="837552" y="344170"/>
                  </a:lnTo>
                  <a:lnTo>
                    <a:pt x="834212" y="343408"/>
                  </a:lnTo>
                  <a:lnTo>
                    <a:pt x="834212" y="565150"/>
                  </a:lnTo>
                  <a:lnTo>
                    <a:pt x="832510" y="566420"/>
                  </a:lnTo>
                  <a:lnTo>
                    <a:pt x="830338" y="566420"/>
                  </a:lnTo>
                  <a:lnTo>
                    <a:pt x="830338" y="622300"/>
                  </a:lnTo>
                  <a:lnTo>
                    <a:pt x="830313" y="626110"/>
                  </a:lnTo>
                  <a:lnTo>
                    <a:pt x="830110" y="626110"/>
                  </a:lnTo>
                  <a:lnTo>
                    <a:pt x="829716" y="627380"/>
                  </a:lnTo>
                  <a:lnTo>
                    <a:pt x="824687" y="627380"/>
                  </a:lnTo>
                  <a:lnTo>
                    <a:pt x="824687" y="631190"/>
                  </a:lnTo>
                  <a:lnTo>
                    <a:pt x="822363" y="629920"/>
                  </a:lnTo>
                  <a:lnTo>
                    <a:pt x="824687" y="631190"/>
                  </a:lnTo>
                  <a:lnTo>
                    <a:pt x="824687" y="627380"/>
                  </a:lnTo>
                  <a:lnTo>
                    <a:pt x="817245" y="627380"/>
                  </a:lnTo>
                  <a:lnTo>
                    <a:pt x="817219" y="624840"/>
                  </a:lnTo>
                  <a:lnTo>
                    <a:pt x="817219" y="623570"/>
                  </a:lnTo>
                  <a:lnTo>
                    <a:pt x="821690" y="619760"/>
                  </a:lnTo>
                  <a:lnTo>
                    <a:pt x="827417" y="619760"/>
                  </a:lnTo>
                  <a:lnTo>
                    <a:pt x="830338" y="622300"/>
                  </a:lnTo>
                  <a:lnTo>
                    <a:pt x="830338" y="566420"/>
                  </a:lnTo>
                  <a:lnTo>
                    <a:pt x="826719" y="566420"/>
                  </a:lnTo>
                  <a:lnTo>
                    <a:pt x="820115" y="561340"/>
                  </a:lnTo>
                  <a:lnTo>
                    <a:pt x="819404" y="557530"/>
                  </a:lnTo>
                  <a:lnTo>
                    <a:pt x="820635" y="554990"/>
                  </a:lnTo>
                  <a:lnTo>
                    <a:pt x="827532" y="554990"/>
                  </a:lnTo>
                  <a:lnTo>
                    <a:pt x="831735" y="557530"/>
                  </a:lnTo>
                  <a:lnTo>
                    <a:pt x="833170" y="560070"/>
                  </a:lnTo>
                  <a:lnTo>
                    <a:pt x="834212" y="565150"/>
                  </a:lnTo>
                  <a:lnTo>
                    <a:pt x="834212" y="343408"/>
                  </a:lnTo>
                  <a:lnTo>
                    <a:pt x="832065" y="342900"/>
                  </a:lnTo>
                  <a:lnTo>
                    <a:pt x="829703" y="343623"/>
                  </a:lnTo>
                  <a:lnTo>
                    <a:pt x="829703" y="538480"/>
                  </a:lnTo>
                  <a:lnTo>
                    <a:pt x="820661" y="543560"/>
                  </a:lnTo>
                  <a:lnTo>
                    <a:pt x="815492" y="544779"/>
                  </a:lnTo>
                  <a:lnTo>
                    <a:pt x="815492" y="622300"/>
                  </a:lnTo>
                  <a:lnTo>
                    <a:pt x="813282" y="624840"/>
                  </a:lnTo>
                  <a:lnTo>
                    <a:pt x="807313" y="624840"/>
                  </a:lnTo>
                  <a:lnTo>
                    <a:pt x="802792" y="621030"/>
                  </a:lnTo>
                  <a:lnTo>
                    <a:pt x="803122" y="618490"/>
                  </a:lnTo>
                  <a:lnTo>
                    <a:pt x="803465" y="615950"/>
                  </a:lnTo>
                  <a:lnTo>
                    <a:pt x="805281" y="614680"/>
                  </a:lnTo>
                  <a:lnTo>
                    <a:pt x="805853" y="613410"/>
                  </a:lnTo>
                  <a:lnTo>
                    <a:pt x="811860" y="613410"/>
                  </a:lnTo>
                  <a:lnTo>
                    <a:pt x="815378" y="615950"/>
                  </a:lnTo>
                  <a:lnTo>
                    <a:pt x="815492" y="622300"/>
                  </a:lnTo>
                  <a:lnTo>
                    <a:pt x="815492" y="544779"/>
                  </a:lnTo>
                  <a:lnTo>
                    <a:pt x="815276" y="544830"/>
                  </a:lnTo>
                  <a:lnTo>
                    <a:pt x="810615" y="546100"/>
                  </a:lnTo>
                  <a:lnTo>
                    <a:pt x="807186" y="544830"/>
                  </a:lnTo>
                  <a:lnTo>
                    <a:pt x="804697" y="544830"/>
                  </a:lnTo>
                  <a:lnTo>
                    <a:pt x="803033" y="544093"/>
                  </a:lnTo>
                  <a:lnTo>
                    <a:pt x="803033" y="548640"/>
                  </a:lnTo>
                  <a:lnTo>
                    <a:pt x="802398" y="554990"/>
                  </a:lnTo>
                  <a:lnTo>
                    <a:pt x="802157" y="556260"/>
                  </a:lnTo>
                  <a:lnTo>
                    <a:pt x="801585" y="558800"/>
                  </a:lnTo>
                  <a:lnTo>
                    <a:pt x="799541" y="564210"/>
                  </a:lnTo>
                  <a:lnTo>
                    <a:pt x="799541" y="601980"/>
                  </a:lnTo>
                  <a:lnTo>
                    <a:pt x="797534" y="609600"/>
                  </a:lnTo>
                  <a:lnTo>
                    <a:pt x="797483" y="612140"/>
                  </a:lnTo>
                  <a:lnTo>
                    <a:pt x="796645" y="617220"/>
                  </a:lnTo>
                  <a:lnTo>
                    <a:pt x="795807" y="618490"/>
                  </a:lnTo>
                  <a:lnTo>
                    <a:pt x="794283" y="618490"/>
                  </a:lnTo>
                  <a:lnTo>
                    <a:pt x="792746" y="617220"/>
                  </a:lnTo>
                  <a:lnTo>
                    <a:pt x="792403" y="617220"/>
                  </a:lnTo>
                  <a:lnTo>
                    <a:pt x="791349" y="614680"/>
                  </a:lnTo>
                  <a:lnTo>
                    <a:pt x="790181" y="609600"/>
                  </a:lnTo>
                  <a:lnTo>
                    <a:pt x="790600" y="607060"/>
                  </a:lnTo>
                  <a:lnTo>
                    <a:pt x="790689" y="604520"/>
                  </a:lnTo>
                  <a:lnTo>
                    <a:pt x="791845" y="601980"/>
                  </a:lnTo>
                  <a:lnTo>
                    <a:pt x="792695" y="599440"/>
                  </a:lnTo>
                  <a:lnTo>
                    <a:pt x="797725" y="600710"/>
                  </a:lnTo>
                  <a:lnTo>
                    <a:pt x="799541" y="601980"/>
                  </a:lnTo>
                  <a:lnTo>
                    <a:pt x="799541" y="564210"/>
                  </a:lnTo>
                  <a:lnTo>
                    <a:pt x="798703" y="566420"/>
                  </a:lnTo>
                  <a:lnTo>
                    <a:pt x="797420" y="566420"/>
                  </a:lnTo>
                  <a:lnTo>
                    <a:pt x="786155" y="562610"/>
                  </a:lnTo>
                  <a:lnTo>
                    <a:pt x="781392" y="563880"/>
                  </a:lnTo>
                  <a:lnTo>
                    <a:pt x="775817" y="574040"/>
                  </a:lnTo>
                  <a:lnTo>
                    <a:pt x="771207" y="577850"/>
                  </a:lnTo>
                  <a:lnTo>
                    <a:pt x="762596" y="575310"/>
                  </a:lnTo>
                  <a:lnTo>
                    <a:pt x="759345" y="570230"/>
                  </a:lnTo>
                  <a:lnTo>
                    <a:pt x="759383" y="556260"/>
                  </a:lnTo>
                  <a:lnTo>
                    <a:pt x="763612" y="553720"/>
                  </a:lnTo>
                  <a:lnTo>
                    <a:pt x="773201" y="557530"/>
                  </a:lnTo>
                  <a:lnTo>
                    <a:pt x="776135" y="557530"/>
                  </a:lnTo>
                  <a:lnTo>
                    <a:pt x="784275" y="554990"/>
                  </a:lnTo>
                  <a:lnTo>
                    <a:pt x="786168" y="553720"/>
                  </a:lnTo>
                  <a:lnTo>
                    <a:pt x="788073" y="552450"/>
                  </a:lnTo>
                  <a:lnTo>
                    <a:pt x="789978" y="551180"/>
                  </a:lnTo>
                  <a:lnTo>
                    <a:pt x="801293" y="547370"/>
                  </a:lnTo>
                  <a:lnTo>
                    <a:pt x="803033" y="548640"/>
                  </a:lnTo>
                  <a:lnTo>
                    <a:pt x="803033" y="544093"/>
                  </a:lnTo>
                  <a:lnTo>
                    <a:pt x="798969" y="542290"/>
                  </a:lnTo>
                  <a:lnTo>
                    <a:pt x="795718" y="539750"/>
                  </a:lnTo>
                  <a:lnTo>
                    <a:pt x="792695" y="538480"/>
                  </a:lnTo>
                  <a:lnTo>
                    <a:pt x="786676" y="535940"/>
                  </a:lnTo>
                  <a:lnTo>
                    <a:pt x="780783" y="535940"/>
                  </a:lnTo>
                  <a:lnTo>
                    <a:pt x="773569" y="537210"/>
                  </a:lnTo>
                  <a:lnTo>
                    <a:pt x="772274" y="538480"/>
                  </a:lnTo>
                  <a:lnTo>
                    <a:pt x="769327" y="537210"/>
                  </a:lnTo>
                  <a:lnTo>
                    <a:pt x="766622" y="537210"/>
                  </a:lnTo>
                  <a:lnTo>
                    <a:pt x="765200" y="534670"/>
                  </a:lnTo>
                  <a:lnTo>
                    <a:pt x="765390" y="530860"/>
                  </a:lnTo>
                  <a:lnTo>
                    <a:pt x="769950" y="527050"/>
                  </a:lnTo>
                  <a:lnTo>
                    <a:pt x="773963" y="524510"/>
                  </a:lnTo>
                  <a:lnTo>
                    <a:pt x="781024" y="519430"/>
                  </a:lnTo>
                  <a:lnTo>
                    <a:pt x="784682" y="518160"/>
                  </a:lnTo>
                  <a:lnTo>
                    <a:pt x="790244" y="514350"/>
                  </a:lnTo>
                  <a:lnTo>
                    <a:pt x="790854" y="513080"/>
                  </a:lnTo>
                  <a:lnTo>
                    <a:pt x="791476" y="511810"/>
                  </a:lnTo>
                  <a:lnTo>
                    <a:pt x="792099" y="510540"/>
                  </a:lnTo>
                  <a:lnTo>
                    <a:pt x="795934" y="506730"/>
                  </a:lnTo>
                  <a:lnTo>
                    <a:pt x="797801" y="505460"/>
                  </a:lnTo>
                  <a:lnTo>
                    <a:pt x="800963" y="505460"/>
                  </a:lnTo>
                  <a:lnTo>
                    <a:pt x="803516" y="506730"/>
                  </a:lnTo>
                  <a:lnTo>
                    <a:pt x="805408" y="516890"/>
                  </a:lnTo>
                  <a:lnTo>
                    <a:pt x="811784" y="520700"/>
                  </a:lnTo>
                  <a:lnTo>
                    <a:pt x="820801" y="527050"/>
                  </a:lnTo>
                  <a:lnTo>
                    <a:pt x="823556" y="529590"/>
                  </a:lnTo>
                  <a:lnTo>
                    <a:pt x="829665" y="534670"/>
                  </a:lnTo>
                  <a:lnTo>
                    <a:pt x="829703" y="538480"/>
                  </a:lnTo>
                  <a:lnTo>
                    <a:pt x="829703" y="343623"/>
                  </a:lnTo>
                  <a:lnTo>
                    <a:pt x="827913" y="344170"/>
                  </a:lnTo>
                  <a:lnTo>
                    <a:pt x="821359" y="347980"/>
                  </a:lnTo>
                  <a:lnTo>
                    <a:pt x="818959" y="349250"/>
                  </a:lnTo>
                  <a:lnTo>
                    <a:pt x="811999" y="350520"/>
                  </a:lnTo>
                  <a:lnTo>
                    <a:pt x="809485" y="349250"/>
                  </a:lnTo>
                  <a:lnTo>
                    <a:pt x="809498" y="347980"/>
                  </a:lnTo>
                  <a:lnTo>
                    <a:pt x="809637" y="336550"/>
                  </a:lnTo>
                  <a:lnTo>
                    <a:pt x="817905" y="328930"/>
                  </a:lnTo>
                  <a:lnTo>
                    <a:pt x="830148" y="327660"/>
                  </a:lnTo>
                  <a:lnTo>
                    <a:pt x="835190" y="327660"/>
                  </a:lnTo>
                  <a:lnTo>
                    <a:pt x="847407" y="325120"/>
                  </a:lnTo>
                  <a:lnTo>
                    <a:pt x="850519" y="327660"/>
                  </a:lnTo>
                  <a:lnTo>
                    <a:pt x="855027" y="341630"/>
                  </a:lnTo>
                  <a:lnTo>
                    <a:pt x="858126" y="346710"/>
                  </a:lnTo>
                  <a:lnTo>
                    <a:pt x="861606" y="354330"/>
                  </a:lnTo>
                  <a:lnTo>
                    <a:pt x="862660" y="356870"/>
                  </a:lnTo>
                  <a:lnTo>
                    <a:pt x="863561" y="360680"/>
                  </a:lnTo>
                  <a:lnTo>
                    <a:pt x="864057" y="363220"/>
                  </a:lnTo>
                  <a:lnTo>
                    <a:pt x="864057" y="346710"/>
                  </a:lnTo>
                  <a:lnTo>
                    <a:pt x="862990" y="346710"/>
                  </a:lnTo>
                  <a:lnTo>
                    <a:pt x="858761" y="342900"/>
                  </a:lnTo>
                  <a:lnTo>
                    <a:pt x="859104" y="335280"/>
                  </a:lnTo>
                  <a:lnTo>
                    <a:pt x="863434" y="331470"/>
                  </a:lnTo>
                  <a:lnTo>
                    <a:pt x="871956" y="331470"/>
                  </a:lnTo>
                  <a:lnTo>
                    <a:pt x="876071" y="335280"/>
                  </a:lnTo>
                  <a:lnTo>
                    <a:pt x="876071" y="103251"/>
                  </a:lnTo>
                  <a:lnTo>
                    <a:pt x="875017" y="104140"/>
                  </a:lnTo>
                  <a:lnTo>
                    <a:pt x="869683" y="101600"/>
                  </a:lnTo>
                  <a:lnTo>
                    <a:pt x="868260" y="101600"/>
                  </a:lnTo>
                  <a:lnTo>
                    <a:pt x="860501" y="104140"/>
                  </a:lnTo>
                  <a:lnTo>
                    <a:pt x="853541" y="106680"/>
                  </a:lnTo>
                  <a:lnTo>
                    <a:pt x="847318" y="110490"/>
                  </a:lnTo>
                  <a:lnTo>
                    <a:pt x="841730" y="116840"/>
                  </a:lnTo>
                  <a:lnTo>
                    <a:pt x="838123" y="120650"/>
                  </a:lnTo>
                  <a:lnTo>
                    <a:pt x="838974" y="123190"/>
                  </a:lnTo>
                  <a:lnTo>
                    <a:pt x="848169" y="127000"/>
                  </a:lnTo>
                  <a:lnTo>
                    <a:pt x="852398" y="127000"/>
                  </a:lnTo>
                  <a:lnTo>
                    <a:pt x="861441" y="129540"/>
                  </a:lnTo>
                  <a:lnTo>
                    <a:pt x="864539" y="132080"/>
                  </a:lnTo>
                  <a:lnTo>
                    <a:pt x="866622" y="138430"/>
                  </a:lnTo>
                  <a:lnTo>
                    <a:pt x="866444" y="142240"/>
                  </a:lnTo>
                  <a:lnTo>
                    <a:pt x="863892" y="144780"/>
                  </a:lnTo>
                  <a:lnTo>
                    <a:pt x="860640" y="146050"/>
                  </a:lnTo>
                  <a:lnTo>
                    <a:pt x="855713" y="143510"/>
                  </a:lnTo>
                  <a:lnTo>
                    <a:pt x="852500" y="140970"/>
                  </a:lnTo>
                  <a:lnTo>
                    <a:pt x="847686" y="137160"/>
                  </a:lnTo>
                  <a:lnTo>
                    <a:pt x="845261" y="135890"/>
                  </a:lnTo>
                  <a:lnTo>
                    <a:pt x="844511" y="136448"/>
                  </a:lnTo>
                  <a:lnTo>
                    <a:pt x="844511" y="293370"/>
                  </a:lnTo>
                  <a:lnTo>
                    <a:pt x="842886" y="295910"/>
                  </a:lnTo>
                  <a:lnTo>
                    <a:pt x="841057" y="297180"/>
                  </a:lnTo>
                  <a:lnTo>
                    <a:pt x="838682" y="299720"/>
                  </a:lnTo>
                  <a:lnTo>
                    <a:pt x="837260" y="298450"/>
                  </a:lnTo>
                  <a:lnTo>
                    <a:pt x="835901" y="297180"/>
                  </a:lnTo>
                  <a:lnTo>
                    <a:pt x="836053" y="297180"/>
                  </a:lnTo>
                  <a:lnTo>
                    <a:pt x="836891" y="295910"/>
                  </a:lnTo>
                  <a:lnTo>
                    <a:pt x="837742" y="294640"/>
                  </a:lnTo>
                  <a:lnTo>
                    <a:pt x="839685" y="293370"/>
                  </a:lnTo>
                  <a:lnTo>
                    <a:pt x="841540" y="290830"/>
                  </a:lnTo>
                  <a:lnTo>
                    <a:pt x="842543" y="292100"/>
                  </a:lnTo>
                  <a:lnTo>
                    <a:pt x="844511" y="293370"/>
                  </a:lnTo>
                  <a:lnTo>
                    <a:pt x="844511" y="136448"/>
                  </a:lnTo>
                  <a:lnTo>
                    <a:pt x="838441" y="140970"/>
                  </a:lnTo>
                  <a:lnTo>
                    <a:pt x="834593" y="140970"/>
                  </a:lnTo>
                  <a:lnTo>
                    <a:pt x="834555" y="283210"/>
                  </a:lnTo>
                  <a:lnTo>
                    <a:pt x="833094" y="284480"/>
                  </a:lnTo>
                  <a:lnTo>
                    <a:pt x="828776" y="285750"/>
                  </a:lnTo>
                  <a:lnTo>
                    <a:pt x="825284" y="285750"/>
                  </a:lnTo>
                  <a:lnTo>
                    <a:pt x="819327" y="288290"/>
                  </a:lnTo>
                  <a:lnTo>
                    <a:pt x="816686" y="289560"/>
                  </a:lnTo>
                  <a:lnTo>
                    <a:pt x="809256" y="294640"/>
                  </a:lnTo>
                  <a:lnTo>
                    <a:pt x="803579" y="295910"/>
                  </a:lnTo>
                  <a:lnTo>
                    <a:pt x="796150" y="292100"/>
                  </a:lnTo>
                  <a:lnTo>
                    <a:pt x="795070" y="288290"/>
                  </a:lnTo>
                  <a:lnTo>
                    <a:pt x="794715" y="287020"/>
                  </a:lnTo>
                  <a:lnTo>
                    <a:pt x="794308" y="281940"/>
                  </a:lnTo>
                  <a:lnTo>
                    <a:pt x="818032" y="281940"/>
                  </a:lnTo>
                  <a:lnTo>
                    <a:pt x="820547" y="280670"/>
                  </a:lnTo>
                  <a:lnTo>
                    <a:pt x="825957" y="276860"/>
                  </a:lnTo>
                  <a:lnTo>
                    <a:pt x="829119" y="276860"/>
                  </a:lnTo>
                  <a:lnTo>
                    <a:pt x="833501" y="279400"/>
                  </a:lnTo>
                  <a:lnTo>
                    <a:pt x="834478" y="280670"/>
                  </a:lnTo>
                  <a:lnTo>
                    <a:pt x="834555" y="283210"/>
                  </a:lnTo>
                  <a:lnTo>
                    <a:pt x="834555" y="140957"/>
                  </a:lnTo>
                  <a:lnTo>
                    <a:pt x="834136" y="140677"/>
                  </a:lnTo>
                  <a:lnTo>
                    <a:pt x="834136" y="227330"/>
                  </a:lnTo>
                  <a:lnTo>
                    <a:pt x="833196" y="229870"/>
                  </a:lnTo>
                  <a:lnTo>
                    <a:pt x="831773" y="230187"/>
                  </a:lnTo>
                  <a:lnTo>
                    <a:pt x="831773" y="256540"/>
                  </a:lnTo>
                  <a:lnTo>
                    <a:pt x="831202" y="257810"/>
                  </a:lnTo>
                  <a:lnTo>
                    <a:pt x="824903" y="260350"/>
                  </a:lnTo>
                  <a:lnTo>
                    <a:pt x="821029" y="261620"/>
                  </a:lnTo>
                  <a:lnTo>
                    <a:pt x="810094" y="266700"/>
                  </a:lnTo>
                  <a:lnTo>
                    <a:pt x="805332" y="266700"/>
                  </a:lnTo>
                  <a:lnTo>
                    <a:pt x="797521" y="257810"/>
                  </a:lnTo>
                  <a:lnTo>
                    <a:pt x="796404" y="256540"/>
                  </a:lnTo>
                  <a:lnTo>
                    <a:pt x="795286" y="255270"/>
                  </a:lnTo>
                  <a:lnTo>
                    <a:pt x="793356" y="248920"/>
                  </a:lnTo>
                  <a:lnTo>
                    <a:pt x="792568" y="241300"/>
                  </a:lnTo>
                  <a:lnTo>
                    <a:pt x="792314" y="238760"/>
                  </a:lnTo>
                  <a:lnTo>
                    <a:pt x="794943" y="234950"/>
                  </a:lnTo>
                  <a:lnTo>
                    <a:pt x="801751" y="233680"/>
                  </a:lnTo>
                  <a:lnTo>
                    <a:pt x="810006" y="233680"/>
                  </a:lnTo>
                  <a:lnTo>
                    <a:pt x="812838" y="232410"/>
                  </a:lnTo>
                  <a:lnTo>
                    <a:pt x="821016" y="232410"/>
                  </a:lnTo>
                  <a:lnTo>
                    <a:pt x="821283" y="234950"/>
                  </a:lnTo>
                  <a:lnTo>
                    <a:pt x="819454" y="236220"/>
                  </a:lnTo>
                  <a:lnTo>
                    <a:pt x="817676" y="237490"/>
                  </a:lnTo>
                  <a:lnTo>
                    <a:pt x="813219" y="240030"/>
                  </a:lnTo>
                  <a:lnTo>
                    <a:pt x="813092" y="241300"/>
                  </a:lnTo>
                  <a:lnTo>
                    <a:pt x="817918" y="245110"/>
                  </a:lnTo>
                  <a:lnTo>
                    <a:pt x="820877" y="246380"/>
                  </a:lnTo>
                  <a:lnTo>
                    <a:pt x="825893" y="250190"/>
                  </a:lnTo>
                  <a:lnTo>
                    <a:pt x="828268" y="252730"/>
                  </a:lnTo>
                  <a:lnTo>
                    <a:pt x="831773" y="256540"/>
                  </a:lnTo>
                  <a:lnTo>
                    <a:pt x="831773" y="230187"/>
                  </a:lnTo>
                  <a:lnTo>
                    <a:pt x="827417" y="231140"/>
                  </a:lnTo>
                  <a:lnTo>
                    <a:pt x="824750" y="229870"/>
                  </a:lnTo>
                  <a:lnTo>
                    <a:pt x="821728" y="228600"/>
                  </a:lnTo>
                  <a:lnTo>
                    <a:pt x="823798" y="227330"/>
                  </a:lnTo>
                  <a:lnTo>
                    <a:pt x="824407" y="226060"/>
                  </a:lnTo>
                  <a:lnTo>
                    <a:pt x="825017" y="224790"/>
                  </a:lnTo>
                  <a:lnTo>
                    <a:pt x="828446" y="222250"/>
                  </a:lnTo>
                  <a:lnTo>
                    <a:pt x="830656" y="222250"/>
                  </a:lnTo>
                  <a:lnTo>
                    <a:pt x="832637" y="220980"/>
                  </a:lnTo>
                  <a:lnTo>
                    <a:pt x="833145" y="222250"/>
                  </a:lnTo>
                  <a:lnTo>
                    <a:pt x="834047" y="223520"/>
                  </a:lnTo>
                  <a:lnTo>
                    <a:pt x="834136" y="227330"/>
                  </a:lnTo>
                  <a:lnTo>
                    <a:pt x="834136" y="140677"/>
                  </a:lnTo>
                  <a:lnTo>
                    <a:pt x="826922" y="135890"/>
                  </a:lnTo>
                  <a:lnTo>
                    <a:pt x="824484" y="133515"/>
                  </a:lnTo>
                  <a:lnTo>
                    <a:pt x="824484" y="148590"/>
                  </a:lnTo>
                  <a:lnTo>
                    <a:pt x="824217" y="149860"/>
                  </a:lnTo>
                  <a:lnTo>
                    <a:pt x="820051" y="154940"/>
                  </a:lnTo>
                  <a:lnTo>
                    <a:pt x="815581" y="157480"/>
                  </a:lnTo>
                  <a:lnTo>
                    <a:pt x="810044" y="158750"/>
                  </a:lnTo>
                  <a:lnTo>
                    <a:pt x="805764" y="158750"/>
                  </a:lnTo>
                  <a:lnTo>
                    <a:pt x="804265" y="154940"/>
                  </a:lnTo>
                  <a:lnTo>
                    <a:pt x="804164" y="152400"/>
                  </a:lnTo>
                  <a:lnTo>
                    <a:pt x="804100" y="151130"/>
                  </a:lnTo>
                  <a:lnTo>
                    <a:pt x="803846" y="144780"/>
                  </a:lnTo>
                  <a:lnTo>
                    <a:pt x="805230" y="143510"/>
                  </a:lnTo>
                  <a:lnTo>
                    <a:pt x="808012" y="140970"/>
                  </a:lnTo>
                  <a:lnTo>
                    <a:pt x="813422" y="140970"/>
                  </a:lnTo>
                  <a:lnTo>
                    <a:pt x="818553" y="139700"/>
                  </a:lnTo>
                  <a:lnTo>
                    <a:pt x="823239" y="143510"/>
                  </a:lnTo>
                  <a:lnTo>
                    <a:pt x="824484" y="148590"/>
                  </a:lnTo>
                  <a:lnTo>
                    <a:pt x="824484" y="133515"/>
                  </a:lnTo>
                  <a:lnTo>
                    <a:pt x="823023" y="132080"/>
                  </a:lnTo>
                  <a:lnTo>
                    <a:pt x="812609" y="123190"/>
                  </a:lnTo>
                  <a:lnTo>
                    <a:pt x="808240" y="124472"/>
                  </a:lnTo>
                  <a:lnTo>
                    <a:pt x="799249" y="134378"/>
                  </a:lnTo>
                  <a:lnTo>
                    <a:pt x="799249" y="172720"/>
                  </a:lnTo>
                  <a:lnTo>
                    <a:pt x="798537" y="175260"/>
                  </a:lnTo>
                  <a:lnTo>
                    <a:pt x="791489" y="179070"/>
                  </a:lnTo>
                  <a:lnTo>
                    <a:pt x="787641" y="182880"/>
                  </a:lnTo>
                  <a:lnTo>
                    <a:pt x="783602" y="185305"/>
                  </a:lnTo>
                  <a:lnTo>
                    <a:pt x="783602" y="229870"/>
                  </a:lnTo>
                  <a:lnTo>
                    <a:pt x="780021" y="237490"/>
                  </a:lnTo>
                  <a:lnTo>
                    <a:pt x="776757" y="240030"/>
                  </a:lnTo>
                  <a:lnTo>
                    <a:pt x="772782" y="240665"/>
                  </a:lnTo>
                  <a:lnTo>
                    <a:pt x="772782" y="273050"/>
                  </a:lnTo>
                  <a:lnTo>
                    <a:pt x="772198" y="279400"/>
                  </a:lnTo>
                  <a:lnTo>
                    <a:pt x="766025" y="285750"/>
                  </a:lnTo>
                  <a:lnTo>
                    <a:pt x="763930" y="287020"/>
                  </a:lnTo>
                  <a:lnTo>
                    <a:pt x="762254" y="288290"/>
                  </a:lnTo>
                  <a:lnTo>
                    <a:pt x="761923" y="287020"/>
                  </a:lnTo>
                  <a:lnTo>
                    <a:pt x="761606" y="285750"/>
                  </a:lnTo>
                  <a:lnTo>
                    <a:pt x="760564" y="284480"/>
                  </a:lnTo>
                  <a:lnTo>
                    <a:pt x="760450" y="283210"/>
                  </a:lnTo>
                  <a:lnTo>
                    <a:pt x="760209" y="280670"/>
                  </a:lnTo>
                  <a:lnTo>
                    <a:pt x="760196" y="278130"/>
                  </a:lnTo>
                  <a:lnTo>
                    <a:pt x="760310" y="271780"/>
                  </a:lnTo>
                  <a:lnTo>
                    <a:pt x="758024" y="273050"/>
                  </a:lnTo>
                  <a:lnTo>
                    <a:pt x="756767" y="273050"/>
                  </a:lnTo>
                  <a:lnTo>
                    <a:pt x="755561" y="274320"/>
                  </a:lnTo>
                  <a:lnTo>
                    <a:pt x="751141" y="276860"/>
                  </a:lnTo>
                  <a:lnTo>
                    <a:pt x="746645" y="278130"/>
                  </a:lnTo>
                  <a:lnTo>
                    <a:pt x="742378" y="277342"/>
                  </a:lnTo>
                  <a:lnTo>
                    <a:pt x="742378" y="544830"/>
                  </a:lnTo>
                  <a:lnTo>
                    <a:pt x="739851" y="547370"/>
                  </a:lnTo>
                  <a:lnTo>
                    <a:pt x="739533" y="547370"/>
                  </a:lnTo>
                  <a:lnTo>
                    <a:pt x="739533" y="590550"/>
                  </a:lnTo>
                  <a:lnTo>
                    <a:pt x="736612" y="594360"/>
                  </a:lnTo>
                  <a:lnTo>
                    <a:pt x="735431" y="595630"/>
                  </a:lnTo>
                  <a:lnTo>
                    <a:pt x="732383" y="595630"/>
                  </a:lnTo>
                  <a:lnTo>
                    <a:pt x="727138" y="593090"/>
                  </a:lnTo>
                  <a:lnTo>
                    <a:pt x="724522" y="591820"/>
                  </a:lnTo>
                  <a:lnTo>
                    <a:pt x="720458" y="586740"/>
                  </a:lnTo>
                  <a:lnTo>
                    <a:pt x="717562" y="580390"/>
                  </a:lnTo>
                  <a:lnTo>
                    <a:pt x="721855" y="579120"/>
                  </a:lnTo>
                  <a:lnTo>
                    <a:pt x="725563" y="577850"/>
                  </a:lnTo>
                  <a:lnTo>
                    <a:pt x="733209" y="577850"/>
                  </a:lnTo>
                  <a:lnTo>
                    <a:pt x="735990" y="579120"/>
                  </a:lnTo>
                  <a:lnTo>
                    <a:pt x="739076" y="586740"/>
                  </a:lnTo>
                  <a:lnTo>
                    <a:pt x="739533" y="590550"/>
                  </a:lnTo>
                  <a:lnTo>
                    <a:pt x="739533" y="547370"/>
                  </a:lnTo>
                  <a:lnTo>
                    <a:pt x="736384" y="547370"/>
                  </a:lnTo>
                  <a:lnTo>
                    <a:pt x="730262" y="546100"/>
                  </a:lnTo>
                  <a:lnTo>
                    <a:pt x="724141" y="546100"/>
                  </a:lnTo>
                  <a:lnTo>
                    <a:pt x="716191" y="544830"/>
                  </a:lnTo>
                  <a:lnTo>
                    <a:pt x="714451" y="543560"/>
                  </a:lnTo>
                  <a:lnTo>
                    <a:pt x="712660" y="542290"/>
                  </a:lnTo>
                  <a:lnTo>
                    <a:pt x="713244" y="541020"/>
                  </a:lnTo>
                  <a:lnTo>
                    <a:pt x="713587" y="539750"/>
                  </a:lnTo>
                  <a:lnTo>
                    <a:pt x="715289" y="537210"/>
                  </a:lnTo>
                  <a:lnTo>
                    <a:pt x="721245" y="528320"/>
                  </a:lnTo>
                  <a:lnTo>
                    <a:pt x="727900" y="519430"/>
                  </a:lnTo>
                  <a:lnTo>
                    <a:pt x="730656" y="519430"/>
                  </a:lnTo>
                  <a:lnTo>
                    <a:pt x="738124" y="528320"/>
                  </a:lnTo>
                  <a:lnTo>
                    <a:pt x="741337" y="534670"/>
                  </a:lnTo>
                  <a:lnTo>
                    <a:pt x="742264" y="539750"/>
                  </a:lnTo>
                  <a:lnTo>
                    <a:pt x="742378" y="544830"/>
                  </a:lnTo>
                  <a:lnTo>
                    <a:pt x="742378" y="277342"/>
                  </a:lnTo>
                  <a:lnTo>
                    <a:pt x="741781" y="277228"/>
                  </a:lnTo>
                  <a:lnTo>
                    <a:pt x="741781" y="290830"/>
                  </a:lnTo>
                  <a:lnTo>
                    <a:pt x="741743" y="295910"/>
                  </a:lnTo>
                  <a:lnTo>
                    <a:pt x="738047" y="299720"/>
                  </a:lnTo>
                  <a:lnTo>
                    <a:pt x="735380" y="299021"/>
                  </a:lnTo>
                  <a:lnTo>
                    <a:pt x="735380" y="416560"/>
                  </a:lnTo>
                  <a:lnTo>
                    <a:pt x="731177" y="420370"/>
                  </a:lnTo>
                  <a:lnTo>
                    <a:pt x="723874" y="416560"/>
                  </a:lnTo>
                  <a:lnTo>
                    <a:pt x="721804" y="414020"/>
                  </a:lnTo>
                  <a:lnTo>
                    <a:pt x="718070" y="410210"/>
                  </a:lnTo>
                  <a:lnTo>
                    <a:pt x="715594" y="407670"/>
                  </a:lnTo>
                  <a:lnTo>
                    <a:pt x="714349" y="406400"/>
                  </a:lnTo>
                  <a:lnTo>
                    <a:pt x="711847" y="405955"/>
                  </a:lnTo>
                  <a:lnTo>
                    <a:pt x="711847" y="613410"/>
                  </a:lnTo>
                  <a:lnTo>
                    <a:pt x="709688" y="621030"/>
                  </a:lnTo>
                  <a:lnTo>
                    <a:pt x="705269" y="627380"/>
                  </a:lnTo>
                  <a:lnTo>
                    <a:pt x="699630" y="635000"/>
                  </a:lnTo>
                  <a:lnTo>
                    <a:pt x="693775" y="638810"/>
                  </a:lnTo>
                  <a:lnTo>
                    <a:pt x="688581" y="640080"/>
                  </a:lnTo>
                  <a:lnTo>
                    <a:pt x="681202" y="638810"/>
                  </a:lnTo>
                  <a:lnTo>
                    <a:pt x="675805" y="628650"/>
                  </a:lnTo>
                  <a:lnTo>
                    <a:pt x="675386" y="627380"/>
                  </a:lnTo>
                  <a:lnTo>
                    <a:pt x="674535" y="624840"/>
                  </a:lnTo>
                  <a:lnTo>
                    <a:pt x="674116" y="623570"/>
                  </a:lnTo>
                  <a:lnTo>
                    <a:pt x="671791" y="612140"/>
                  </a:lnTo>
                  <a:lnTo>
                    <a:pt x="674090" y="608330"/>
                  </a:lnTo>
                  <a:lnTo>
                    <a:pt x="680593" y="603250"/>
                  </a:lnTo>
                  <a:lnTo>
                    <a:pt x="682002" y="600710"/>
                  </a:lnTo>
                  <a:lnTo>
                    <a:pt x="682853" y="599440"/>
                  </a:lnTo>
                  <a:lnTo>
                    <a:pt x="685419" y="595630"/>
                  </a:lnTo>
                  <a:lnTo>
                    <a:pt x="687133" y="593090"/>
                  </a:lnTo>
                  <a:lnTo>
                    <a:pt x="689648" y="593090"/>
                  </a:lnTo>
                  <a:lnTo>
                    <a:pt x="698855" y="599440"/>
                  </a:lnTo>
                  <a:lnTo>
                    <a:pt x="703453" y="601980"/>
                  </a:lnTo>
                  <a:lnTo>
                    <a:pt x="709536" y="608330"/>
                  </a:lnTo>
                  <a:lnTo>
                    <a:pt x="710450" y="610870"/>
                  </a:lnTo>
                  <a:lnTo>
                    <a:pt x="711847" y="613410"/>
                  </a:lnTo>
                  <a:lnTo>
                    <a:pt x="711847" y="405955"/>
                  </a:lnTo>
                  <a:lnTo>
                    <a:pt x="707339" y="405130"/>
                  </a:lnTo>
                  <a:lnTo>
                    <a:pt x="695248" y="407670"/>
                  </a:lnTo>
                  <a:lnTo>
                    <a:pt x="691108" y="407670"/>
                  </a:lnTo>
                  <a:lnTo>
                    <a:pt x="682498" y="406400"/>
                  </a:lnTo>
                  <a:lnTo>
                    <a:pt x="680694" y="403860"/>
                  </a:lnTo>
                  <a:lnTo>
                    <a:pt x="685698" y="393700"/>
                  </a:lnTo>
                  <a:lnTo>
                    <a:pt x="689737" y="388620"/>
                  </a:lnTo>
                  <a:lnTo>
                    <a:pt x="692073" y="387350"/>
                  </a:lnTo>
                  <a:lnTo>
                    <a:pt x="701433" y="382270"/>
                  </a:lnTo>
                  <a:lnTo>
                    <a:pt x="705675" y="382270"/>
                  </a:lnTo>
                  <a:lnTo>
                    <a:pt x="711644" y="391160"/>
                  </a:lnTo>
                  <a:lnTo>
                    <a:pt x="713549" y="394970"/>
                  </a:lnTo>
                  <a:lnTo>
                    <a:pt x="717334" y="400050"/>
                  </a:lnTo>
                  <a:lnTo>
                    <a:pt x="719239" y="401320"/>
                  </a:lnTo>
                  <a:lnTo>
                    <a:pt x="723531" y="398780"/>
                  </a:lnTo>
                  <a:lnTo>
                    <a:pt x="725741" y="398780"/>
                  </a:lnTo>
                  <a:lnTo>
                    <a:pt x="732370" y="401320"/>
                  </a:lnTo>
                  <a:lnTo>
                    <a:pt x="734555" y="406400"/>
                  </a:lnTo>
                  <a:lnTo>
                    <a:pt x="735279" y="410210"/>
                  </a:lnTo>
                  <a:lnTo>
                    <a:pt x="735380" y="416560"/>
                  </a:lnTo>
                  <a:lnTo>
                    <a:pt x="735380" y="299021"/>
                  </a:lnTo>
                  <a:lnTo>
                    <a:pt x="733234" y="298450"/>
                  </a:lnTo>
                  <a:lnTo>
                    <a:pt x="731443" y="297180"/>
                  </a:lnTo>
                  <a:lnTo>
                    <a:pt x="731278" y="295910"/>
                  </a:lnTo>
                  <a:lnTo>
                    <a:pt x="730770" y="293370"/>
                  </a:lnTo>
                  <a:lnTo>
                    <a:pt x="735698" y="287020"/>
                  </a:lnTo>
                  <a:lnTo>
                    <a:pt x="739736" y="288290"/>
                  </a:lnTo>
                  <a:lnTo>
                    <a:pt x="741032" y="289560"/>
                  </a:lnTo>
                  <a:lnTo>
                    <a:pt x="741781" y="290830"/>
                  </a:lnTo>
                  <a:lnTo>
                    <a:pt x="741781" y="277228"/>
                  </a:lnTo>
                  <a:lnTo>
                    <a:pt x="739800" y="276860"/>
                  </a:lnTo>
                  <a:lnTo>
                    <a:pt x="737755" y="279400"/>
                  </a:lnTo>
                  <a:lnTo>
                    <a:pt x="734669" y="280670"/>
                  </a:lnTo>
                  <a:lnTo>
                    <a:pt x="733475" y="283210"/>
                  </a:lnTo>
                  <a:lnTo>
                    <a:pt x="731545" y="280670"/>
                  </a:lnTo>
                  <a:lnTo>
                    <a:pt x="730580" y="279400"/>
                  </a:lnTo>
                  <a:lnTo>
                    <a:pt x="729615" y="278130"/>
                  </a:lnTo>
                  <a:lnTo>
                    <a:pt x="728268" y="275590"/>
                  </a:lnTo>
                  <a:lnTo>
                    <a:pt x="744258" y="269240"/>
                  </a:lnTo>
                  <a:lnTo>
                    <a:pt x="754837" y="266700"/>
                  </a:lnTo>
                  <a:lnTo>
                    <a:pt x="758228" y="265430"/>
                  </a:lnTo>
                  <a:lnTo>
                    <a:pt x="766597" y="257810"/>
                  </a:lnTo>
                  <a:lnTo>
                    <a:pt x="769086" y="259080"/>
                  </a:lnTo>
                  <a:lnTo>
                    <a:pt x="772782" y="273050"/>
                  </a:lnTo>
                  <a:lnTo>
                    <a:pt x="772782" y="240665"/>
                  </a:lnTo>
                  <a:lnTo>
                    <a:pt x="768769" y="241300"/>
                  </a:lnTo>
                  <a:lnTo>
                    <a:pt x="767448" y="240030"/>
                  </a:lnTo>
                  <a:lnTo>
                    <a:pt x="767461" y="238760"/>
                  </a:lnTo>
                  <a:lnTo>
                    <a:pt x="767511" y="232410"/>
                  </a:lnTo>
                  <a:lnTo>
                    <a:pt x="767524" y="231140"/>
                  </a:lnTo>
                  <a:lnTo>
                    <a:pt x="771918" y="227330"/>
                  </a:lnTo>
                  <a:lnTo>
                    <a:pt x="776427" y="226060"/>
                  </a:lnTo>
                  <a:lnTo>
                    <a:pt x="780973" y="226060"/>
                  </a:lnTo>
                  <a:lnTo>
                    <a:pt x="783602" y="229870"/>
                  </a:lnTo>
                  <a:lnTo>
                    <a:pt x="783602" y="185305"/>
                  </a:lnTo>
                  <a:lnTo>
                    <a:pt x="781265" y="186690"/>
                  </a:lnTo>
                  <a:lnTo>
                    <a:pt x="778713" y="186690"/>
                  </a:lnTo>
                  <a:lnTo>
                    <a:pt x="777367" y="187960"/>
                  </a:lnTo>
                  <a:lnTo>
                    <a:pt x="771867" y="187960"/>
                  </a:lnTo>
                  <a:lnTo>
                    <a:pt x="769747" y="184150"/>
                  </a:lnTo>
                  <a:lnTo>
                    <a:pt x="771664" y="180340"/>
                  </a:lnTo>
                  <a:lnTo>
                    <a:pt x="772706" y="177800"/>
                  </a:lnTo>
                  <a:lnTo>
                    <a:pt x="774090" y="176530"/>
                  </a:lnTo>
                  <a:lnTo>
                    <a:pt x="778243" y="171450"/>
                  </a:lnTo>
                  <a:lnTo>
                    <a:pt x="780491" y="167640"/>
                  </a:lnTo>
                  <a:lnTo>
                    <a:pt x="779221" y="158750"/>
                  </a:lnTo>
                  <a:lnTo>
                    <a:pt x="781570" y="157480"/>
                  </a:lnTo>
                  <a:lnTo>
                    <a:pt x="787412" y="154940"/>
                  </a:lnTo>
                  <a:lnTo>
                    <a:pt x="789965" y="156210"/>
                  </a:lnTo>
                  <a:lnTo>
                    <a:pt x="793813" y="162560"/>
                  </a:lnTo>
                  <a:lnTo>
                    <a:pt x="796175" y="166370"/>
                  </a:lnTo>
                  <a:lnTo>
                    <a:pt x="799249" y="172720"/>
                  </a:lnTo>
                  <a:lnTo>
                    <a:pt x="799249" y="134378"/>
                  </a:lnTo>
                  <a:lnTo>
                    <a:pt x="799020" y="134620"/>
                  </a:lnTo>
                  <a:lnTo>
                    <a:pt x="795693" y="135890"/>
                  </a:lnTo>
                  <a:lnTo>
                    <a:pt x="788352" y="130810"/>
                  </a:lnTo>
                  <a:lnTo>
                    <a:pt x="786269" y="129540"/>
                  </a:lnTo>
                  <a:lnTo>
                    <a:pt x="780681" y="124460"/>
                  </a:lnTo>
                  <a:lnTo>
                    <a:pt x="777328" y="120650"/>
                  </a:lnTo>
                  <a:lnTo>
                    <a:pt x="767905" y="113030"/>
                  </a:lnTo>
                  <a:lnTo>
                    <a:pt x="764095" y="114300"/>
                  </a:lnTo>
                  <a:lnTo>
                    <a:pt x="760958" y="129540"/>
                  </a:lnTo>
                  <a:lnTo>
                    <a:pt x="756005" y="132080"/>
                  </a:lnTo>
                  <a:lnTo>
                    <a:pt x="741718" y="133350"/>
                  </a:lnTo>
                  <a:lnTo>
                    <a:pt x="734707" y="134620"/>
                  </a:lnTo>
                  <a:lnTo>
                    <a:pt x="732650" y="136410"/>
                  </a:lnTo>
                  <a:lnTo>
                    <a:pt x="732650" y="266700"/>
                  </a:lnTo>
                  <a:lnTo>
                    <a:pt x="725297" y="275590"/>
                  </a:lnTo>
                  <a:lnTo>
                    <a:pt x="723861" y="275590"/>
                  </a:lnTo>
                  <a:lnTo>
                    <a:pt x="723861" y="284480"/>
                  </a:lnTo>
                  <a:lnTo>
                    <a:pt x="722503" y="287020"/>
                  </a:lnTo>
                  <a:lnTo>
                    <a:pt x="721715" y="290830"/>
                  </a:lnTo>
                  <a:lnTo>
                    <a:pt x="716584" y="295910"/>
                  </a:lnTo>
                  <a:lnTo>
                    <a:pt x="712838" y="298450"/>
                  </a:lnTo>
                  <a:lnTo>
                    <a:pt x="705396" y="302260"/>
                  </a:lnTo>
                  <a:lnTo>
                    <a:pt x="704126" y="301637"/>
                  </a:lnTo>
                  <a:lnTo>
                    <a:pt x="704126" y="332740"/>
                  </a:lnTo>
                  <a:lnTo>
                    <a:pt x="702830" y="334010"/>
                  </a:lnTo>
                  <a:lnTo>
                    <a:pt x="689813" y="337820"/>
                  </a:lnTo>
                  <a:lnTo>
                    <a:pt x="682015" y="340360"/>
                  </a:lnTo>
                  <a:lnTo>
                    <a:pt x="679678" y="342404"/>
                  </a:lnTo>
                  <a:lnTo>
                    <a:pt x="679678" y="397510"/>
                  </a:lnTo>
                  <a:lnTo>
                    <a:pt x="678256" y="399199"/>
                  </a:lnTo>
                  <a:lnTo>
                    <a:pt x="678256" y="533400"/>
                  </a:lnTo>
                  <a:lnTo>
                    <a:pt x="674916" y="537210"/>
                  </a:lnTo>
                  <a:lnTo>
                    <a:pt x="667118" y="537210"/>
                  </a:lnTo>
                  <a:lnTo>
                    <a:pt x="664832" y="535940"/>
                  </a:lnTo>
                  <a:lnTo>
                    <a:pt x="660222" y="534670"/>
                  </a:lnTo>
                  <a:lnTo>
                    <a:pt x="656056" y="533400"/>
                  </a:lnTo>
                  <a:lnTo>
                    <a:pt x="651979" y="530860"/>
                  </a:lnTo>
                  <a:lnTo>
                    <a:pt x="651967" y="528320"/>
                  </a:lnTo>
                  <a:lnTo>
                    <a:pt x="652830" y="527050"/>
                  </a:lnTo>
                  <a:lnTo>
                    <a:pt x="656323" y="521970"/>
                  </a:lnTo>
                  <a:lnTo>
                    <a:pt x="657771" y="519430"/>
                  </a:lnTo>
                  <a:lnTo>
                    <a:pt x="659879" y="514350"/>
                  </a:lnTo>
                  <a:lnTo>
                    <a:pt x="661352" y="513080"/>
                  </a:lnTo>
                  <a:lnTo>
                    <a:pt x="669429" y="516890"/>
                  </a:lnTo>
                  <a:lnTo>
                    <a:pt x="674598" y="520700"/>
                  </a:lnTo>
                  <a:lnTo>
                    <a:pt x="678256" y="533400"/>
                  </a:lnTo>
                  <a:lnTo>
                    <a:pt x="678256" y="399199"/>
                  </a:lnTo>
                  <a:lnTo>
                    <a:pt x="675398" y="402590"/>
                  </a:lnTo>
                  <a:lnTo>
                    <a:pt x="666318" y="402590"/>
                  </a:lnTo>
                  <a:lnTo>
                    <a:pt x="666318" y="499110"/>
                  </a:lnTo>
                  <a:lnTo>
                    <a:pt x="663409" y="501650"/>
                  </a:lnTo>
                  <a:lnTo>
                    <a:pt x="657402" y="504190"/>
                  </a:lnTo>
                  <a:lnTo>
                    <a:pt x="650481" y="508139"/>
                  </a:lnTo>
                  <a:lnTo>
                    <a:pt x="650481" y="579120"/>
                  </a:lnTo>
                  <a:lnTo>
                    <a:pt x="649287" y="581660"/>
                  </a:lnTo>
                  <a:lnTo>
                    <a:pt x="647966" y="582930"/>
                  </a:lnTo>
                  <a:lnTo>
                    <a:pt x="641769" y="586740"/>
                  </a:lnTo>
                  <a:lnTo>
                    <a:pt x="635393" y="590550"/>
                  </a:lnTo>
                  <a:lnTo>
                    <a:pt x="624763" y="595630"/>
                  </a:lnTo>
                  <a:lnTo>
                    <a:pt x="621296" y="594360"/>
                  </a:lnTo>
                  <a:lnTo>
                    <a:pt x="614184" y="586740"/>
                  </a:lnTo>
                  <a:lnTo>
                    <a:pt x="610031" y="582930"/>
                  </a:lnTo>
                  <a:lnTo>
                    <a:pt x="598487" y="577850"/>
                  </a:lnTo>
                  <a:lnTo>
                    <a:pt x="596417" y="572770"/>
                  </a:lnTo>
                  <a:lnTo>
                    <a:pt x="596658" y="568960"/>
                  </a:lnTo>
                  <a:lnTo>
                    <a:pt x="596734" y="566420"/>
                  </a:lnTo>
                  <a:lnTo>
                    <a:pt x="596760" y="562610"/>
                  </a:lnTo>
                  <a:lnTo>
                    <a:pt x="596785" y="556260"/>
                  </a:lnTo>
                  <a:lnTo>
                    <a:pt x="599744" y="552450"/>
                  </a:lnTo>
                  <a:lnTo>
                    <a:pt x="618070" y="552450"/>
                  </a:lnTo>
                  <a:lnTo>
                    <a:pt x="625055" y="553720"/>
                  </a:lnTo>
                  <a:lnTo>
                    <a:pt x="631774" y="556260"/>
                  </a:lnTo>
                  <a:lnTo>
                    <a:pt x="638797" y="558800"/>
                  </a:lnTo>
                  <a:lnTo>
                    <a:pt x="643813" y="563880"/>
                  </a:lnTo>
                  <a:lnTo>
                    <a:pt x="647369" y="570230"/>
                  </a:lnTo>
                  <a:lnTo>
                    <a:pt x="650011" y="576580"/>
                  </a:lnTo>
                  <a:lnTo>
                    <a:pt x="650481" y="579120"/>
                  </a:lnTo>
                  <a:lnTo>
                    <a:pt x="650481" y="508139"/>
                  </a:lnTo>
                  <a:lnTo>
                    <a:pt x="644029" y="511810"/>
                  </a:lnTo>
                  <a:lnTo>
                    <a:pt x="641413" y="510540"/>
                  </a:lnTo>
                  <a:lnTo>
                    <a:pt x="641032" y="509270"/>
                  </a:lnTo>
                  <a:lnTo>
                    <a:pt x="640638" y="508000"/>
                  </a:lnTo>
                  <a:lnTo>
                    <a:pt x="639114" y="502920"/>
                  </a:lnTo>
                  <a:lnTo>
                    <a:pt x="610882" y="502920"/>
                  </a:lnTo>
                  <a:lnTo>
                    <a:pt x="600633" y="502920"/>
                  </a:lnTo>
                  <a:lnTo>
                    <a:pt x="597128" y="502920"/>
                  </a:lnTo>
                  <a:lnTo>
                    <a:pt x="593979" y="504190"/>
                  </a:lnTo>
                  <a:lnTo>
                    <a:pt x="588086" y="508000"/>
                  </a:lnTo>
                  <a:lnTo>
                    <a:pt x="585660" y="508000"/>
                  </a:lnTo>
                  <a:lnTo>
                    <a:pt x="583374" y="505460"/>
                  </a:lnTo>
                  <a:lnTo>
                    <a:pt x="578383" y="496570"/>
                  </a:lnTo>
                  <a:lnTo>
                    <a:pt x="576580" y="487680"/>
                  </a:lnTo>
                  <a:lnTo>
                    <a:pt x="577977" y="477520"/>
                  </a:lnTo>
                  <a:lnTo>
                    <a:pt x="579285" y="474980"/>
                  </a:lnTo>
                  <a:lnTo>
                    <a:pt x="582561" y="468630"/>
                  </a:lnTo>
                  <a:lnTo>
                    <a:pt x="584530" y="466090"/>
                  </a:lnTo>
                  <a:lnTo>
                    <a:pt x="585317" y="464820"/>
                  </a:lnTo>
                  <a:lnTo>
                    <a:pt x="599465" y="454660"/>
                  </a:lnTo>
                  <a:lnTo>
                    <a:pt x="602500" y="455930"/>
                  </a:lnTo>
                  <a:lnTo>
                    <a:pt x="607085" y="461010"/>
                  </a:lnTo>
                  <a:lnTo>
                    <a:pt x="605993" y="463550"/>
                  </a:lnTo>
                  <a:lnTo>
                    <a:pt x="602983" y="468630"/>
                  </a:lnTo>
                  <a:lnTo>
                    <a:pt x="601268" y="469900"/>
                  </a:lnTo>
                  <a:lnTo>
                    <a:pt x="598614" y="474980"/>
                  </a:lnTo>
                  <a:lnTo>
                    <a:pt x="598551" y="476250"/>
                  </a:lnTo>
                  <a:lnTo>
                    <a:pt x="603986" y="478790"/>
                  </a:lnTo>
                  <a:lnTo>
                    <a:pt x="606132" y="481330"/>
                  </a:lnTo>
                  <a:lnTo>
                    <a:pt x="609142" y="485140"/>
                  </a:lnTo>
                  <a:lnTo>
                    <a:pt x="609765" y="487680"/>
                  </a:lnTo>
                  <a:lnTo>
                    <a:pt x="613219" y="500380"/>
                  </a:lnTo>
                  <a:lnTo>
                    <a:pt x="612051" y="501650"/>
                  </a:lnTo>
                  <a:lnTo>
                    <a:pt x="638898" y="501650"/>
                  </a:lnTo>
                  <a:lnTo>
                    <a:pt x="638467" y="499110"/>
                  </a:lnTo>
                  <a:lnTo>
                    <a:pt x="637844" y="496570"/>
                  </a:lnTo>
                  <a:lnTo>
                    <a:pt x="638352" y="491490"/>
                  </a:lnTo>
                  <a:lnTo>
                    <a:pt x="639025" y="488950"/>
                  </a:lnTo>
                  <a:lnTo>
                    <a:pt x="642874" y="486410"/>
                  </a:lnTo>
                  <a:lnTo>
                    <a:pt x="650875" y="483870"/>
                  </a:lnTo>
                  <a:lnTo>
                    <a:pt x="656856" y="488950"/>
                  </a:lnTo>
                  <a:lnTo>
                    <a:pt x="660006" y="490220"/>
                  </a:lnTo>
                  <a:lnTo>
                    <a:pt x="663968" y="494030"/>
                  </a:lnTo>
                  <a:lnTo>
                    <a:pt x="666000" y="495300"/>
                  </a:lnTo>
                  <a:lnTo>
                    <a:pt x="666318" y="499110"/>
                  </a:lnTo>
                  <a:lnTo>
                    <a:pt x="666318" y="402590"/>
                  </a:lnTo>
                  <a:lnTo>
                    <a:pt x="665949" y="402590"/>
                  </a:lnTo>
                  <a:lnTo>
                    <a:pt x="661809" y="403860"/>
                  </a:lnTo>
                  <a:lnTo>
                    <a:pt x="653110" y="403860"/>
                  </a:lnTo>
                  <a:lnTo>
                    <a:pt x="651903" y="401320"/>
                  </a:lnTo>
                  <a:lnTo>
                    <a:pt x="656259" y="394970"/>
                  </a:lnTo>
                  <a:lnTo>
                    <a:pt x="657136" y="393700"/>
                  </a:lnTo>
                  <a:lnTo>
                    <a:pt x="658012" y="392430"/>
                  </a:lnTo>
                  <a:lnTo>
                    <a:pt x="661898" y="387350"/>
                  </a:lnTo>
                  <a:lnTo>
                    <a:pt x="668807" y="388620"/>
                  </a:lnTo>
                  <a:lnTo>
                    <a:pt x="673849" y="388620"/>
                  </a:lnTo>
                  <a:lnTo>
                    <a:pt x="678383" y="387350"/>
                  </a:lnTo>
                  <a:lnTo>
                    <a:pt x="679678" y="397510"/>
                  </a:lnTo>
                  <a:lnTo>
                    <a:pt x="679678" y="342404"/>
                  </a:lnTo>
                  <a:lnTo>
                    <a:pt x="673277" y="347980"/>
                  </a:lnTo>
                  <a:lnTo>
                    <a:pt x="669836" y="347980"/>
                  </a:lnTo>
                  <a:lnTo>
                    <a:pt x="663905" y="344195"/>
                  </a:lnTo>
                  <a:lnTo>
                    <a:pt x="663905" y="349250"/>
                  </a:lnTo>
                  <a:lnTo>
                    <a:pt x="660793" y="359410"/>
                  </a:lnTo>
                  <a:lnTo>
                    <a:pt x="658190" y="363220"/>
                  </a:lnTo>
                  <a:lnTo>
                    <a:pt x="649008" y="365760"/>
                  </a:lnTo>
                  <a:lnTo>
                    <a:pt x="646620" y="365760"/>
                  </a:lnTo>
                  <a:lnTo>
                    <a:pt x="641515" y="358140"/>
                  </a:lnTo>
                  <a:lnTo>
                    <a:pt x="640448" y="356971"/>
                  </a:lnTo>
                  <a:lnTo>
                    <a:pt x="640448" y="373380"/>
                  </a:lnTo>
                  <a:lnTo>
                    <a:pt x="635609" y="382270"/>
                  </a:lnTo>
                  <a:lnTo>
                    <a:pt x="633018" y="386080"/>
                  </a:lnTo>
                  <a:lnTo>
                    <a:pt x="629945" y="389890"/>
                  </a:lnTo>
                  <a:lnTo>
                    <a:pt x="627138" y="393700"/>
                  </a:lnTo>
                  <a:lnTo>
                    <a:pt x="624789" y="393700"/>
                  </a:lnTo>
                  <a:lnTo>
                    <a:pt x="619048" y="384810"/>
                  </a:lnTo>
                  <a:lnTo>
                    <a:pt x="615353" y="382270"/>
                  </a:lnTo>
                  <a:lnTo>
                    <a:pt x="608253" y="379730"/>
                  </a:lnTo>
                  <a:lnTo>
                    <a:pt x="607390" y="377190"/>
                  </a:lnTo>
                  <a:lnTo>
                    <a:pt x="606894" y="377190"/>
                  </a:lnTo>
                  <a:lnTo>
                    <a:pt x="606767" y="370840"/>
                  </a:lnTo>
                  <a:lnTo>
                    <a:pt x="610730" y="367030"/>
                  </a:lnTo>
                  <a:lnTo>
                    <a:pt x="623544" y="368300"/>
                  </a:lnTo>
                  <a:lnTo>
                    <a:pt x="629018" y="368300"/>
                  </a:lnTo>
                  <a:lnTo>
                    <a:pt x="639318" y="370840"/>
                  </a:lnTo>
                  <a:lnTo>
                    <a:pt x="640448" y="373380"/>
                  </a:lnTo>
                  <a:lnTo>
                    <a:pt x="640448" y="356971"/>
                  </a:lnTo>
                  <a:lnTo>
                    <a:pt x="638048" y="354330"/>
                  </a:lnTo>
                  <a:lnTo>
                    <a:pt x="634174" y="346710"/>
                  </a:lnTo>
                  <a:lnTo>
                    <a:pt x="633780" y="344170"/>
                  </a:lnTo>
                  <a:lnTo>
                    <a:pt x="635977" y="340360"/>
                  </a:lnTo>
                  <a:lnTo>
                    <a:pt x="638835" y="340360"/>
                  </a:lnTo>
                  <a:lnTo>
                    <a:pt x="640969" y="339090"/>
                  </a:lnTo>
                  <a:lnTo>
                    <a:pt x="647065" y="340360"/>
                  </a:lnTo>
                  <a:lnTo>
                    <a:pt x="652614" y="341630"/>
                  </a:lnTo>
                  <a:lnTo>
                    <a:pt x="662698" y="345440"/>
                  </a:lnTo>
                  <a:lnTo>
                    <a:pt x="663905" y="349250"/>
                  </a:lnTo>
                  <a:lnTo>
                    <a:pt x="663905" y="344195"/>
                  </a:lnTo>
                  <a:lnTo>
                    <a:pt x="666026" y="340360"/>
                  </a:lnTo>
                  <a:lnTo>
                    <a:pt x="666356" y="339090"/>
                  </a:lnTo>
                  <a:lnTo>
                    <a:pt x="667677" y="334010"/>
                  </a:lnTo>
                  <a:lnTo>
                    <a:pt x="670839" y="334010"/>
                  </a:lnTo>
                  <a:lnTo>
                    <a:pt x="680021" y="337820"/>
                  </a:lnTo>
                  <a:lnTo>
                    <a:pt x="683425" y="335280"/>
                  </a:lnTo>
                  <a:lnTo>
                    <a:pt x="698741" y="314960"/>
                  </a:lnTo>
                  <a:lnTo>
                    <a:pt x="701725" y="316230"/>
                  </a:lnTo>
                  <a:lnTo>
                    <a:pt x="703872" y="322580"/>
                  </a:lnTo>
                  <a:lnTo>
                    <a:pt x="704011" y="325120"/>
                  </a:lnTo>
                  <a:lnTo>
                    <a:pt x="704126" y="332740"/>
                  </a:lnTo>
                  <a:lnTo>
                    <a:pt x="704126" y="301637"/>
                  </a:lnTo>
                  <a:lnTo>
                    <a:pt x="702843" y="300990"/>
                  </a:lnTo>
                  <a:lnTo>
                    <a:pt x="700062" y="294640"/>
                  </a:lnTo>
                  <a:lnTo>
                    <a:pt x="699401" y="292100"/>
                  </a:lnTo>
                  <a:lnTo>
                    <a:pt x="698779" y="287020"/>
                  </a:lnTo>
                  <a:lnTo>
                    <a:pt x="700252" y="284480"/>
                  </a:lnTo>
                  <a:lnTo>
                    <a:pt x="703707" y="283210"/>
                  </a:lnTo>
                  <a:lnTo>
                    <a:pt x="707466" y="281940"/>
                  </a:lnTo>
                  <a:lnTo>
                    <a:pt x="711301" y="281940"/>
                  </a:lnTo>
                  <a:lnTo>
                    <a:pt x="716330" y="280670"/>
                  </a:lnTo>
                  <a:lnTo>
                    <a:pt x="723861" y="284480"/>
                  </a:lnTo>
                  <a:lnTo>
                    <a:pt x="723861" y="275590"/>
                  </a:lnTo>
                  <a:lnTo>
                    <a:pt x="716470" y="275590"/>
                  </a:lnTo>
                  <a:lnTo>
                    <a:pt x="715479" y="274320"/>
                  </a:lnTo>
                  <a:lnTo>
                    <a:pt x="727951" y="256540"/>
                  </a:lnTo>
                  <a:lnTo>
                    <a:pt x="731608" y="257810"/>
                  </a:lnTo>
                  <a:lnTo>
                    <a:pt x="732650" y="266700"/>
                  </a:lnTo>
                  <a:lnTo>
                    <a:pt x="732650" y="136410"/>
                  </a:lnTo>
                  <a:lnTo>
                    <a:pt x="728853" y="139700"/>
                  </a:lnTo>
                  <a:lnTo>
                    <a:pt x="728167" y="139700"/>
                  </a:lnTo>
                  <a:lnTo>
                    <a:pt x="721868" y="143510"/>
                  </a:lnTo>
                  <a:lnTo>
                    <a:pt x="717296" y="143510"/>
                  </a:lnTo>
                  <a:lnTo>
                    <a:pt x="710196" y="133350"/>
                  </a:lnTo>
                  <a:lnTo>
                    <a:pt x="707275" y="128270"/>
                  </a:lnTo>
                  <a:lnTo>
                    <a:pt x="706856" y="127000"/>
                  </a:lnTo>
                  <a:lnTo>
                    <a:pt x="703097" y="115570"/>
                  </a:lnTo>
                  <a:lnTo>
                    <a:pt x="705027" y="111760"/>
                  </a:lnTo>
                  <a:lnTo>
                    <a:pt x="705662" y="110490"/>
                  </a:lnTo>
                  <a:lnTo>
                    <a:pt x="706310" y="109220"/>
                  </a:lnTo>
                  <a:lnTo>
                    <a:pt x="717181" y="106680"/>
                  </a:lnTo>
                  <a:lnTo>
                    <a:pt x="728218" y="106680"/>
                  </a:lnTo>
                  <a:lnTo>
                    <a:pt x="731405" y="107950"/>
                  </a:lnTo>
                  <a:lnTo>
                    <a:pt x="737882" y="109220"/>
                  </a:lnTo>
                  <a:lnTo>
                    <a:pt x="740067" y="107950"/>
                  </a:lnTo>
                  <a:lnTo>
                    <a:pt x="741641" y="102870"/>
                  </a:lnTo>
                  <a:lnTo>
                    <a:pt x="743966" y="95250"/>
                  </a:lnTo>
                  <a:lnTo>
                    <a:pt x="746836" y="91440"/>
                  </a:lnTo>
                  <a:lnTo>
                    <a:pt x="758431" y="90170"/>
                  </a:lnTo>
                  <a:lnTo>
                    <a:pt x="765187" y="88900"/>
                  </a:lnTo>
                  <a:lnTo>
                    <a:pt x="773938" y="99060"/>
                  </a:lnTo>
                  <a:lnTo>
                    <a:pt x="779221" y="101600"/>
                  </a:lnTo>
                  <a:lnTo>
                    <a:pt x="791095" y="104140"/>
                  </a:lnTo>
                  <a:lnTo>
                    <a:pt x="793394" y="102870"/>
                  </a:lnTo>
                  <a:lnTo>
                    <a:pt x="798360" y="92710"/>
                  </a:lnTo>
                  <a:lnTo>
                    <a:pt x="801649" y="90170"/>
                  </a:lnTo>
                  <a:lnTo>
                    <a:pt x="811720" y="91440"/>
                  </a:lnTo>
                  <a:lnTo>
                    <a:pt x="814895" y="90170"/>
                  </a:lnTo>
                  <a:lnTo>
                    <a:pt x="815428" y="88900"/>
                  </a:lnTo>
                  <a:lnTo>
                    <a:pt x="819721" y="78740"/>
                  </a:lnTo>
                  <a:lnTo>
                    <a:pt x="823912" y="73660"/>
                  </a:lnTo>
                  <a:lnTo>
                    <a:pt x="835914" y="67310"/>
                  </a:lnTo>
                  <a:lnTo>
                    <a:pt x="834682" y="63500"/>
                  </a:lnTo>
                  <a:lnTo>
                    <a:pt x="829310" y="60960"/>
                  </a:lnTo>
                  <a:lnTo>
                    <a:pt x="825868" y="59690"/>
                  </a:lnTo>
                  <a:lnTo>
                    <a:pt x="822439" y="58420"/>
                  </a:lnTo>
                  <a:lnTo>
                    <a:pt x="808139" y="55880"/>
                  </a:lnTo>
                  <a:lnTo>
                    <a:pt x="793648" y="58420"/>
                  </a:lnTo>
                  <a:lnTo>
                    <a:pt x="787603" y="57150"/>
                  </a:lnTo>
                  <a:lnTo>
                    <a:pt x="775944" y="48260"/>
                  </a:lnTo>
                  <a:lnTo>
                    <a:pt x="772617" y="46990"/>
                  </a:lnTo>
                  <a:lnTo>
                    <a:pt x="766330" y="45720"/>
                  </a:lnTo>
                  <a:lnTo>
                    <a:pt x="760310" y="45720"/>
                  </a:lnTo>
                  <a:lnTo>
                    <a:pt x="754634" y="46990"/>
                  </a:lnTo>
                  <a:lnTo>
                    <a:pt x="749338" y="52070"/>
                  </a:lnTo>
                  <a:lnTo>
                    <a:pt x="747229" y="53340"/>
                  </a:lnTo>
                  <a:lnTo>
                    <a:pt x="744639" y="55880"/>
                  </a:lnTo>
                  <a:lnTo>
                    <a:pt x="737717" y="59690"/>
                  </a:lnTo>
                  <a:lnTo>
                    <a:pt x="734593" y="58420"/>
                  </a:lnTo>
                  <a:lnTo>
                    <a:pt x="733132" y="50800"/>
                  </a:lnTo>
                  <a:lnTo>
                    <a:pt x="732624" y="48260"/>
                  </a:lnTo>
                  <a:lnTo>
                    <a:pt x="733298" y="40640"/>
                  </a:lnTo>
                  <a:lnTo>
                    <a:pt x="731278" y="36830"/>
                  </a:lnTo>
                  <a:lnTo>
                    <a:pt x="727075" y="34290"/>
                  </a:lnTo>
                  <a:lnTo>
                    <a:pt x="720763" y="30480"/>
                  </a:lnTo>
                  <a:lnTo>
                    <a:pt x="714082" y="25400"/>
                  </a:lnTo>
                  <a:lnTo>
                    <a:pt x="707212" y="21590"/>
                  </a:lnTo>
                  <a:lnTo>
                    <a:pt x="698284" y="17780"/>
                  </a:lnTo>
                  <a:lnTo>
                    <a:pt x="689444" y="16510"/>
                  </a:lnTo>
                  <a:lnTo>
                    <a:pt x="687044" y="17208"/>
                  </a:lnTo>
                  <a:lnTo>
                    <a:pt x="687044" y="209550"/>
                  </a:lnTo>
                  <a:lnTo>
                    <a:pt x="684911" y="212090"/>
                  </a:lnTo>
                  <a:lnTo>
                    <a:pt x="682015" y="214630"/>
                  </a:lnTo>
                  <a:lnTo>
                    <a:pt x="680021" y="215900"/>
                  </a:lnTo>
                  <a:lnTo>
                    <a:pt x="675144" y="219710"/>
                  </a:lnTo>
                  <a:lnTo>
                    <a:pt x="673011" y="222250"/>
                  </a:lnTo>
                  <a:lnTo>
                    <a:pt x="672617" y="227330"/>
                  </a:lnTo>
                  <a:lnTo>
                    <a:pt x="672223" y="228600"/>
                  </a:lnTo>
                  <a:lnTo>
                    <a:pt x="669937" y="231140"/>
                  </a:lnTo>
                  <a:lnTo>
                    <a:pt x="667981" y="232410"/>
                  </a:lnTo>
                  <a:lnTo>
                    <a:pt x="664946" y="232410"/>
                  </a:lnTo>
                  <a:lnTo>
                    <a:pt x="663460" y="229870"/>
                  </a:lnTo>
                  <a:lnTo>
                    <a:pt x="661403" y="227330"/>
                  </a:lnTo>
                  <a:lnTo>
                    <a:pt x="661136" y="226060"/>
                  </a:lnTo>
                  <a:lnTo>
                    <a:pt x="658609" y="222250"/>
                  </a:lnTo>
                  <a:lnTo>
                    <a:pt x="656488" y="220980"/>
                  </a:lnTo>
                  <a:lnTo>
                    <a:pt x="652487" y="226060"/>
                  </a:lnTo>
                  <a:lnTo>
                    <a:pt x="650519" y="226060"/>
                  </a:lnTo>
                  <a:lnTo>
                    <a:pt x="645947" y="220980"/>
                  </a:lnTo>
                  <a:lnTo>
                    <a:pt x="645909" y="217170"/>
                  </a:lnTo>
                  <a:lnTo>
                    <a:pt x="648881" y="215900"/>
                  </a:lnTo>
                  <a:lnTo>
                    <a:pt x="656361" y="213360"/>
                  </a:lnTo>
                  <a:lnTo>
                    <a:pt x="654888" y="207010"/>
                  </a:lnTo>
                  <a:lnTo>
                    <a:pt x="654989" y="203200"/>
                  </a:lnTo>
                  <a:lnTo>
                    <a:pt x="655116" y="198120"/>
                  </a:lnTo>
                  <a:lnTo>
                    <a:pt x="655472" y="195580"/>
                  </a:lnTo>
                  <a:lnTo>
                    <a:pt x="655789" y="190500"/>
                  </a:lnTo>
                  <a:lnTo>
                    <a:pt x="659638" y="193040"/>
                  </a:lnTo>
                  <a:lnTo>
                    <a:pt x="662292" y="194310"/>
                  </a:lnTo>
                  <a:lnTo>
                    <a:pt x="669823" y="199390"/>
                  </a:lnTo>
                  <a:lnTo>
                    <a:pt x="674954" y="203200"/>
                  </a:lnTo>
                  <a:lnTo>
                    <a:pt x="683361" y="204470"/>
                  </a:lnTo>
                  <a:lnTo>
                    <a:pt x="686257" y="205740"/>
                  </a:lnTo>
                  <a:lnTo>
                    <a:pt x="687044" y="209550"/>
                  </a:lnTo>
                  <a:lnTo>
                    <a:pt x="687044" y="17208"/>
                  </a:lnTo>
                  <a:lnTo>
                    <a:pt x="680707" y="19050"/>
                  </a:lnTo>
                  <a:lnTo>
                    <a:pt x="672084" y="22860"/>
                  </a:lnTo>
                  <a:lnTo>
                    <a:pt x="669836" y="25400"/>
                  </a:lnTo>
                  <a:lnTo>
                    <a:pt x="667334" y="26670"/>
                  </a:lnTo>
                  <a:lnTo>
                    <a:pt x="661035" y="29210"/>
                  </a:lnTo>
                  <a:lnTo>
                    <a:pt x="657275" y="31750"/>
                  </a:lnTo>
                  <a:lnTo>
                    <a:pt x="651217" y="34290"/>
                  </a:lnTo>
                  <a:lnTo>
                    <a:pt x="647827" y="33020"/>
                  </a:lnTo>
                  <a:lnTo>
                    <a:pt x="642632" y="27940"/>
                  </a:lnTo>
                  <a:lnTo>
                    <a:pt x="635977" y="27940"/>
                  </a:lnTo>
                  <a:lnTo>
                    <a:pt x="635977" y="215900"/>
                  </a:lnTo>
                  <a:lnTo>
                    <a:pt x="635508" y="219710"/>
                  </a:lnTo>
                  <a:lnTo>
                    <a:pt x="635774" y="222250"/>
                  </a:lnTo>
                  <a:lnTo>
                    <a:pt x="633857" y="227330"/>
                  </a:lnTo>
                  <a:lnTo>
                    <a:pt x="631609" y="228600"/>
                  </a:lnTo>
                  <a:lnTo>
                    <a:pt x="627189" y="232029"/>
                  </a:lnTo>
                  <a:lnTo>
                    <a:pt x="627189" y="351790"/>
                  </a:lnTo>
                  <a:lnTo>
                    <a:pt x="621385" y="356870"/>
                  </a:lnTo>
                  <a:lnTo>
                    <a:pt x="615759" y="356870"/>
                  </a:lnTo>
                  <a:lnTo>
                    <a:pt x="609523" y="355600"/>
                  </a:lnTo>
                  <a:lnTo>
                    <a:pt x="603262" y="355600"/>
                  </a:lnTo>
                  <a:lnTo>
                    <a:pt x="595985" y="354330"/>
                  </a:lnTo>
                  <a:lnTo>
                    <a:pt x="594893" y="351790"/>
                  </a:lnTo>
                  <a:lnTo>
                    <a:pt x="594156" y="349250"/>
                  </a:lnTo>
                  <a:lnTo>
                    <a:pt x="594880" y="347980"/>
                  </a:lnTo>
                  <a:lnTo>
                    <a:pt x="595820" y="342900"/>
                  </a:lnTo>
                  <a:lnTo>
                    <a:pt x="596290" y="340360"/>
                  </a:lnTo>
                  <a:lnTo>
                    <a:pt x="599643" y="334010"/>
                  </a:lnTo>
                  <a:lnTo>
                    <a:pt x="607834" y="340360"/>
                  </a:lnTo>
                  <a:lnTo>
                    <a:pt x="610946" y="342900"/>
                  </a:lnTo>
                  <a:lnTo>
                    <a:pt x="614299" y="344170"/>
                  </a:lnTo>
                  <a:lnTo>
                    <a:pt x="619506" y="340360"/>
                  </a:lnTo>
                  <a:lnTo>
                    <a:pt x="622541" y="339090"/>
                  </a:lnTo>
                  <a:lnTo>
                    <a:pt x="624776" y="341630"/>
                  </a:lnTo>
                  <a:lnTo>
                    <a:pt x="626389" y="344170"/>
                  </a:lnTo>
                  <a:lnTo>
                    <a:pt x="626618" y="346710"/>
                  </a:lnTo>
                  <a:lnTo>
                    <a:pt x="627189" y="351790"/>
                  </a:lnTo>
                  <a:lnTo>
                    <a:pt x="627189" y="232029"/>
                  </a:lnTo>
                  <a:lnTo>
                    <a:pt x="626694" y="232410"/>
                  </a:lnTo>
                  <a:lnTo>
                    <a:pt x="623303" y="233680"/>
                  </a:lnTo>
                  <a:lnTo>
                    <a:pt x="616140" y="238760"/>
                  </a:lnTo>
                  <a:lnTo>
                    <a:pt x="611352" y="236220"/>
                  </a:lnTo>
                  <a:lnTo>
                    <a:pt x="611670" y="227330"/>
                  </a:lnTo>
                  <a:lnTo>
                    <a:pt x="614832" y="219710"/>
                  </a:lnTo>
                  <a:lnTo>
                    <a:pt x="616597" y="214630"/>
                  </a:lnTo>
                  <a:lnTo>
                    <a:pt x="618921" y="210820"/>
                  </a:lnTo>
                  <a:lnTo>
                    <a:pt x="622300" y="205740"/>
                  </a:lnTo>
                  <a:lnTo>
                    <a:pt x="624192" y="204470"/>
                  </a:lnTo>
                  <a:lnTo>
                    <a:pt x="628992" y="203200"/>
                  </a:lnTo>
                  <a:lnTo>
                    <a:pt x="632193" y="204470"/>
                  </a:lnTo>
                  <a:lnTo>
                    <a:pt x="634923" y="210820"/>
                  </a:lnTo>
                  <a:lnTo>
                    <a:pt x="635977" y="215900"/>
                  </a:lnTo>
                  <a:lnTo>
                    <a:pt x="635977" y="27940"/>
                  </a:lnTo>
                  <a:lnTo>
                    <a:pt x="633717" y="27940"/>
                  </a:lnTo>
                  <a:lnTo>
                    <a:pt x="607618" y="33020"/>
                  </a:lnTo>
                  <a:lnTo>
                    <a:pt x="602615" y="34290"/>
                  </a:lnTo>
                  <a:lnTo>
                    <a:pt x="601713" y="36830"/>
                  </a:lnTo>
                  <a:lnTo>
                    <a:pt x="607618" y="43180"/>
                  </a:lnTo>
                  <a:lnTo>
                    <a:pt x="610489" y="45720"/>
                  </a:lnTo>
                  <a:lnTo>
                    <a:pt x="613956" y="49530"/>
                  </a:lnTo>
                  <a:lnTo>
                    <a:pt x="615251" y="50800"/>
                  </a:lnTo>
                  <a:lnTo>
                    <a:pt x="614616" y="53340"/>
                  </a:lnTo>
                  <a:lnTo>
                    <a:pt x="612584" y="54610"/>
                  </a:lnTo>
                  <a:lnTo>
                    <a:pt x="594144" y="54610"/>
                  </a:lnTo>
                  <a:lnTo>
                    <a:pt x="593115" y="59690"/>
                  </a:lnTo>
                  <a:lnTo>
                    <a:pt x="594588" y="62230"/>
                  </a:lnTo>
                  <a:lnTo>
                    <a:pt x="598487" y="64770"/>
                  </a:lnTo>
                  <a:lnTo>
                    <a:pt x="601586" y="66040"/>
                  </a:lnTo>
                  <a:lnTo>
                    <a:pt x="606704" y="67310"/>
                  </a:lnTo>
                  <a:lnTo>
                    <a:pt x="609104" y="68580"/>
                  </a:lnTo>
                  <a:lnTo>
                    <a:pt x="612495" y="69850"/>
                  </a:lnTo>
                  <a:lnTo>
                    <a:pt x="614095" y="71120"/>
                  </a:lnTo>
                  <a:lnTo>
                    <a:pt x="614222" y="73660"/>
                  </a:lnTo>
                  <a:lnTo>
                    <a:pt x="612686" y="74930"/>
                  </a:lnTo>
                  <a:lnTo>
                    <a:pt x="609079" y="76200"/>
                  </a:lnTo>
                  <a:lnTo>
                    <a:pt x="606463" y="77470"/>
                  </a:lnTo>
                  <a:lnTo>
                    <a:pt x="599300" y="77470"/>
                  </a:lnTo>
                  <a:lnTo>
                    <a:pt x="599300" y="220980"/>
                  </a:lnTo>
                  <a:lnTo>
                    <a:pt x="595007" y="228600"/>
                  </a:lnTo>
                  <a:lnTo>
                    <a:pt x="593610" y="231140"/>
                  </a:lnTo>
                  <a:lnTo>
                    <a:pt x="590727" y="234950"/>
                  </a:lnTo>
                  <a:lnTo>
                    <a:pt x="589114" y="236220"/>
                  </a:lnTo>
                  <a:lnTo>
                    <a:pt x="587387" y="238760"/>
                  </a:lnTo>
                  <a:lnTo>
                    <a:pt x="590194" y="246380"/>
                  </a:lnTo>
                  <a:lnTo>
                    <a:pt x="590931" y="254000"/>
                  </a:lnTo>
                  <a:lnTo>
                    <a:pt x="589635" y="261620"/>
                  </a:lnTo>
                  <a:lnTo>
                    <a:pt x="586346" y="265430"/>
                  </a:lnTo>
                  <a:lnTo>
                    <a:pt x="584441" y="264160"/>
                  </a:lnTo>
                  <a:lnTo>
                    <a:pt x="581444" y="262166"/>
                  </a:lnTo>
                  <a:lnTo>
                    <a:pt x="581444" y="339090"/>
                  </a:lnTo>
                  <a:lnTo>
                    <a:pt x="579729" y="341630"/>
                  </a:lnTo>
                  <a:lnTo>
                    <a:pt x="577215" y="342900"/>
                  </a:lnTo>
                  <a:lnTo>
                    <a:pt x="571715" y="342900"/>
                  </a:lnTo>
                  <a:lnTo>
                    <a:pt x="567588" y="341630"/>
                  </a:lnTo>
                  <a:lnTo>
                    <a:pt x="567207" y="339090"/>
                  </a:lnTo>
                  <a:lnTo>
                    <a:pt x="566902" y="335280"/>
                  </a:lnTo>
                  <a:lnTo>
                    <a:pt x="568439" y="331470"/>
                  </a:lnTo>
                  <a:lnTo>
                    <a:pt x="571461" y="327660"/>
                  </a:lnTo>
                  <a:lnTo>
                    <a:pt x="574395" y="327660"/>
                  </a:lnTo>
                  <a:lnTo>
                    <a:pt x="577342" y="331470"/>
                  </a:lnTo>
                  <a:lnTo>
                    <a:pt x="578700" y="332740"/>
                  </a:lnTo>
                  <a:lnTo>
                    <a:pt x="580326" y="336550"/>
                  </a:lnTo>
                  <a:lnTo>
                    <a:pt x="581444" y="339090"/>
                  </a:lnTo>
                  <a:lnTo>
                    <a:pt x="581444" y="262166"/>
                  </a:lnTo>
                  <a:lnTo>
                    <a:pt x="580631" y="261620"/>
                  </a:lnTo>
                  <a:lnTo>
                    <a:pt x="574319" y="257810"/>
                  </a:lnTo>
                  <a:lnTo>
                    <a:pt x="574065" y="245110"/>
                  </a:lnTo>
                  <a:lnTo>
                    <a:pt x="575246" y="242570"/>
                  </a:lnTo>
                  <a:lnTo>
                    <a:pt x="575843" y="241300"/>
                  </a:lnTo>
                  <a:lnTo>
                    <a:pt x="577481" y="236220"/>
                  </a:lnTo>
                  <a:lnTo>
                    <a:pt x="578586" y="234950"/>
                  </a:lnTo>
                  <a:lnTo>
                    <a:pt x="580364" y="231140"/>
                  </a:lnTo>
                  <a:lnTo>
                    <a:pt x="579424" y="229870"/>
                  </a:lnTo>
                  <a:lnTo>
                    <a:pt x="574344" y="228600"/>
                  </a:lnTo>
                  <a:lnTo>
                    <a:pt x="567931" y="228600"/>
                  </a:lnTo>
                  <a:lnTo>
                    <a:pt x="567931" y="256540"/>
                  </a:lnTo>
                  <a:lnTo>
                    <a:pt x="567550" y="262890"/>
                  </a:lnTo>
                  <a:lnTo>
                    <a:pt x="566420" y="264160"/>
                  </a:lnTo>
                  <a:lnTo>
                    <a:pt x="564616" y="261759"/>
                  </a:lnTo>
                  <a:lnTo>
                    <a:pt x="564616" y="309880"/>
                  </a:lnTo>
                  <a:lnTo>
                    <a:pt x="564413" y="321310"/>
                  </a:lnTo>
                  <a:lnTo>
                    <a:pt x="564146" y="323850"/>
                  </a:lnTo>
                  <a:lnTo>
                    <a:pt x="562800" y="331470"/>
                  </a:lnTo>
                  <a:lnTo>
                    <a:pt x="561708" y="332740"/>
                  </a:lnTo>
                  <a:lnTo>
                    <a:pt x="561708" y="580390"/>
                  </a:lnTo>
                  <a:lnTo>
                    <a:pt x="557237" y="588010"/>
                  </a:lnTo>
                  <a:lnTo>
                    <a:pt x="553618" y="594360"/>
                  </a:lnTo>
                  <a:lnTo>
                    <a:pt x="548309" y="596900"/>
                  </a:lnTo>
                  <a:lnTo>
                    <a:pt x="539432" y="599440"/>
                  </a:lnTo>
                  <a:lnTo>
                    <a:pt x="536194" y="598170"/>
                  </a:lnTo>
                  <a:lnTo>
                    <a:pt x="530174" y="595630"/>
                  </a:lnTo>
                  <a:lnTo>
                    <a:pt x="527062" y="593090"/>
                  </a:lnTo>
                  <a:lnTo>
                    <a:pt x="520573" y="589280"/>
                  </a:lnTo>
                  <a:lnTo>
                    <a:pt x="517563" y="589280"/>
                  </a:lnTo>
                  <a:lnTo>
                    <a:pt x="514045" y="593090"/>
                  </a:lnTo>
                  <a:lnTo>
                    <a:pt x="513168" y="593090"/>
                  </a:lnTo>
                  <a:lnTo>
                    <a:pt x="512368" y="594360"/>
                  </a:lnTo>
                  <a:lnTo>
                    <a:pt x="507238" y="599440"/>
                  </a:lnTo>
                  <a:lnTo>
                    <a:pt x="501713" y="600710"/>
                  </a:lnTo>
                  <a:lnTo>
                    <a:pt x="487946" y="594360"/>
                  </a:lnTo>
                  <a:lnTo>
                    <a:pt x="483501" y="588010"/>
                  </a:lnTo>
                  <a:lnTo>
                    <a:pt x="484035" y="580390"/>
                  </a:lnTo>
                  <a:lnTo>
                    <a:pt x="483412" y="577850"/>
                  </a:lnTo>
                  <a:lnTo>
                    <a:pt x="482879" y="575310"/>
                  </a:lnTo>
                  <a:lnTo>
                    <a:pt x="481838" y="571500"/>
                  </a:lnTo>
                  <a:lnTo>
                    <a:pt x="481152" y="568960"/>
                  </a:lnTo>
                  <a:lnTo>
                    <a:pt x="481330" y="566420"/>
                  </a:lnTo>
                  <a:lnTo>
                    <a:pt x="487362" y="562610"/>
                  </a:lnTo>
                  <a:lnTo>
                    <a:pt x="489775" y="563880"/>
                  </a:lnTo>
                  <a:lnTo>
                    <a:pt x="494995" y="567690"/>
                  </a:lnTo>
                  <a:lnTo>
                    <a:pt x="497649" y="570230"/>
                  </a:lnTo>
                  <a:lnTo>
                    <a:pt x="502373" y="572770"/>
                  </a:lnTo>
                  <a:lnTo>
                    <a:pt x="505510" y="572770"/>
                  </a:lnTo>
                  <a:lnTo>
                    <a:pt x="506641" y="571500"/>
                  </a:lnTo>
                  <a:lnTo>
                    <a:pt x="513029" y="567690"/>
                  </a:lnTo>
                  <a:lnTo>
                    <a:pt x="519836" y="566420"/>
                  </a:lnTo>
                  <a:lnTo>
                    <a:pt x="533933" y="566420"/>
                  </a:lnTo>
                  <a:lnTo>
                    <a:pt x="547090" y="568960"/>
                  </a:lnTo>
                  <a:lnTo>
                    <a:pt x="560679" y="575310"/>
                  </a:lnTo>
                  <a:lnTo>
                    <a:pt x="561708" y="580390"/>
                  </a:lnTo>
                  <a:lnTo>
                    <a:pt x="561708" y="332740"/>
                  </a:lnTo>
                  <a:lnTo>
                    <a:pt x="560616" y="334010"/>
                  </a:lnTo>
                  <a:lnTo>
                    <a:pt x="559320" y="334314"/>
                  </a:lnTo>
                  <a:lnTo>
                    <a:pt x="559320" y="405130"/>
                  </a:lnTo>
                  <a:lnTo>
                    <a:pt x="559295" y="408940"/>
                  </a:lnTo>
                  <a:lnTo>
                    <a:pt x="557263" y="410210"/>
                  </a:lnTo>
                  <a:lnTo>
                    <a:pt x="550786" y="407670"/>
                  </a:lnTo>
                  <a:lnTo>
                    <a:pt x="547319" y="408940"/>
                  </a:lnTo>
                  <a:lnTo>
                    <a:pt x="545782" y="409892"/>
                  </a:lnTo>
                  <a:lnTo>
                    <a:pt x="545782" y="488950"/>
                  </a:lnTo>
                  <a:lnTo>
                    <a:pt x="543991" y="499110"/>
                  </a:lnTo>
                  <a:lnTo>
                    <a:pt x="542201" y="500380"/>
                  </a:lnTo>
                  <a:lnTo>
                    <a:pt x="535292" y="500380"/>
                  </a:lnTo>
                  <a:lnTo>
                    <a:pt x="532930" y="501650"/>
                  </a:lnTo>
                  <a:lnTo>
                    <a:pt x="531152" y="502920"/>
                  </a:lnTo>
                  <a:lnTo>
                    <a:pt x="522554" y="508000"/>
                  </a:lnTo>
                  <a:lnTo>
                    <a:pt x="515010" y="509270"/>
                  </a:lnTo>
                  <a:lnTo>
                    <a:pt x="508203" y="505460"/>
                  </a:lnTo>
                  <a:lnTo>
                    <a:pt x="505383" y="502094"/>
                  </a:lnTo>
                  <a:lnTo>
                    <a:pt x="505383" y="525780"/>
                  </a:lnTo>
                  <a:lnTo>
                    <a:pt x="503643" y="527050"/>
                  </a:lnTo>
                  <a:lnTo>
                    <a:pt x="493610" y="523240"/>
                  </a:lnTo>
                  <a:lnTo>
                    <a:pt x="487972" y="519430"/>
                  </a:lnTo>
                  <a:lnTo>
                    <a:pt x="485686" y="518160"/>
                  </a:lnTo>
                  <a:lnTo>
                    <a:pt x="487032" y="514350"/>
                  </a:lnTo>
                  <a:lnTo>
                    <a:pt x="487705" y="513080"/>
                  </a:lnTo>
                  <a:lnTo>
                    <a:pt x="488378" y="511810"/>
                  </a:lnTo>
                  <a:lnTo>
                    <a:pt x="491274" y="510540"/>
                  </a:lnTo>
                  <a:lnTo>
                    <a:pt x="501586" y="511810"/>
                  </a:lnTo>
                  <a:lnTo>
                    <a:pt x="505358" y="515620"/>
                  </a:lnTo>
                  <a:lnTo>
                    <a:pt x="505383" y="525780"/>
                  </a:lnTo>
                  <a:lnTo>
                    <a:pt x="505383" y="502094"/>
                  </a:lnTo>
                  <a:lnTo>
                    <a:pt x="503948" y="500380"/>
                  </a:lnTo>
                  <a:lnTo>
                    <a:pt x="501827" y="497840"/>
                  </a:lnTo>
                  <a:lnTo>
                    <a:pt x="501053" y="496570"/>
                  </a:lnTo>
                  <a:lnTo>
                    <a:pt x="495693" y="487680"/>
                  </a:lnTo>
                  <a:lnTo>
                    <a:pt x="496798" y="485140"/>
                  </a:lnTo>
                  <a:lnTo>
                    <a:pt x="505599" y="482600"/>
                  </a:lnTo>
                  <a:lnTo>
                    <a:pt x="514413" y="480060"/>
                  </a:lnTo>
                  <a:lnTo>
                    <a:pt x="520890" y="477520"/>
                  </a:lnTo>
                  <a:lnTo>
                    <a:pt x="527570" y="474980"/>
                  </a:lnTo>
                  <a:lnTo>
                    <a:pt x="532968" y="474980"/>
                  </a:lnTo>
                  <a:lnTo>
                    <a:pt x="541451" y="478790"/>
                  </a:lnTo>
                  <a:lnTo>
                    <a:pt x="545782" y="488950"/>
                  </a:lnTo>
                  <a:lnTo>
                    <a:pt x="545782" y="409892"/>
                  </a:lnTo>
                  <a:lnTo>
                    <a:pt x="539026" y="414020"/>
                  </a:lnTo>
                  <a:lnTo>
                    <a:pt x="534441" y="412750"/>
                  </a:lnTo>
                  <a:lnTo>
                    <a:pt x="525983" y="407670"/>
                  </a:lnTo>
                  <a:lnTo>
                    <a:pt x="525780" y="402590"/>
                  </a:lnTo>
                  <a:lnTo>
                    <a:pt x="529424" y="400050"/>
                  </a:lnTo>
                  <a:lnTo>
                    <a:pt x="535025" y="396240"/>
                  </a:lnTo>
                  <a:lnTo>
                    <a:pt x="542531" y="394970"/>
                  </a:lnTo>
                  <a:lnTo>
                    <a:pt x="550075" y="396240"/>
                  </a:lnTo>
                  <a:lnTo>
                    <a:pt x="555752" y="398780"/>
                  </a:lnTo>
                  <a:lnTo>
                    <a:pt x="557695" y="400050"/>
                  </a:lnTo>
                  <a:lnTo>
                    <a:pt x="558571" y="403860"/>
                  </a:lnTo>
                  <a:lnTo>
                    <a:pt x="559320" y="405130"/>
                  </a:lnTo>
                  <a:lnTo>
                    <a:pt x="559320" y="334314"/>
                  </a:lnTo>
                  <a:lnTo>
                    <a:pt x="549681" y="336550"/>
                  </a:lnTo>
                  <a:lnTo>
                    <a:pt x="544728" y="337820"/>
                  </a:lnTo>
                  <a:lnTo>
                    <a:pt x="534530" y="341630"/>
                  </a:lnTo>
                  <a:lnTo>
                    <a:pt x="529831" y="342900"/>
                  </a:lnTo>
                  <a:lnTo>
                    <a:pt x="523621" y="335280"/>
                  </a:lnTo>
                  <a:lnTo>
                    <a:pt x="521004" y="334010"/>
                  </a:lnTo>
                  <a:lnTo>
                    <a:pt x="518845" y="332740"/>
                  </a:lnTo>
                  <a:lnTo>
                    <a:pt x="521157" y="330200"/>
                  </a:lnTo>
                  <a:lnTo>
                    <a:pt x="522325" y="328930"/>
                  </a:lnTo>
                  <a:lnTo>
                    <a:pt x="525119" y="325120"/>
                  </a:lnTo>
                  <a:lnTo>
                    <a:pt x="526453" y="323850"/>
                  </a:lnTo>
                  <a:lnTo>
                    <a:pt x="530466" y="320040"/>
                  </a:lnTo>
                  <a:lnTo>
                    <a:pt x="533349" y="318770"/>
                  </a:lnTo>
                  <a:lnTo>
                    <a:pt x="543039" y="317500"/>
                  </a:lnTo>
                  <a:lnTo>
                    <a:pt x="549516" y="314960"/>
                  </a:lnTo>
                  <a:lnTo>
                    <a:pt x="555358" y="312420"/>
                  </a:lnTo>
                  <a:lnTo>
                    <a:pt x="564121" y="308610"/>
                  </a:lnTo>
                  <a:lnTo>
                    <a:pt x="564616" y="309880"/>
                  </a:lnTo>
                  <a:lnTo>
                    <a:pt x="564616" y="261759"/>
                  </a:lnTo>
                  <a:lnTo>
                    <a:pt x="564515" y="261620"/>
                  </a:lnTo>
                  <a:lnTo>
                    <a:pt x="563448" y="261620"/>
                  </a:lnTo>
                  <a:lnTo>
                    <a:pt x="562698" y="260350"/>
                  </a:lnTo>
                  <a:lnTo>
                    <a:pt x="559117" y="257810"/>
                  </a:lnTo>
                  <a:lnTo>
                    <a:pt x="556602" y="256540"/>
                  </a:lnTo>
                  <a:lnTo>
                    <a:pt x="550291" y="256540"/>
                  </a:lnTo>
                  <a:lnTo>
                    <a:pt x="548208" y="254000"/>
                  </a:lnTo>
                  <a:lnTo>
                    <a:pt x="548106" y="246380"/>
                  </a:lnTo>
                  <a:lnTo>
                    <a:pt x="549833" y="245110"/>
                  </a:lnTo>
                  <a:lnTo>
                    <a:pt x="553300" y="242570"/>
                  </a:lnTo>
                  <a:lnTo>
                    <a:pt x="562470" y="247650"/>
                  </a:lnTo>
                  <a:lnTo>
                    <a:pt x="567931" y="256540"/>
                  </a:lnTo>
                  <a:lnTo>
                    <a:pt x="567931" y="228600"/>
                  </a:lnTo>
                  <a:lnTo>
                    <a:pt x="564235" y="228600"/>
                  </a:lnTo>
                  <a:lnTo>
                    <a:pt x="561898" y="217170"/>
                  </a:lnTo>
                  <a:lnTo>
                    <a:pt x="563803" y="214630"/>
                  </a:lnTo>
                  <a:lnTo>
                    <a:pt x="578586" y="214630"/>
                  </a:lnTo>
                  <a:lnTo>
                    <a:pt x="591654" y="217170"/>
                  </a:lnTo>
                  <a:lnTo>
                    <a:pt x="597903" y="217170"/>
                  </a:lnTo>
                  <a:lnTo>
                    <a:pt x="599300" y="220980"/>
                  </a:lnTo>
                  <a:lnTo>
                    <a:pt x="599300" y="77470"/>
                  </a:lnTo>
                  <a:lnTo>
                    <a:pt x="596569" y="77470"/>
                  </a:lnTo>
                  <a:lnTo>
                    <a:pt x="590207" y="80010"/>
                  </a:lnTo>
                  <a:lnTo>
                    <a:pt x="580313" y="90170"/>
                  </a:lnTo>
                  <a:lnTo>
                    <a:pt x="578904" y="91821"/>
                  </a:lnTo>
                  <a:lnTo>
                    <a:pt x="578904" y="189230"/>
                  </a:lnTo>
                  <a:lnTo>
                    <a:pt x="574509" y="198120"/>
                  </a:lnTo>
                  <a:lnTo>
                    <a:pt x="571525" y="201930"/>
                  </a:lnTo>
                  <a:lnTo>
                    <a:pt x="562317" y="208280"/>
                  </a:lnTo>
                  <a:lnTo>
                    <a:pt x="555891" y="210820"/>
                  </a:lnTo>
                  <a:lnTo>
                    <a:pt x="545426" y="217170"/>
                  </a:lnTo>
                  <a:lnTo>
                    <a:pt x="544042" y="219710"/>
                  </a:lnTo>
                  <a:lnTo>
                    <a:pt x="544233" y="227330"/>
                  </a:lnTo>
                  <a:lnTo>
                    <a:pt x="543356" y="228600"/>
                  </a:lnTo>
                  <a:lnTo>
                    <a:pt x="542899" y="231140"/>
                  </a:lnTo>
                  <a:lnTo>
                    <a:pt x="540994" y="229870"/>
                  </a:lnTo>
                  <a:lnTo>
                    <a:pt x="538568" y="228600"/>
                  </a:lnTo>
                  <a:lnTo>
                    <a:pt x="534479" y="223520"/>
                  </a:lnTo>
                  <a:lnTo>
                    <a:pt x="532257" y="219710"/>
                  </a:lnTo>
                  <a:lnTo>
                    <a:pt x="529615" y="214630"/>
                  </a:lnTo>
                  <a:lnTo>
                    <a:pt x="530987" y="212090"/>
                  </a:lnTo>
                  <a:lnTo>
                    <a:pt x="531672" y="210820"/>
                  </a:lnTo>
                  <a:lnTo>
                    <a:pt x="533209" y="208280"/>
                  </a:lnTo>
                  <a:lnTo>
                    <a:pt x="536651" y="203200"/>
                  </a:lnTo>
                  <a:lnTo>
                    <a:pt x="538759" y="200660"/>
                  </a:lnTo>
                  <a:lnTo>
                    <a:pt x="540816" y="196850"/>
                  </a:lnTo>
                  <a:lnTo>
                    <a:pt x="540677" y="195580"/>
                  </a:lnTo>
                  <a:lnTo>
                    <a:pt x="539534" y="194310"/>
                  </a:lnTo>
                  <a:lnTo>
                    <a:pt x="537768" y="194310"/>
                  </a:lnTo>
                  <a:lnTo>
                    <a:pt x="534301" y="195580"/>
                  </a:lnTo>
                  <a:lnTo>
                    <a:pt x="531901" y="198120"/>
                  </a:lnTo>
                  <a:lnTo>
                    <a:pt x="526554" y="200660"/>
                  </a:lnTo>
                  <a:lnTo>
                    <a:pt x="523913" y="200660"/>
                  </a:lnTo>
                  <a:lnTo>
                    <a:pt x="519849" y="196850"/>
                  </a:lnTo>
                  <a:lnTo>
                    <a:pt x="517969" y="196850"/>
                  </a:lnTo>
                  <a:lnTo>
                    <a:pt x="517194" y="196392"/>
                  </a:lnTo>
                  <a:lnTo>
                    <a:pt x="517194" y="414020"/>
                  </a:lnTo>
                  <a:lnTo>
                    <a:pt x="515785" y="415290"/>
                  </a:lnTo>
                  <a:lnTo>
                    <a:pt x="514515" y="416560"/>
                  </a:lnTo>
                  <a:lnTo>
                    <a:pt x="509651" y="419100"/>
                  </a:lnTo>
                  <a:lnTo>
                    <a:pt x="506234" y="419100"/>
                  </a:lnTo>
                  <a:lnTo>
                    <a:pt x="504367" y="420370"/>
                  </a:lnTo>
                  <a:lnTo>
                    <a:pt x="497027" y="420370"/>
                  </a:lnTo>
                  <a:lnTo>
                    <a:pt x="493890" y="417830"/>
                  </a:lnTo>
                  <a:lnTo>
                    <a:pt x="492861" y="410210"/>
                  </a:lnTo>
                  <a:lnTo>
                    <a:pt x="492544" y="410210"/>
                  </a:lnTo>
                  <a:lnTo>
                    <a:pt x="493407" y="406400"/>
                  </a:lnTo>
                  <a:lnTo>
                    <a:pt x="494284" y="403860"/>
                  </a:lnTo>
                  <a:lnTo>
                    <a:pt x="495071" y="400050"/>
                  </a:lnTo>
                  <a:lnTo>
                    <a:pt x="497293" y="401320"/>
                  </a:lnTo>
                  <a:lnTo>
                    <a:pt x="499478" y="403860"/>
                  </a:lnTo>
                  <a:lnTo>
                    <a:pt x="505625" y="406400"/>
                  </a:lnTo>
                  <a:lnTo>
                    <a:pt x="509638" y="408940"/>
                  </a:lnTo>
                  <a:lnTo>
                    <a:pt x="514934" y="411480"/>
                  </a:lnTo>
                  <a:lnTo>
                    <a:pt x="515950" y="412750"/>
                  </a:lnTo>
                  <a:lnTo>
                    <a:pt x="517194" y="414020"/>
                  </a:lnTo>
                  <a:lnTo>
                    <a:pt x="517194" y="196392"/>
                  </a:lnTo>
                  <a:lnTo>
                    <a:pt x="511644" y="193040"/>
                  </a:lnTo>
                  <a:lnTo>
                    <a:pt x="511162" y="193040"/>
                  </a:lnTo>
                  <a:lnTo>
                    <a:pt x="512953" y="186690"/>
                  </a:lnTo>
                  <a:lnTo>
                    <a:pt x="513676" y="184150"/>
                  </a:lnTo>
                  <a:lnTo>
                    <a:pt x="514794" y="181610"/>
                  </a:lnTo>
                  <a:lnTo>
                    <a:pt x="517118" y="175260"/>
                  </a:lnTo>
                  <a:lnTo>
                    <a:pt x="515708" y="172720"/>
                  </a:lnTo>
                  <a:lnTo>
                    <a:pt x="504736" y="170180"/>
                  </a:lnTo>
                  <a:lnTo>
                    <a:pt x="502970" y="163830"/>
                  </a:lnTo>
                  <a:lnTo>
                    <a:pt x="503872" y="158750"/>
                  </a:lnTo>
                  <a:lnTo>
                    <a:pt x="504240" y="156210"/>
                  </a:lnTo>
                  <a:lnTo>
                    <a:pt x="506133" y="153670"/>
                  </a:lnTo>
                  <a:lnTo>
                    <a:pt x="508457" y="152400"/>
                  </a:lnTo>
                  <a:lnTo>
                    <a:pt x="511568" y="153670"/>
                  </a:lnTo>
                  <a:lnTo>
                    <a:pt x="516496" y="160020"/>
                  </a:lnTo>
                  <a:lnTo>
                    <a:pt x="521614" y="160020"/>
                  </a:lnTo>
                  <a:lnTo>
                    <a:pt x="533222" y="161290"/>
                  </a:lnTo>
                  <a:lnTo>
                    <a:pt x="539534" y="161290"/>
                  </a:lnTo>
                  <a:lnTo>
                    <a:pt x="549871" y="162560"/>
                  </a:lnTo>
                  <a:lnTo>
                    <a:pt x="552818" y="165100"/>
                  </a:lnTo>
                  <a:lnTo>
                    <a:pt x="552411" y="175260"/>
                  </a:lnTo>
                  <a:lnTo>
                    <a:pt x="555256" y="177800"/>
                  </a:lnTo>
                  <a:lnTo>
                    <a:pt x="563562" y="181610"/>
                  </a:lnTo>
                  <a:lnTo>
                    <a:pt x="567931" y="182880"/>
                  </a:lnTo>
                  <a:lnTo>
                    <a:pt x="577532" y="186690"/>
                  </a:lnTo>
                  <a:lnTo>
                    <a:pt x="578904" y="189230"/>
                  </a:lnTo>
                  <a:lnTo>
                    <a:pt x="578904" y="91821"/>
                  </a:lnTo>
                  <a:lnTo>
                    <a:pt x="575970" y="95250"/>
                  </a:lnTo>
                  <a:lnTo>
                    <a:pt x="567702" y="104140"/>
                  </a:lnTo>
                  <a:lnTo>
                    <a:pt x="563308" y="106680"/>
                  </a:lnTo>
                  <a:lnTo>
                    <a:pt x="553529" y="106680"/>
                  </a:lnTo>
                  <a:lnTo>
                    <a:pt x="553529" y="139700"/>
                  </a:lnTo>
                  <a:lnTo>
                    <a:pt x="552742" y="140970"/>
                  </a:lnTo>
                  <a:lnTo>
                    <a:pt x="552589" y="142240"/>
                  </a:lnTo>
                  <a:lnTo>
                    <a:pt x="550976" y="147320"/>
                  </a:lnTo>
                  <a:lnTo>
                    <a:pt x="549833" y="151130"/>
                  </a:lnTo>
                  <a:lnTo>
                    <a:pt x="541312" y="151130"/>
                  </a:lnTo>
                  <a:lnTo>
                    <a:pt x="540308" y="147320"/>
                  </a:lnTo>
                  <a:lnTo>
                    <a:pt x="539902" y="146050"/>
                  </a:lnTo>
                  <a:lnTo>
                    <a:pt x="537845" y="139700"/>
                  </a:lnTo>
                  <a:lnTo>
                    <a:pt x="537032" y="137160"/>
                  </a:lnTo>
                  <a:lnTo>
                    <a:pt x="515391" y="137160"/>
                  </a:lnTo>
                  <a:lnTo>
                    <a:pt x="514426" y="134620"/>
                  </a:lnTo>
                  <a:lnTo>
                    <a:pt x="514629" y="132080"/>
                  </a:lnTo>
                  <a:lnTo>
                    <a:pt x="515353" y="130810"/>
                  </a:lnTo>
                  <a:lnTo>
                    <a:pt x="517613" y="128270"/>
                  </a:lnTo>
                  <a:lnTo>
                    <a:pt x="521690" y="127000"/>
                  </a:lnTo>
                  <a:lnTo>
                    <a:pt x="532917" y="129540"/>
                  </a:lnTo>
                  <a:lnTo>
                    <a:pt x="540499" y="130810"/>
                  </a:lnTo>
                  <a:lnTo>
                    <a:pt x="550176" y="134620"/>
                  </a:lnTo>
                  <a:lnTo>
                    <a:pt x="551662" y="138430"/>
                  </a:lnTo>
                  <a:lnTo>
                    <a:pt x="553529" y="139700"/>
                  </a:lnTo>
                  <a:lnTo>
                    <a:pt x="553529" y="106680"/>
                  </a:lnTo>
                  <a:lnTo>
                    <a:pt x="552615" y="106680"/>
                  </a:lnTo>
                  <a:lnTo>
                    <a:pt x="547852" y="105410"/>
                  </a:lnTo>
                  <a:lnTo>
                    <a:pt x="541705" y="104140"/>
                  </a:lnTo>
                  <a:lnTo>
                    <a:pt x="540042" y="101600"/>
                  </a:lnTo>
                  <a:lnTo>
                    <a:pt x="537083" y="95250"/>
                  </a:lnTo>
                  <a:lnTo>
                    <a:pt x="542150" y="83820"/>
                  </a:lnTo>
                  <a:lnTo>
                    <a:pt x="542721" y="82550"/>
                  </a:lnTo>
                  <a:lnTo>
                    <a:pt x="548906" y="80010"/>
                  </a:lnTo>
                  <a:lnTo>
                    <a:pt x="550545" y="80010"/>
                  </a:lnTo>
                  <a:lnTo>
                    <a:pt x="557657" y="78740"/>
                  </a:lnTo>
                  <a:lnTo>
                    <a:pt x="562914" y="74930"/>
                  </a:lnTo>
                  <a:lnTo>
                    <a:pt x="572795" y="64770"/>
                  </a:lnTo>
                  <a:lnTo>
                    <a:pt x="572782" y="58420"/>
                  </a:lnTo>
                  <a:lnTo>
                    <a:pt x="571449" y="55880"/>
                  </a:lnTo>
                  <a:lnTo>
                    <a:pt x="567461" y="48260"/>
                  </a:lnTo>
                  <a:lnTo>
                    <a:pt x="568731" y="45720"/>
                  </a:lnTo>
                  <a:lnTo>
                    <a:pt x="576186" y="40640"/>
                  </a:lnTo>
                  <a:lnTo>
                    <a:pt x="579996" y="38100"/>
                  </a:lnTo>
                  <a:lnTo>
                    <a:pt x="586244" y="33020"/>
                  </a:lnTo>
                  <a:lnTo>
                    <a:pt x="587578" y="30480"/>
                  </a:lnTo>
                  <a:lnTo>
                    <a:pt x="586181" y="22860"/>
                  </a:lnTo>
                  <a:lnTo>
                    <a:pt x="585724" y="20320"/>
                  </a:lnTo>
                  <a:lnTo>
                    <a:pt x="574611" y="13970"/>
                  </a:lnTo>
                  <a:lnTo>
                    <a:pt x="565404" y="17780"/>
                  </a:lnTo>
                  <a:lnTo>
                    <a:pt x="562356" y="20320"/>
                  </a:lnTo>
                  <a:lnTo>
                    <a:pt x="555332" y="22860"/>
                  </a:lnTo>
                  <a:lnTo>
                    <a:pt x="551903" y="22860"/>
                  </a:lnTo>
                  <a:lnTo>
                    <a:pt x="547687" y="17780"/>
                  </a:lnTo>
                  <a:lnTo>
                    <a:pt x="545922" y="16510"/>
                  </a:lnTo>
                  <a:lnTo>
                    <a:pt x="536600" y="10160"/>
                  </a:lnTo>
                  <a:lnTo>
                    <a:pt x="527545" y="11430"/>
                  </a:lnTo>
                  <a:lnTo>
                    <a:pt x="518820" y="20320"/>
                  </a:lnTo>
                  <a:lnTo>
                    <a:pt x="517067" y="19050"/>
                  </a:lnTo>
                  <a:lnTo>
                    <a:pt x="507834" y="13970"/>
                  </a:lnTo>
                  <a:lnTo>
                    <a:pt x="504139" y="11430"/>
                  </a:lnTo>
                  <a:lnTo>
                    <a:pt x="502297" y="10160"/>
                  </a:lnTo>
                  <a:lnTo>
                    <a:pt x="495452" y="6350"/>
                  </a:lnTo>
                  <a:lnTo>
                    <a:pt x="492633" y="6350"/>
                  </a:lnTo>
                  <a:lnTo>
                    <a:pt x="489864" y="10160"/>
                  </a:lnTo>
                  <a:lnTo>
                    <a:pt x="488340" y="7620"/>
                  </a:lnTo>
                  <a:lnTo>
                    <a:pt x="485330" y="5080"/>
                  </a:lnTo>
                  <a:lnTo>
                    <a:pt x="484238" y="3810"/>
                  </a:lnTo>
                  <a:lnTo>
                    <a:pt x="481520" y="1270"/>
                  </a:lnTo>
                  <a:lnTo>
                    <a:pt x="479958" y="1270"/>
                  </a:lnTo>
                  <a:lnTo>
                    <a:pt x="478523" y="0"/>
                  </a:lnTo>
                  <a:lnTo>
                    <a:pt x="477113" y="2540"/>
                  </a:lnTo>
                  <a:lnTo>
                    <a:pt x="476300" y="5080"/>
                  </a:lnTo>
                  <a:lnTo>
                    <a:pt x="476275" y="6350"/>
                  </a:lnTo>
                  <a:lnTo>
                    <a:pt x="475907" y="10160"/>
                  </a:lnTo>
                  <a:lnTo>
                    <a:pt x="473925" y="11430"/>
                  </a:lnTo>
                  <a:lnTo>
                    <a:pt x="468630" y="8890"/>
                  </a:lnTo>
                  <a:lnTo>
                    <a:pt x="467588" y="6350"/>
                  </a:lnTo>
                  <a:lnTo>
                    <a:pt x="465150" y="5080"/>
                  </a:lnTo>
                  <a:lnTo>
                    <a:pt x="463423" y="5080"/>
                  </a:lnTo>
                  <a:lnTo>
                    <a:pt x="457263" y="7620"/>
                  </a:lnTo>
                  <a:lnTo>
                    <a:pt x="451446" y="8890"/>
                  </a:lnTo>
                  <a:lnTo>
                    <a:pt x="444779" y="8890"/>
                  </a:lnTo>
                  <a:lnTo>
                    <a:pt x="444068" y="10160"/>
                  </a:lnTo>
                  <a:lnTo>
                    <a:pt x="438632" y="13970"/>
                  </a:lnTo>
                  <a:lnTo>
                    <a:pt x="433933" y="13970"/>
                  </a:lnTo>
                  <a:lnTo>
                    <a:pt x="427507" y="8890"/>
                  </a:lnTo>
                  <a:lnTo>
                    <a:pt x="425526" y="7620"/>
                  </a:lnTo>
                  <a:lnTo>
                    <a:pt x="420611" y="5080"/>
                  </a:lnTo>
                  <a:lnTo>
                    <a:pt x="410032" y="5080"/>
                  </a:lnTo>
                  <a:lnTo>
                    <a:pt x="405587" y="10160"/>
                  </a:lnTo>
                  <a:lnTo>
                    <a:pt x="404622" y="20320"/>
                  </a:lnTo>
                  <a:lnTo>
                    <a:pt x="409028" y="20320"/>
                  </a:lnTo>
                  <a:lnTo>
                    <a:pt x="413778" y="21590"/>
                  </a:lnTo>
                  <a:lnTo>
                    <a:pt x="416356" y="24130"/>
                  </a:lnTo>
                  <a:lnTo>
                    <a:pt x="415290" y="30480"/>
                  </a:lnTo>
                  <a:lnTo>
                    <a:pt x="420649" y="41910"/>
                  </a:lnTo>
                  <a:lnTo>
                    <a:pt x="422059" y="44450"/>
                  </a:lnTo>
                  <a:lnTo>
                    <a:pt x="421220" y="48260"/>
                  </a:lnTo>
                  <a:lnTo>
                    <a:pt x="416902" y="50800"/>
                  </a:lnTo>
                  <a:lnTo>
                    <a:pt x="414870" y="52070"/>
                  </a:lnTo>
                  <a:lnTo>
                    <a:pt x="412750" y="53340"/>
                  </a:lnTo>
                  <a:lnTo>
                    <a:pt x="403415" y="55880"/>
                  </a:lnTo>
                  <a:lnTo>
                    <a:pt x="394335" y="55880"/>
                  </a:lnTo>
                  <a:lnTo>
                    <a:pt x="385546" y="53340"/>
                  </a:lnTo>
                  <a:lnTo>
                    <a:pt x="377075" y="48260"/>
                  </a:lnTo>
                  <a:lnTo>
                    <a:pt x="370039" y="43180"/>
                  </a:lnTo>
                  <a:lnTo>
                    <a:pt x="364490" y="44450"/>
                  </a:lnTo>
                  <a:lnTo>
                    <a:pt x="357174" y="57150"/>
                  </a:lnTo>
                  <a:lnTo>
                    <a:pt x="355193" y="62230"/>
                  </a:lnTo>
                  <a:lnTo>
                    <a:pt x="351955" y="72390"/>
                  </a:lnTo>
                  <a:lnTo>
                    <a:pt x="353339" y="74930"/>
                  </a:lnTo>
                  <a:lnTo>
                    <a:pt x="360883" y="77470"/>
                  </a:lnTo>
                  <a:lnTo>
                    <a:pt x="363562" y="78740"/>
                  </a:lnTo>
                  <a:lnTo>
                    <a:pt x="369481" y="80010"/>
                  </a:lnTo>
                  <a:lnTo>
                    <a:pt x="373659" y="81280"/>
                  </a:lnTo>
                  <a:lnTo>
                    <a:pt x="379298" y="86360"/>
                  </a:lnTo>
                  <a:lnTo>
                    <a:pt x="382752" y="86360"/>
                  </a:lnTo>
                  <a:lnTo>
                    <a:pt x="392772" y="85090"/>
                  </a:lnTo>
                  <a:lnTo>
                    <a:pt x="398894" y="83820"/>
                  </a:lnTo>
                  <a:lnTo>
                    <a:pt x="411264" y="83820"/>
                  </a:lnTo>
                  <a:lnTo>
                    <a:pt x="417410" y="85090"/>
                  </a:lnTo>
                  <a:lnTo>
                    <a:pt x="423976" y="88900"/>
                  </a:lnTo>
                  <a:lnTo>
                    <a:pt x="424573" y="90170"/>
                  </a:lnTo>
                  <a:lnTo>
                    <a:pt x="425373" y="90170"/>
                  </a:lnTo>
                  <a:lnTo>
                    <a:pt x="424446" y="91440"/>
                  </a:lnTo>
                  <a:lnTo>
                    <a:pt x="423621" y="92710"/>
                  </a:lnTo>
                  <a:lnTo>
                    <a:pt x="418871" y="93980"/>
                  </a:lnTo>
                  <a:lnTo>
                    <a:pt x="414985" y="93980"/>
                  </a:lnTo>
                  <a:lnTo>
                    <a:pt x="409359" y="96520"/>
                  </a:lnTo>
                  <a:lnTo>
                    <a:pt x="407758" y="99060"/>
                  </a:lnTo>
                  <a:lnTo>
                    <a:pt x="405968" y="100330"/>
                  </a:lnTo>
                  <a:lnTo>
                    <a:pt x="407987" y="100330"/>
                  </a:lnTo>
                  <a:lnTo>
                    <a:pt x="409981" y="101600"/>
                  </a:lnTo>
                  <a:lnTo>
                    <a:pt x="421157" y="101600"/>
                  </a:lnTo>
                  <a:lnTo>
                    <a:pt x="425005" y="110490"/>
                  </a:lnTo>
                  <a:lnTo>
                    <a:pt x="427520" y="111760"/>
                  </a:lnTo>
                  <a:lnTo>
                    <a:pt x="436029" y="110490"/>
                  </a:lnTo>
                  <a:lnTo>
                    <a:pt x="440448" y="111760"/>
                  </a:lnTo>
                  <a:lnTo>
                    <a:pt x="449948" y="120650"/>
                  </a:lnTo>
                  <a:lnTo>
                    <a:pt x="456158" y="120650"/>
                  </a:lnTo>
                  <a:lnTo>
                    <a:pt x="465061" y="116840"/>
                  </a:lnTo>
                  <a:lnTo>
                    <a:pt x="469582" y="114300"/>
                  </a:lnTo>
                  <a:lnTo>
                    <a:pt x="475589" y="111760"/>
                  </a:lnTo>
                  <a:lnTo>
                    <a:pt x="481342" y="113030"/>
                  </a:lnTo>
                  <a:lnTo>
                    <a:pt x="486448" y="115570"/>
                  </a:lnTo>
                  <a:lnTo>
                    <a:pt x="490562" y="120650"/>
                  </a:lnTo>
                  <a:lnTo>
                    <a:pt x="493293" y="124472"/>
                  </a:lnTo>
                  <a:lnTo>
                    <a:pt x="492150" y="128270"/>
                  </a:lnTo>
                  <a:lnTo>
                    <a:pt x="484632" y="132080"/>
                  </a:lnTo>
                  <a:lnTo>
                    <a:pt x="481457" y="133350"/>
                  </a:lnTo>
                  <a:lnTo>
                    <a:pt x="475957" y="139700"/>
                  </a:lnTo>
                  <a:lnTo>
                    <a:pt x="472605" y="138430"/>
                  </a:lnTo>
                  <a:lnTo>
                    <a:pt x="461149" y="133350"/>
                  </a:lnTo>
                  <a:lnTo>
                    <a:pt x="456171" y="134620"/>
                  </a:lnTo>
                  <a:lnTo>
                    <a:pt x="451472" y="146050"/>
                  </a:lnTo>
                  <a:lnTo>
                    <a:pt x="452120" y="147320"/>
                  </a:lnTo>
                  <a:lnTo>
                    <a:pt x="459968" y="147320"/>
                  </a:lnTo>
                  <a:lnTo>
                    <a:pt x="464108" y="146050"/>
                  </a:lnTo>
                  <a:lnTo>
                    <a:pt x="474243" y="146050"/>
                  </a:lnTo>
                  <a:lnTo>
                    <a:pt x="477672" y="153670"/>
                  </a:lnTo>
                  <a:lnTo>
                    <a:pt x="480885" y="154940"/>
                  </a:lnTo>
                  <a:lnTo>
                    <a:pt x="491413" y="158750"/>
                  </a:lnTo>
                  <a:lnTo>
                    <a:pt x="491667" y="161290"/>
                  </a:lnTo>
                  <a:lnTo>
                    <a:pt x="487286" y="165074"/>
                  </a:lnTo>
                  <a:lnTo>
                    <a:pt x="487286" y="505460"/>
                  </a:lnTo>
                  <a:lnTo>
                    <a:pt x="485355" y="511810"/>
                  </a:lnTo>
                  <a:lnTo>
                    <a:pt x="480720" y="513080"/>
                  </a:lnTo>
                  <a:lnTo>
                    <a:pt x="476999" y="511810"/>
                  </a:lnTo>
                  <a:lnTo>
                    <a:pt x="475284" y="511810"/>
                  </a:lnTo>
                  <a:lnTo>
                    <a:pt x="473367" y="510540"/>
                  </a:lnTo>
                  <a:lnTo>
                    <a:pt x="471017" y="508000"/>
                  </a:lnTo>
                  <a:lnTo>
                    <a:pt x="469582" y="505460"/>
                  </a:lnTo>
                  <a:lnTo>
                    <a:pt x="470255" y="501650"/>
                  </a:lnTo>
                  <a:lnTo>
                    <a:pt x="473417" y="500380"/>
                  </a:lnTo>
                  <a:lnTo>
                    <a:pt x="479132" y="500380"/>
                  </a:lnTo>
                  <a:lnTo>
                    <a:pt x="485305" y="502920"/>
                  </a:lnTo>
                  <a:lnTo>
                    <a:pt x="487286" y="505460"/>
                  </a:lnTo>
                  <a:lnTo>
                    <a:pt x="487286" y="165074"/>
                  </a:lnTo>
                  <a:lnTo>
                    <a:pt x="485775" y="166370"/>
                  </a:lnTo>
                  <a:lnTo>
                    <a:pt x="485279" y="166370"/>
                  </a:lnTo>
                  <a:lnTo>
                    <a:pt x="471068" y="175260"/>
                  </a:lnTo>
                  <a:lnTo>
                    <a:pt x="466801" y="177609"/>
                  </a:lnTo>
                  <a:lnTo>
                    <a:pt x="466801" y="556260"/>
                  </a:lnTo>
                  <a:lnTo>
                    <a:pt x="466331" y="558800"/>
                  </a:lnTo>
                  <a:lnTo>
                    <a:pt x="465874" y="563880"/>
                  </a:lnTo>
                  <a:lnTo>
                    <a:pt x="464718" y="567690"/>
                  </a:lnTo>
                  <a:lnTo>
                    <a:pt x="463842" y="570230"/>
                  </a:lnTo>
                  <a:lnTo>
                    <a:pt x="462559" y="570915"/>
                  </a:lnTo>
                  <a:lnTo>
                    <a:pt x="462559" y="603250"/>
                  </a:lnTo>
                  <a:lnTo>
                    <a:pt x="461073" y="604520"/>
                  </a:lnTo>
                  <a:lnTo>
                    <a:pt x="459600" y="607060"/>
                  </a:lnTo>
                  <a:lnTo>
                    <a:pt x="452742" y="607060"/>
                  </a:lnTo>
                  <a:lnTo>
                    <a:pt x="447382" y="605790"/>
                  </a:lnTo>
                  <a:lnTo>
                    <a:pt x="432092" y="605790"/>
                  </a:lnTo>
                  <a:lnTo>
                    <a:pt x="424256" y="604520"/>
                  </a:lnTo>
                  <a:lnTo>
                    <a:pt x="421309" y="604520"/>
                  </a:lnTo>
                  <a:lnTo>
                    <a:pt x="417360" y="603250"/>
                  </a:lnTo>
                  <a:lnTo>
                    <a:pt x="415785" y="601980"/>
                  </a:lnTo>
                  <a:lnTo>
                    <a:pt x="415683" y="599440"/>
                  </a:lnTo>
                  <a:lnTo>
                    <a:pt x="417258" y="598170"/>
                  </a:lnTo>
                  <a:lnTo>
                    <a:pt x="419557" y="596900"/>
                  </a:lnTo>
                  <a:lnTo>
                    <a:pt x="421093" y="596900"/>
                  </a:lnTo>
                  <a:lnTo>
                    <a:pt x="427507" y="593090"/>
                  </a:lnTo>
                  <a:lnTo>
                    <a:pt x="428561" y="589280"/>
                  </a:lnTo>
                  <a:lnTo>
                    <a:pt x="423011" y="581660"/>
                  </a:lnTo>
                  <a:lnTo>
                    <a:pt x="421170" y="579120"/>
                  </a:lnTo>
                  <a:lnTo>
                    <a:pt x="416140" y="576580"/>
                  </a:lnTo>
                  <a:lnTo>
                    <a:pt x="406908" y="574040"/>
                  </a:lnTo>
                  <a:lnTo>
                    <a:pt x="403910" y="574040"/>
                  </a:lnTo>
                  <a:lnTo>
                    <a:pt x="396951" y="571500"/>
                  </a:lnTo>
                  <a:lnTo>
                    <a:pt x="393776" y="568960"/>
                  </a:lnTo>
                  <a:lnTo>
                    <a:pt x="390194" y="562610"/>
                  </a:lnTo>
                  <a:lnTo>
                    <a:pt x="387197" y="561340"/>
                  </a:lnTo>
                  <a:lnTo>
                    <a:pt x="381152" y="563880"/>
                  </a:lnTo>
                  <a:lnTo>
                    <a:pt x="377431" y="566420"/>
                  </a:lnTo>
                  <a:lnTo>
                    <a:pt x="371195" y="581660"/>
                  </a:lnTo>
                  <a:lnTo>
                    <a:pt x="367715" y="580390"/>
                  </a:lnTo>
                  <a:lnTo>
                    <a:pt x="356514" y="579120"/>
                  </a:lnTo>
                  <a:lnTo>
                    <a:pt x="356387" y="576580"/>
                  </a:lnTo>
                  <a:lnTo>
                    <a:pt x="356882" y="575310"/>
                  </a:lnTo>
                  <a:lnTo>
                    <a:pt x="357390" y="574040"/>
                  </a:lnTo>
                  <a:lnTo>
                    <a:pt x="366356" y="572770"/>
                  </a:lnTo>
                  <a:lnTo>
                    <a:pt x="369277" y="570230"/>
                  </a:lnTo>
                  <a:lnTo>
                    <a:pt x="370700" y="560070"/>
                  </a:lnTo>
                  <a:lnTo>
                    <a:pt x="373761" y="557530"/>
                  </a:lnTo>
                  <a:lnTo>
                    <a:pt x="381457" y="556260"/>
                  </a:lnTo>
                  <a:lnTo>
                    <a:pt x="384048" y="553720"/>
                  </a:lnTo>
                  <a:lnTo>
                    <a:pt x="394728" y="547370"/>
                  </a:lnTo>
                  <a:lnTo>
                    <a:pt x="398919" y="548640"/>
                  </a:lnTo>
                  <a:lnTo>
                    <a:pt x="405536" y="554990"/>
                  </a:lnTo>
                  <a:lnTo>
                    <a:pt x="407517" y="557530"/>
                  </a:lnTo>
                  <a:lnTo>
                    <a:pt x="409625" y="558800"/>
                  </a:lnTo>
                  <a:lnTo>
                    <a:pt x="441477" y="588010"/>
                  </a:lnTo>
                  <a:lnTo>
                    <a:pt x="446481" y="593090"/>
                  </a:lnTo>
                  <a:lnTo>
                    <a:pt x="453986" y="598170"/>
                  </a:lnTo>
                  <a:lnTo>
                    <a:pt x="456615" y="598182"/>
                  </a:lnTo>
                  <a:lnTo>
                    <a:pt x="460260" y="600710"/>
                  </a:lnTo>
                  <a:lnTo>
                    <a:pt x="461352" y="601980"/>
                  </a:lnTo>
                  <a:lnTo>
                    <a:pt x="462559" y="603250"/>
                  </a:lnTo>
                  <a:lnTo>
                    <a:pt x="462559" y="570915"/>
                  </a:lnTo>
                  <a:lnTo>
                    <a:pt x="461441" y="571500"/>
                  </a:lnTo>
                  <a:lnTo>
                    <a:pt x="454380" y="568960"/>
                  </a:lnTo>
                  <a:lnTo>
                    <a:pt x="436841" y="547370"/>
                  </a:lnTo>
                  <a:lnTo>
                    <a:pt x="436448" y="546100"/>
                  </a:lnTo>
                  <a:lnTo>
                    <a:pt x="436054" y="544830"/>
                  </a:lnTo>
                  <a:lnTo>
                    <a:pt x="433133" y="538480"/>
                  </a:lnTo>
                  <a:lnTo>
                    <a:pt x="432193" y="537210"/>
                  </a:lnTo>
                  <a:lnTo>
                    <a:pt x="428205" y="528320"/>
                  </a:lnTo>
                  <a:lnTo>
                    <a:pt x="428383" y="528320"/>
                  </a:lnTo>
                  <a:lnTo>
                    <a:pt x="435419" y="521970"/>
                  </a:lnTo>
                  <a:lnTo>
                    <a:pt x="436943" y="519430"/>
                  </a:lnTo>
                  <a:lnTo>
                    <a:pt x="443496" y="510540"/>
                  </a:lnTo>
                  <a:lnTo>
                    <a:pt x="447395" y="510540"/>
                  </a:lnTo>
                  <a:lnTo>
                    <a:pt x="454279" y="520700"/>
                  </a:lnTo>
                  <a:lnTo>
                    <a:pt x="456946" y="524510"/>
                  </a:lnTo>
                  <a:lnTo>
                    <a:pt x="463181" y="530860"/>
                  </a:lnTo>
                  <a:lnTo>
                    <a:pt x="465315" y="535940"/>
                  </a:lnTo>
                  <a:lnTo>
                    <a:pt x="466801" y="556260"/>
                  </a:lnTo>
                  <a:lnTo>
                    <a:pt x="466801" y="177609"/>
                  </a:lnTo>
                  <a:lnTo>
                    <a:pt x="460667" y="180975"/>
                  </a:lnTo>
                  <a:lnTo>
                    <a:pt x="460667" y="334010"/>
                  </a:lnTo>
                  <a:lnTo>
                    <a:pt x="454621" y="344170"/>
                  </a:lnTo>
                  <a:lnTo>
                    <a:pt x="451408" y="347116"/>
                  </a:lnTo>
                  <a:lnTo>
                    <a:pt x="451408" y="378460"/>
                  </a:lnTo>
                  <a:lnTo>
                    <a:pt x="449846" y="382270"/>
                  </a:lnTo>
                  <a:lnTo>
                    <a:pt x="450469" y="384810"/>
                  </a:lnTo>
                  <a:lnTo>
                    <a:pt x="450278" y="392430"/>
                  </a:lnTo>
                  <a:lnTo>
                    <a:pt x="446214" y="398780"/>
                  </a:lnTo>
                  <a:lnTo>
                    <a:pt x="438518" y="400050"/>
                  </a:lnTo>
                  <a:lnTo>
                    <a:pt x="435483" y="400050"/>
                  </a:lnTo>
                  <a:lnTo>
                    <a:pt x="432828" y="397510"/>
                  </a:lnTo>
                  <a:lnTo>
                    <a:pt x="432549" y="394970"/>
                  </a:lnTo>
                  <a:lnTo>
                    <a:pt x="432409" y="393700"/>
                  </a:lnTo>
                  <a:lnTo>
                    <a:pt x="432968" y="392430"/>
                  </a:lnTo>
                  <a:lnTo>
                    <a:pt x="435063" y="384810"/>
                  </a:lnTo>
                  <a:lnTo>
                    <a:pt x="440931" y="381000"/>
                  </a:lnTo>
                  <a:lnTo>
                    <a:pt x="446163" y="379730"/>
                  </a:lnTo>
                  <a:lnTo>
                    <a:pt x="451408" y="378460"/>
                  </a:lnTo>
                  <a:lnTo>
                    <a:pt x="451408" y="347116"/>
                  </a:lnTo>
                  <a:lnTo>
                    <a:pt x="450456" y="347980"/>
                  </a:lnTo>
                  <a:lnTo>
                    <a:pt x="447281" y="349250"/>
                  </a:lnTo>
                  <a:lnTo>
                    <a:pt x="443941" y="347980"/>
                  </a:lnTo>
                  <a:lnTo>
                    <a:pt x="442887" y="345440"/>
                  </a:lnTo>
                  <a:lnTo>
                    <a:pt x="442163" y="344170"/>
                  </a:lnTo>
                  <a:lnTo>
                    <a:pt x="442328" y="335280"/>
                  </a:lnTo>
                  <a:lnTo>
                    <a:pt x="446443" y="332740"/>
                  </a:lnTo>
                  <a:lnTo>
                    <a:pt x="450570" y="330200"/>
                  </a:lnTo>
                  <a:lnTo>
                    <a:pt x="457720" y="332740"/>
                  </a:lnTo>
                  <a:lnTo>
                    <a:pt x="459638" y="332740"/>
                  </a:lnTo>
                  <a:lnTo>
                    <a:pt x="460667" y="334010"/>
                  </a:lnTo>
                  <a:lnTo>
                    <a:pt x="460667" y="180975"/>
                  </a:lnTo>
                  <a:lnTo>
                    <a:pt x="450253" y="186690"/>
                  </a:lnTo>
                  <a:lnTo>
                    <a:pt x="442480" y="186690"/>
                  </a:lnTo>
                  <a:lnTo>
                    <a:pt x="436156" y="185420"/>
                  </a:lnTo>
                  <a:lnTo>
                    <a:pt x="430491" y="184289"/>
                  </a:lnTo>
                  <a:lnTo>
                    <a:pt x="430491" y="394970"/>
                  </a:lnTo>
                  <a:lnTo>
                    <a:pt x="429082" y="401320"/>
                  </a:lnTo>
                  <a:lnTo>
                    <a:pt x="427431" y="405130"/>
                  </a:lnTo>
                  <a:lnTo>
                    <a:pt x="421690" y="410210"/>
                  </a:lnTo>
                  <a:lnTo>
                    <a:pt x="419227" y="410210"/>
                  </a:lnTo>
                  <a:lnTo>
                    <a:pt x="417322" y="408686"/>
                  </a:lnTo>
                  <a:lnTo>
                    <a:pt x="417322" y="541020"/>
                  </a:lnTo>
                  <a:lnTo>
                    <a:pt x="417182" y="543560"/>
                  </a:lnTo>
                  <a:lnTo>
                    <a:pt x="416077" y="544830"/>
                  </a:lnTo>
                  <a:lnTo>
                    <a:pt x="405714" y="543560"/>
                  </a:lnTo>
                  <a:lnTo>
                    <a:pt x="395351" y="542290"/>
                  </a:lnTo>
                  <a:lnTo>
                    <a:pt x="393979" y="541020"/>
                  </a:lnTo>
                  <a:lnTo>
                    <a:pt x="392722" y="539750"/>
                  </a:lnTo>
                  <a:lnTo>
                    <a:pt x="390613" y="535940"/>
                  </a:lnTo>
                  <a:lnTo>
                    <a:pt x="388073" y="535940"/>
                  </a:lnTo>
                  <a:lnTo>
                    <a:pt x="381165" y="533400"/>
                  </a:lnTo>
                  <a:lnTo>
                    <a:pt x="379768" y="532282"/>
                  </a:lnTo>
                  <a:lnTo>
                    <a:pt x="379768" y="547370"/>
                  </a:lnTo>
                  <a:lnTo>
                    <a:pt x="378891" y="548640"/>
                  </a:lnTo>
                  <a:lnTo>
                    <a:pt x="378345" y="551180"/>
                  </a:lnTo>
                  <a:lnTo>
                    <a:pt x="373913" y="553720"/>
                  </a:lnTo>
                  <a:lnTo>
                    <a:pt x="369138" y="552450"/>
                  </a:lnTo>
                  <a:lnTo>
                    <a:pt x="365658" y="548640"/>
                  </a:lnTo>
                  <a:lnTo>
                    <a:pt x="369443" y="547370"/>
                  </a:lnTo>
                  <a:lnTo>
                    <a:pt x="372795" y="546100"/>
                  </a:lnTo>
                  <a:lnTo>
                    <a:pt x="376250" y="544830"/>
                  </a:lnTo>
                  <a:lnTo>
                    <a:pt x="377266" y="544830"/>
                  </a:lnTo>
                  <a:lnTo>
                    <a:pt x="378587" y="546100"/>
                  </a:lnTo>
                  <a:lnTo>
                    <a:pt x="379768" y="547370"/>
                  </a:lnTo>
                  <a:lnTo>
                    <a:pt x="379768" y="532282"/>
                  </a:lnTo>
                  <a:lnTo>
                    <a:pt x="377990" y="530860"/>
                  </a:lnTo>
                  <a:lnTo>
                    <a:pt x="378142" y="525780"/>
                  </a:lnTo>
                  <a:lnTo>
                    <a:pt x="378218" y="523240"/>
                  </a:lnTo>
                  <a:lnTo>
                    <a:pt x="376809" y="521970"/>
                  </a:lnTo>
                  <a:lnTo>
                    <a:pt x="371779" y="523240"/>
                  </a:lnTo>
                  <a:lnTo>
                    <a:pt x="368871" y="525780"/>
                  </a:lnTo>
                  <a:lnTo>
                    <a:pt x="366191" y="518160"/>
                  </a:lnTo>
                  <a:lnTo>
                    <a:pt x="368414" y="511810"/>
                  </a:lnTo>
                  <a:lnTo>
                    <a:pt x="377088" y="510540"/>
                  </a:lnTo>
                  <a:lnTo>
                    <a:pt x="380822" y="506730"/>
                  </a:lnTo>
                  <a:lnTo>
                    <a:pt x="386003" y="497840"/>
                  </a:lnTo>
                  <a:lnTo>
                    <a:pt x="389851" y="496570"/>
                  </a:lnTo>
                  <a:lnTo>
                    <a:pt x="399199" y="502920"/>
                  </a:lnTo>
                  <a:lnTo>
                    <a:pt x="404406" y="506730"/>
                  </a:lnTo>
                  <a:lnTo>
                    <a:pt x="411619" y="513080"/>
                  </a:lnTo>
                  <a:lnTo>
                    <a:pt x="412445" y="515620"/>
                  </a:lnTo>
                  <a:lnTo>
                    <a:pt x="411302" y="520700"/>
                  </a:lnTo>
                  <a:lnTo>
                    <a:pt x="412191" y="524510"/>
                  </a:lnTo>
                  <a:lnTo>
                    <a:pt x="413905" y="530860"/>
                  </a:lnTo>
                  <a:lnTo>
                    <a:pt x="415493" y="534670"/>
                  </a:lnTo>
                  <a:lnTo>
                    <a:pt x="417322" y="541020"/>
                  </a:lnTo>
                  <a:lnTo>
                    <a:pt x="417322" y="408686"/>
                  </a:lnTo>
                  <a:lnTo>
                    <a:pt x="414502" y="406400"/>
                  </a:lnTo>
                  <a:lnTo>
                    <a:pt x="415366" y="405130"/>
                  </a:lnTo>
                  <a:lnTo>
                    <a:pt x="420268" y="398780"/>
                  </a:lnTo>
                  <a:lnTo>
                    <a:pt x="424510" y="396240"/>
                  </a:lnTo>
                  <a:lnTo>
                    <a:pt x="430491" y="394970"/>
                  </a:lnTo>
                  <a:lnTo>
                    <a:pt x="430491" y="184289"/>
                  </a:lnTo>
                  <a:lnTo>
                    <a:pt x="430085" y="184213"/>
                  </a:lnTo>
                  <a:lnTo>
                    <a:pt x="430085" y="339090"/>
                  </a:lnTo>
                  <a:lnTo>
                    <a:pt x="426085" y="344170"/>
                  </a:lnTo>
                  <a:lnTo>
                    <a:pt x="423900" y="345440"/>
                  </a:lnTo>
                  <a:lnTo>
                    <a:pt x="417182" y="351790"/>
                  </a:lnTo>
                  <a:lnTo>
                    <a:pt x="413359" y="355600"/>
                  </a:lnTo>
                  <a:lnTo>
                    <a:pt x="412369" y="368300"/>
                  </a:lnTo>
                  <a:lnTo>
                    <a:pt x="408343" y="370840"/>
                  </a:lnTo>
                  <a:lnTo>
                    <a:pt x="398411" y="370840"/>
                  </a:lnTo>
                  <a:lnTo>
                    <a:pt x="394665" y="369570"/>
                  </a:lnTo>
                  <a:lnTo>
                    <a:pt x="393496" y="367601"/>
                  </a:lnTo>
                  <a:lnTo>
                    <a:pt x="393496" y="440690"/>
                  </a:lnTo>
                  <a:lnTo>
                    <a:pt x="393382" y="450850"/>
                  </a:lnTo>
                  <a:lnTo>
                    <a:pt x="388454" y="454660"/>
                  </a:lnTo>
                  <a:lnTo>
                    <a:pt x="380377" y="455930"/>
                  </a:lnTo>
                  <a:lnTo>
                    <a:pt x="376682" y="455930"/>
                  </a:lnTo>
                  <a:lnTo>
                    <a:pt x="374764" y="454660"/>
                  </a:lnTo>
                  <a:lnTo>
                    <a:pt x="374942" y="452120"/>
                  </a:lnTo>
                  <a:lnTo>
                    <a:pt x="375031" y="449580"/>
                  </a:lnTo>
                  <a:lnTo>
                    <a:pt x="374929" y="444500"/>
                  </a:lnTo>
                  <a:lnTo>
                    <a:pt x="374992" y="440690"/>
                  </a:lnTo>
                  <a:lnTo>
                    <a:pt x="375246" y="436880"/>
                  </a:lnTo>
                  <a:lnTo>
                    <a:pt x="377088" y="435610"/>
                  </a:lnTo>
                  <a:lnTo>
                    <a:pt x="383908" y="435610"/>
                  </a:lnTo>
                  <a:lnTo>
                    <a:pt x="387794" y="436880"/>
                  </a:lnTo>
                  <a:lnTo>
                    <a:pt x="392480" y="438150"/>
                  </a:lnTo>
                  <a:lnTo>
                    <a:pt x="393496" y="440690"/>
                  </a:lnTo>
                  <a:lnTo>
                    <a:pt x="393496" y="367601"/>
                  </a:lnTo>
                  <a:lnTo>
                    <a:pt x="389407" y="360680"/>
                  </a:lnTo>
                  <a:lnTo>
                    <a:pt x="386448" y="360680"/>
                  </a:lnTo>
                  <a:lnTo>
                    <a:pt x="380326" y="367030"/>
                  </a:lnTo>
                  <a:lnTo>
                    <a:pt x="377545" y="368300"/>
                  </a:lnTo>
                  <a:lnTo>
                    <a:pt x="373380" y="370840"/>
                  </a:lnTo>
                  <a:lnTo>
                    <a:pt x="371144" y="369735"/>
                  </a:lnTo>
                  <a:lnTo>
                    <a:pt x="371144" y="481330"/>
                  </a:lnTo>
                  <a:lnTo>
                    <a:pt x="369265" y="481330"/>
                  </a:lnTo>
                  <a:lnTo>
                    <a:pt x="367322" y="482600"/>
                  </a:lnTo>
                  <a:lnTo>
                    <a:pt x="360260" y="481330"/>
                  </a:lnTo>
                  <a:lnTo>
                    <a:pt x="358279" y="480060"/>
                  </a:lnTo>
                  <a:lnTo>
                    <a:pt x="356298" y="478790"/>
                  </a:lnTo>
                  <a:lnTo>
                    <a:pt x="353910" y="473710"/>
                  </a:lnTo>
                  <a:lnTo>
                    <a:pt x="353618" y="473710"/>
                  </a:lnTo>
                  <a:lnTo>
                    <a:pt x="353187" y="472440"/>
                  </a:lnTo>
                  <a:lnTo>
                    <a:pt x="352412" y="472440"/>
                  </a:lnTo>
                  <a:lnTo>
                    <a:pt x="351790" y="473710"/>
                  </a:lnTo>
                  <a:lnTo>
                    <a:pt x="351434" y="473710"/>
                  </a:lnTo>
                  <a:lnTo>
                    <a:pt x="350748" y="475132"/>
                  </a:lnTo>
                  <a:lnTo>
                    <a:pt x="350748" y="579120"/>
                  </a:lnTo>
                  <a:lnTo>
                    <a:pt x="350062" y="580390"/>
                  </a:lnTo>
                  <a:lnTo>
                    <a:pt x="349262" y="581660"/>
                  </a:lnTo>
                  <a:lnTo>
                    <a:pt x="347929" y="582930"/>
                  </a:lnTo>
                  <a:lnTo>
                    <a:pt x="341096" y="588010"/>
                  </a:lnTo>
                  <a:lnTo>
                    <a:pt x="338518" y="591820"/>
                  </a:lnTo>
                  <a:lnTo>
                    <a:pt x="338785" y="601980"/>
                  </a:lnTo>
                  <a:lnTo>
                    <a:pt x="333743" y="604520"/>
                  </a:lnTo>
                  <a:lnTo>
                    <a:pt x="323037" y="605790"/>
                  </a:lnTo>
                  <a:lnTo>
                    <a:pt x="320827" y="603250"/>
                  </a:lnTo>
                  <a:lnTo>
                    <a:pt x="320128" y="598170"/>
                  </a:lnTo>
                  <a:lnTo>
                    <a:pt x="319074" y="590550"/>
                  </a:lnTo>
                  <a:lnTo>
                    <a:pt x="322300" y="584200"/>
                  </a:lnTo>
                  <a:lnTo>
                    <a:pt x="328053" y="581660"/>
                  </a:lnTo>
                  <a:lnTo>
                    <a:pt x="333819" y="579120"/>
                  </a:lnTo>
                  <a:lnTo>
                    <a:pt x="339483" y="577850"/>
                  </a:lnTo>
                  <a:lnTo>
                    <a:pt x="344944" y="575310"/>
                  </a:lnTo>
                  <a:lnTo>
                    <a:pt x="345008" y="576580"/>
                  </a:lnTo>
                  <a:lnTo>
                    <a:pt x="348678" y="576580"/>
                  </a:lnTo>
                  <a:lnTo>
                    <a:pt x="350443" y="577850"/>
                  </a:lnTo>
                  <a:lnTo>
                    <a:pt x="350748" y="579120"/>
                  </a:lnTo>
                  <a:lnTo>
                    <a:pt x="350748" y="475132"/>
                  </a:lnTo>
                  <a:lnTo>
                    <a:pt x="350202" y="476250"/>
                  </a:lnTo>
                  <a:lnTo>
                    <a:pt x="349885" y="480060"/>
                  </a:lnTo>
                  <a:lnTo>
                    <a:pt x="344716" y="478790"/>
                  </a:lnTo>
                  <a:lnTo>
                    <a:pt x="342049" y="476250"/>
                  </a:lnTo>
                  <a:lnTo>
                    <a:pt x="341350" y="474980"/>
                  </a:lnTo>
                  <a:lnTo>
                    <a:pt x="339966" y="472440"/>
                  </a:lnTo>
                  <a:lnTo>
                    <a:pt x="341490" y="469900"/>
                  </a:lnTo>
                  <a:lnTo>
                    <a:pt x="349783" y="464820"/>
                  </a:lnTo>
                  <a:lnTo>
                    <a:pt x="355498" y="464820"/>
                  </a:lnTo>
                  <a:lnTo>
                    <a:pt x="364172" y="469900"/>
                  </a:lnTo>
                  <a:lnTo>
                    <a:pt x="367093" y="473710"/>
                  </a:lnTo>
                  <a:lnTo>
                    <a:pt x="369811" y="476250"/>
                  </a:lnTo>
                  <a:lnTo>
                    <a:pt x="370852" y="477520"/>
                  </a:lnTo>
                  <a:lnTo>
                    <a:pt x="370738" y="480060"/>
                  </a:lnTo>
                  <a:lnTo>
                    <a:pt x="371144" y="481330"/>
                  </a:lnTo>
                  <a:lnTo>
                    <a:pt x="371144" y="369735"/>
                  </a:lnTo>
                  <a:lnTo>
                    <a:pt x="370814" y="369570"/>
                  </a:lnTo>
                  <a:lnTo>
                    <a:pt x="368731" y="368300"/>
                  </a:lnTo>
                  <a:lnTo>
                    <a:pt x="368681" y="365760"/>
                  </a:lnTo>
                  <a:lnTo>
                    <a:pt x="369366" y="361950"/>
                  </a:lnTo>
                  <a:lnTo>
                    <a:pt x="370344" y="359410"/>
                  </a:lnTo>
                  <a:lnTo>
                    <a:pt x="372389" y="353060"/>
                  </a:lnTo>
                  <a:lnTo>
                    <a:pt x="372681" y="350520"/>
                  </a:lnTo>
                  <a:lnTo>
                    <a:pt x="371246" y="345440"/>
                  </a:lnTo>
                  <a:lnTo>
                    <a:pt x="370890" y="344170"/>
                  </a:lnTo>
                  <a:lnTo>
                    <a:pt x="371563" y="341630"/>
                  </a:lnTo>
                  <a:lnTo>
                    <a:pt x="374269" y="340360"/>
                  </a:lnTo>
                  <a:lnTo>
                    <a:pt x="377393" y="340360"/>
                  </a:lnTo>
                  <a:lnTo>
                    <a:pt x="382003" y="344170"/>
                  </a:lnTo>
                  <a:lnTo>
                    <a:pt x="384632" y="347980"/>
                  </a:lnTo>
                  <a:lnTo>
                    <a:pt x="392645" y="356870"/>
                  </a:lnTo>
                  <a:lnTo>
                    <a:pt x="394779" y="356870"/>
                  </a:lnTo>
                  <a:lnTo>
                    <a:pt x="402590" y="347980"/>
                  </a:lnTo>
                  <a:lnTo>
                    <a:pt x="405257" y="345440"/>
                  </a:lnTo>
                  <a:lnTo>
                    <a:pt x="411403" y="345440"/>
                  </a:lnTo>
                  <a:lnTo>
                    <a:pt x="413169" y="342900"/>
                  </a:lnTo>
                  <a:lnTo>
                    <a:pt x="416090" y="340360"/>
                  </a:lnTo>
                  <a:lnTo>
                    <a:pt x="417360" y="337820"/>
                  </a:lnTo>
                  <a:lnTo>
                    <a:pt x="420789" y="332740"/>
                  </a:lnTo>
                  <a:lnTo>
                    <a:pt x="423049" y="332740"/>
                  </a:lnTo>
                  <a:lnTo>
                    <a:pt x="425411" y="334010"/>
                  </a:lnTo>
                  <a:lnTo>
                    <a:pt x="427774" y="336550"/>
                  </a:lnTo>
                  <a:lnTo>
                    <a:pt x="430085" y="339090"/>
                  </a:lnTo>
                  <a:lnTo>
                    <a:pt x="430085" y="184213"/>
                  </a:lnTo>
                  <a:lnTo>
                    <a:pt x="429831" y="184150"/>
                  </a:lnTo>
                  <a:lnTo>
                    <a:pt x="429120" y="182880"/>
                  </a:lnTo>
                  <a:lnTo>
                    <a:pt x="428409" y="181610"/>
                  </a:lnTo>
                  <a:lnTo>
                    <a:pt x="428866" y="179070"/>
                  </a:lnTo>
                  <a:lnTo>
                    <a:pt x="429806" y="173990"/>
                  </a:lnTo>
                  <a:lnTo>
                    <a:pt x="430568" y="172720"/>
                  </a:lnTo>
                  <a:lnTo>
                    <a:pt x="431927" y="163830"/>
                  </a:lnTo>
                  <a:lnTo>
                    <a:pt x="430034" y="162560"/>
                  </a:lnTo>
                  <a:lnTo>
                    <a:pt x="423037" y="160870"/>
                  </a:lnTo>
                  <a:lnTo>
                    <a:pt x="423037" y="287020"/>
                  </a:lnTo>
                  <a:lnTo>
                    <a:pt x="416826" y="295910"/>
                  </a:lnTo>
                  <a:lnTo>
                    <a:pt x="415696" y="300990"/>
                  </a:lnTo>
                  <a:lnTo>
                    <a:pt x="413359" y="311150"/>
                  </a:lnTo>
                  <a:lnTo>
                    <a:pt x="410705" y="312420"/>
                  </a:lnTo>
                  <a:lnTo>
                    <a:pt x="401078" y="307340"/>
                  </a:lnTo>
                  <a:lnTo>
                    <a:pt x="396722" y="304800"/>
                  </a:lnTo>
                  <a:lnTo>
                    <a:pt x="386461" y="298450"/>
                  </a:lnTo>
                  <a:lnTo>
                    <a:pt x="384733" y="293370"/>
                  </a:lnTo>
                  <a:lnTo>
                    <a:pt x="386219" y="289560"/>
                  </a:lnTo>
                  <a:lnTo>
                    <a:pt x="386715" y="288290"/>
                  </a:lnTo>
                  <a:lnTo>
                    <a:pt x="387159" y="287020"/>
                  </a:lnTo>
                  <a:lnTo>
                    <a:pt x="388924" y="281940"/>
                  </a:lnTo>
                  <a:lnTo>
                    <a:pt x="392684" y="279400"/>
                  </a:lnTo>
                  <a:lnTo>
                    <a:pt x="410349" y="279400"/>
                  </a:lnTo>
                  <a:lnTo>
                    <a:pt x="420370" y="281940"/>
                  </a:lnTo>
                  <a:lnTo>
                    <a:pt x="423037" y="287020"/>
                  </a:lnTo>
                  <a:lnTo>
                    <a:pt x="423037" y="160870"/>
                  </a:lnTo>
                  <a:lnTo>
                    <a:pt x="403834" y="143510"/>
                  </a:lnTo>
                  <a:lnTo>
                    <a:pt x="402564" y="139700"/>
                  </a:lnTo>
                  <a:lnTo>
                    <a:pt x="400329" y="137160"/>
                  </a:lnTo>
                  <a:lnTo>
                    <a:pt x="393636" y="129540"/>
                  </a:lnTo>
                  <a:lnTo>
                    <a:pt x="392518" y="128270"/>
                  </a:lnTo>
                  <a:lnTo>
                    <a:pt x="385305" y="120650"/>
                  </a:lnTo>
                  <a:lnTo>
                    <a:pt x="382790" y="117741"/>
                  </a:lnTo>
                  <a:lnTo>
                    <a:pt x="382790" y="260350"/>
                  </a:lnTo>
                  <a:lnTo>
                    <a:pt x="375780" y="269240"/>
                  </a:lnTo>
                  <a:lnTo>
                    <a:pt x="376072" y="273050"/>
                  </a:lnTo>
                  <a:lnTo>
                    <a:pt x="377774" y="276860"/>
                  </a:lnTo>
                  <a:lnTo>
                    <a:pt x="378701" y="279400"/>
                  </a:lnTo>
                  <a:lnTo>
                    <a:pt x="380314" y="281940"/>
                  </a:lnTo>
                  <a:lnTo>
                    <a:pt x="375348" y="285750"/>
                  </a:lnTo>
                  <a:lnTo>
                    <a:pt x="372110" y="287020"/>
                  </a:lnTo>
                  <a:lnTo>
                    <a:pt x="366814" y="284480"/>
                  </a:lnTo>
                  <a:lnTo>
                    <a:pt x="364540" y="283210"/>
                  </a:lnTo>
                  <a:lnTo>
                    <a:pt x="362559" y="280822"/>
                  </a:lnTo>
                  <a:lnTo>
                    <a:pt x="362559" y="355600"/>
                  </a:lnTo>
                  <a:lnTo>
                    <a:pt x="360324" y="360680"/>
                  </a:lnTo>
                  <a:lnTo>
                    <a:pt x="360324" y="438150"/>
                  </a:lnTo>
                  <a:lnTo>
                    <a:pt x="360260" y="444500"/>
                  </a:lnTo>
                  <a:lnTo>
                    <a:pt x="358952" y="447040"/>
                  </a:lnTo>
                  <a:lnTo>
                    <a:pt x="357670" y="452120"/>
                  </a:lnTo>
                  <a:lnTo>
                    <a:pt x="356616" y="452120"/>
                  </a:lnTo>
                  <a:lnTo>
                    <a:pt x="349986" y="454660"/>
                  </a:lnTo>
                  <a:lnTo>
                    <a:pt x="344144" y="455930"/>
                  </a:lnTo>
                  <a:lnTo>
                    <a:pt x="336842" y="453390"/>
                  </a:lnTo>
                  <a:lnTo>
                    <a:pt x="335648" y="450850"/>
                  </a:lnTo>
                  <a:lnTo>
                    <a:pt x="333616" y="449580"/>
                  </a:lnTo>
                  <a:lnTo>
                    <a:pt x="340017" y="444500"/>
                  </a:lnTo>
                  <a:lnTo>
                    <a:pt x="345465" y="440690"/>
                  </a:lnTo>
                  <a:lnTo>
                    <a:pt x="352793" y="434340"/>
                  </a:lnTo>
                  <a:lnTo>
                    <a:pt x="356031" y="433070"/>
                  </a:lnTo>
                  <a:lnTo>
                    <a:pt x="358838" y="435610"/>
                  </a:lnTo>
                  <a:lnTo>
                    <a:pt x="360324" y="438150"/>
                  </a:lnTo>
                  <a:lnTo>
                    <a:pt x="360324" y="360680"/>
                  </a:lnTo>
                  <a:lnTo>
                    <a:pt x="358648" y="364490"/>
                  </a:lnTo>
                  <a:lnTo>
                    <a:pt x="356349" y="370840"/>
                  </a:lnTo>
                  <a:lnTo>
                    <a:pt x="355053" y="378460"/>
                  </a:lnTo>
                  <a:lnTo>
                    <a:pt x="351929" y="378460"/>
                  </a:lnTo>
                  <a:lnTo>
                    <a:pt x="349986" y="379730"/>
                  </a:lnTo>
                  <a:lnTo>
                    <a:pt x="339737" y="377190"/>
                  </a:lnTo>
                  <a:lnTo>
                    <a:pt x="332930" y="374586"/>
                  </a:lnTo>
                  <a:lnTo>
                    <a:pt x="332930" y="441960"/>
                  </a:lnTo>
                  <a:lnTo>
                    <a:pt x="332816" y="444500"/>
                  </a:lnTo>
                  <a:lnTo>
                    <a:pt x="326783" y="448310"/>
                  </a:lnTo>
                  <a:lnTo>
                    <a:pt x="320014" y="450850"/>
                  </a:lnTo>
                  <a:lnTo>
                    <a:pt x="319455" y="449326"/>
                  </a:lnTo>
                  <a:lnTo>
                    <a:pt x="319455" y="466090"/>
                  </a:lnTo>
                  <a:lnTo>
                    <a:pt x="319417" y="462280"/>
                  </a:lnTo>
                  <a:lnTo>
                    <a:pt x="319455" y="466090"/>
                  </a:lnTo>
                  <a:lnTo>
                    <a:pt x="319455" y="449326"/>
                  </a:lnTo>
                  <a:lnTo>
                    <a:pt x="317385" y="443636"/>
                  </a:lnTo>
                  <a:lnTo>
                    <a:pt x="317385" y="469900"/>
                  </a:lnTo>
                  <a:lnTo>
                    <a:pt x="317334" y="582930"/>
                  </a:lnTo>
                  <a:lnTo>
                    <a:pt x="316369" y="584885"/>
                  </a:lnTo>
                  <a:lnTo>
                    <a:pt x="316369" y="609600"/>
                  </a:lnTo>
                  <a:lnTo>
                    <a:pt x="314782" y="610870"/>
                  </a:lnTo>
                  <a:lnTo>
                    <a:pt x="311708" y="614680"/>
                  </a:lnTo>
                  <a:lnTo>
                    <a:pt x="308330" y="619760"/>
                  </a:lnTo>
                  <a:lnTo>
                    <a:pt x="302031" y="624840"/>
                  </a:lnTo>
                  <a:lnTo>
                    <a:pt x="299504" y="622300"/>
                  </a:lnTo>
                  <a:lnTo>
                    <a:pt x="299326" y="613410"/>
                  </a:lnTo>
                  <a:lnTo>
                    <a:pt x="300723" y="612140"/>
                  </a:lnTo>
                  <a:lnTo>
                    <a:pt x="303542" y="609600"/>
                  </a:lnTo>
                  <a:lnTo>
                    <a:pt x="306349" y="607060"/>
                  </a:lnTo>
                  <a:lnTo>
                    <a:pt x="315023" y="607060"/>
                  </a:lnTo>
                  <a:lnTo>
                    <a:pt x="316369" y="609600"/>
                  </a:lnTo>
                  <a:lnTo>
                    <a:pt x="316369" y="584885"/>
                  </a:lnTo>
                  <a:lnTo>
                    <a:pt x="316077" y="585470"/>
                  </a:lnTo>
                  <a:lnTo>
                    <a:pt x="313639" y="590550"/>
                  </a:lnTo>
                  <a:lnTo>
                    <a:pt x="310197" y="594360"/>
                  </a:lnTo>
                  <a:lnTo>
                    <a:pt x="302361" y="598170"/>
                  </a:lnTo>
                  <a:lnTo>
                    <a:pt x="300520" y="596900"/>
                  </a:lnTo>
                  <a:lnTo>
                    <a:pt x="300977" y="588010"/>
                  </a:lnTo>
                  <a:lnTo>
                    <a:pt x="307276" y="581660"/>
                  </a:lnTo>
                  <a:lnTo>
                    <a:pt x="316001" y="581660"/>
                  </a:lnTo>
                  <a:lnTo>
                    <a:pt x="317334" y="582930"/>
                  </a:lnTo>
                  <a:lnTo>
                    <a:pt x="317334" y="469900"/>
                  </a:lnTo>
                  <a:lnTo>
                    <a:pt x="311988" y="469900"/>
                  </a:lnTo>
                  <a:lnTo>
                    <a:pt x="310578" y="468630"/>
                  </a:lnTo>
                  <a:lnTo>
                    <a:pt x="308076" y="466356"/>
                  </a:lnTo>
                  <a:lnTo>
                    <a:pt x="308076" y="495300"/>
                  </a:lnTo>
                  <a:lnTo>
                    <a:pt x="293497" y="482600"/>
                  </a:lnTo>
                  <a:lnTo>
                    <a:pt x="294728" y="481330"/>
                  </a:lnTo>
                  <a:lnTo>
                    <a:pt x="302717" y="481330"/>
                  </a:lnTo>
                  <a:lnTo>
                    <a:pt x="307848" y="486410"/>
                  </a:lnTo>
                  <a:lnTo>
                    <a:pt x="308076" y="495300"/>
                  </a:lnTo>
                  <a:lnTo>
                    <a:pt x="308076" y="466356"/>
                  </a:lnTo>
                  <a:lnTo>
                    <a:pt x="307784" y="466090"/>
                  </a:lnTo>
                  <a:lnTo>
                    <a:pt x="307873" y="459740"/>
                  </a:lnTo>
                  <a:lnTo>
                    <a:pt x="307898" y="458470"/>
                  </a:lnTo>
                  <a:lnTo>
                    <a:pt x="310248" y="457200"/>
                  </a:lnTo>
                  <a:lnTo>
                    <a:pt x="315950" y="457200"/>
                  </a:lnTo>
                  <a:lnTo>
                    <a:pt x="317385" y="469900"/>
                  </a:lnTo>
                  <a:lnTo>
                    <a:pt x="317385" y="443636"/>
                  </a:lnTo>
                  <a:lnTo>
                    <a:pt x="315391" y="438150"/>
                  </a:lnTo>
                  <a:lnTo>
                    <a:pt x="315874" y="435610"/>
                  </a:lnTo>
                  <a:lnTo>
                    <a:pt x="317119" y="433070"/>
                  </a:lnTo>
                  <a:lnTo>
                    <a:pt x="323875" y="435610"/>
                  </a:lnTo>
                  <a:lnTo>
                    <a:pt x="332930" y="441960"/>
                  </a:lnTo>
                  <a:lnTo>
                    <a:pt x="332930" y="374586"/>
                  </a:lnTo>
                  <a:lnTo>
                    <a:pt x="329819" y="373380"/>
                  </a:lnTo>
                  <a:lnTo>
                    <a:pt x="329793" y="368300"/>
                  </a:lnTo>
                  <a:lnTo>
                    <a:pt x="329793" y="367030"/>
                  </a:lnTo>
                  <a:lnTo>
                    <a:pt x="336664" y="361950"/>
                  </a:lnTo>
                  <a:lnTo>
                    <a:pt x="345630" y="361950"/>
                  </a:lnTo>
                  <a:lnTo>
                    <a:pt x="349364" y="359410"/>
                  </a:lnTo>
                  <a:lnTo>
                    <a:pt x="354050" y="355600"/>
                  </a:lnTo>
                  <a:lnTo>
                    <a:pt x="355206" y="355600"/>
                  </a:lnTo>
                  <a:lnTo>
                    <a:pt x="359537" y="353060"/>
                  </a:lnTo>
                  <a:lnTo>
                    <a:pt x="362559" y="355600"/>
                  </a:lnTo>
                  <a:lnTo>
                    <a:pt x="362559" y="280822"/>
                  </a:lnTo>
                  <a:lnTo>
                    <a:pt x="358241" y="275590"/>
                  </a:lnTo>
                  <a:lnTo>
                    <a:pt x="351929" y="274320"/>
                  </a:lnTo>
                  <a:lnTo>
                    <a:pt x="340283" y="273050"/>
                  </a:lnTo>
                  <a:lnTo>
                    <a:pt x="328434" y="267970"/>
                  </a:lnTo>
                  <a:lnTo>
                    <a:pt x="326136" y="265430"/>
                  </a:lnTo>
                  <a:lnTo>
                    <a:pt x="325183" y="259080"/>
                  </a:lnTo>
                  <a:lnTo>
                    <a:pt x="325120" y="285750"/>
                  </a:lnTo>
                  <a:lnTo>
                    <a:pt x="322300" y="289560"/>
                  </a:lnTo>
                  <a:lnTo>
                    <a:pt x="309372" y="289560"/>
                  </a:lnTo>
                  <a:lnTo>
                    <a:pt x="305346" y="287020"/>
                  </a:lnTo>
                  <a:lnTo>
                    <a:pt x="301117" y="278130"/>
                  </a:lnTo>
                  <a:lnTo>
                    <a:pt x="298869" y="274320"/>
                  </a:lnTo>
                  <a:lnTo>
                    <a:pt x="295287" y="264160"/>
                  </a:lnTo>
                  <a:lnTo>
                    <a:pt x="294843" y="262890"/>
                  </a:lnTo>
                  <a:lnTo>
                    <a:pt x="297891" y="259080"/>
                  </a:lnTo>
                  <a:lnTo>
                    <a:pt x="311340" y="259080"/>
                  </a:lnTo>
                  <a:lnTo>
                    <a:pt x="316445" y="260350"/>
                  </a:lnTo>
                  <a:lnTo>
                    <a:pt x="319786" y="271780"/>
                  </a:lnTo>
                  <a:lnTo>
                    <a:pt x="321627" y="274320"/>
                  </a:lnTo>
                  <a:lnTo>
                    <a:pt x="325120" y="285750"/>
                  </a:lnTo>
                  <a:lnTo>
                    <a:pt x="325120" y="259041"/>
                  </a:lnTo>
                  <a:lnTo>
                    <a:pt x="323227" y="257810"/>
                  </a:lnTo>
                  <a:lnTo>
                    <a:pt x="320586" y="254000"/>
                  </a:lnTo>
                  <a:lnTo>
                    <a:pt x="318858" y="251460"/>
                  </a:lnTo>
                  <a:lnTo>
                    <a:pt x="314782" y="243840"/>
                  </a:lnTo>
                  <a:lnTo>
                    <a:pt x="317385" y="240030"/>
                  </a:lnTo>
                  <a:lnTo>
                    <a:pt x="327202" y="240030"/>
                  </a:lnTo>
                  <a:lnTo>
                    <a:pt x="332790" y="241300"/>
                  </a:lnTo>
                  <a:lnTo>
                    <a:pt x="336626" y="241300"/>
                  </a:lnTo>
                  <a:lnTo>
                    <a:pt x="337870" y="240030"/>
                  </a:lnTo>
                  <a:lnTo>
                    <a:pt x="341630" y="236220"/>
                  </a:lnTo>
                  <a:lnTo>
                    <a:pt x="344220" y="236220"/>
                  </a:lnTo>
                  <a:lnTo>
                    <a:pt x="347027" y="240030"/>
                  </a:lnTo>
                  <a:lnTo>
                    <a:pt x="347967" y="242570"/>
                  </a:lnTo>
                  <a:lnTo>
                    <a:pt x="350088" y="252730"/>
                  </a:lnTo>
                  <a:lnTo>
                    <a:pt x="354164" y="254000"/>
                  </a:lnTo>
                  <a:lnTo>
                    <a:pt x="363029" y="247650"/>
                  </a:lnTo>
                  <a:lnTo>
                    <a:pt x="366166" y="246380"/>
                  </a:lnTo>
                  <a:lnTo>
                    <a:pt x="369125" y="245110"/>
                  </a:lnTo>
                  <a:lnTo>
                    <a:pt x="371005" y="245110"/>
                  </a:lnTo>
                  <a:lnTo>
                    <a:pt x="377253" y="247650"/>
                  </a:lnTo>
                  <a:lnTo>
                    <a:pt x="382790" y="260350"/>
                  </a:lnTo>
                  <a:lnTo>
                    <a:pt x="382790" y="117741"/>
                  </a:lnTo>
                  <a:lnTo>
                    <a:pt x="369989" y="102870"/>
                  </a:lnTo>
                  <a:lnTo>
                    <a:pt x="368693" y="102870"/>
                  </a:lnTo>
                  <a:lnTo>
                    <a:pt x="367169" y="101600"/>
                  </a:lnTo>
                  <a:lnTo>
                    <a:pt x="366712" y="113030"/>
                  </a:lnTo>
                  <a:lnTo>
                    <a:pt x="365823" y="128270"/>
                  </a:lnTo>
                  <a:lnTo>
                    <a:pt x="364858" y="128587"/>
                  </a:lnTo>
                  <a:lnTo>
                    <a:pt x="364858" y="151130"/>
                  </a:lnTo>
                  <a:lnTo>
                    <a:pt x="354266" y="162560"/>
                  </a:lnTo>
                  <a:lnTo>
                    <a:pt x="349110" y="167640"/>
                  </a:lnTo>
                  <a:lnTo>
                    <a:pt x="338201" y="170180"/>
                  </a:lnTo>
                  <a:lnTo>
                    <a:pt x="336207" y="172720"/>
                  </a:lnTo>
                  <a:lnTo>
                    <a:pt x="332359" y="176530"/>
                  </a:lnTo>
                  <a:lnTo>
                    <a:pt x="330733" y="177800"/>
                  </a:lnTo>
                  <a:lnTo>
                    <a:pt x="329069" y="178777"/>
                  </a:lnTo>
                  <a:lnTo>
                    <a:pt x="329069" y="193040"/>
                  </a:lnTo>
                  <a:lnTo>
                    <a:pt x="329069" y="203200"/>
                  </a:lnTo>
                  <a:lnTo>
                    <a:pt x="325513" y="208280"/>
                  </a:lnTo>
                  <a:lnTo>
                    <a:pt x="315760" y="212090"/>
                  </a:lnTo>
                  <a:lnTo>
                    <a:pt x="313740" y="212090"/>
                  </a:lnTo>
                  <a:lnTo>
                    <a:pt x="306501" y="205740"/>
                  </a:lnTo>
                  <a:lnTo>
                    <a:pt x="306158" y="200660"/>
                  </a:lnTo>
                  <a:lnTo>
                    <a:pt x="305816" y="195580"/>
                  </a:lnTo>
                  <a:lnTo>
                    <a:pt x="311835" y="190500"/>
                  </a:lnTo>
                  <a:lnTo>
                    <a:pt x="315239" y="187960"/>
                  </a:lnTo>
                  <a:lnTo>
                    <a:pt x="319722" y="186690"/>
                  </a:lnTo>
                  <a:lnTo>
                    <a:pt x="326174" y="185420"/>
                  </a:lnTo>
                  <a:lnTo>
                    <a:pt x="328066" y="186690"/>
                  </a:lnTo>
                  <a:lnTo>
                    <a:pt x="328688" y="190500"/>
                  </a:lnTo>
                  <a:lnTo>
                    <a:pt x="329069" y="193040"/>
                  </a:lnTo>
                  <a:lnTo>
                    <a:pt x="329069" y="178777"/>
                  </a:lnTo>
                  <a:lnTo>
                    <a:pt x="328549" y="179070"/>
                  </a:lnTo>
                  <a:lnTo>
                    <a:pt x="326555" y="176530"/>
                  </a:lnTo>
                  <a:lnTo>
                    <a:pt x="324523" y="175260"/>
                  </a:lnTo>
                  <a:lnTo>
                    <a:pt x="322072" y="171450"/>
                  </a:lnTo>
                  <a:lnTo>
                    <a:pt x="321906" y="168910"/>
                  </a:lnTo>
                  <a:lnTo>
                    <a:pt x="319608" y="165100"/>
                  </a:lnTo>
                  <a:lnTo>
                    <a:pt x="318008" y="163830"/>
                  </a:lnTo>
                  <a:lnTo>
                    <a:pt x="312166" y="161290"/>
                  </a:lnTo>
                  <a:lnTo>
                    <a:pt x="310451" y="157480"/>
                  </a:lnTo>
                  <a:lnTo>
                    <a:pt x="312064" y="151130"/>
                  </a:lnTo>
                  <a:lnTo>
                    <a:pt x="313194" y="147320"/>
                  </a:lnTo>
                  <a:lnTo>
                    <a:pt x="316166" y="146050"/>
                  </a:lnTo>
                  <a:lnTo>
                    <a:pt x="320573" y="147320"/>
                  </a:lnTo>
                  <a:lnTo>
                    <a:pt x="321068" y="147320"/>
                  </a:lnTo>
                  <a:lnTo>
                    <a:pt x="327571" y="151130"/>
                  </a:lnTo>
                  <a:lnTo>
                    <a:pt x="333006" y="148590"/>
                  </a:lnTo>
                  <a:lnTo>
                    <a:pt x="336080" y="146050"/>
                  </a:lnTo>
                  <a:lnTo>
                    <a:pt x="343776" y="139700"/>
                  </a:lnTo>
                  <a:lnTo>
                    <a:pt x="350215" y="137160"/>
                  </a:lnTo>
                  <a:lnTo>
                    <a:pt x="363943" y="144780"/>
                  </a:lnTo>
                  <a:lnTo>
                    <a:pt x="364858" y="151130"/>
                  </a:lnTo>
                  <a:lnTo>
                    <a:pt x="364858" y="128587"/>
                  </a:lnTo>
                  <a:lnTo>
                    <a:pt x="361937" y="129540"/>
                  </a:lnTo>
                  <a:lnTo>
                    <a:pt x="356743" y="127000"/>
                  </a:lnTo>
                  <a:lnTo>
                    <a:pt x="351561" y="124460"/>
                  </a:lnTo>
                  <a:lnTo>
                    <a:pt x="348132" y="120650"/>
                  </a:lnTo>
                  <a:lnTo>
                    <a:pt x="338074" y="111760"/>
                  </a:lnTo>
                  <a:lnTo>
                    <a:pt x="323215" y="97790"/>
                  </a:lnTo>
                  <a:lnTo>
                    <a:pt x="319138" y="93980"/>
                  </a:lnTo>
                  <a:lnTo>
                    <a:pt x="317779" y="92710"/>
                  </a:lnTo>
                  <a:lnTo>
                    <a:pt x="316357" y="91440"/>
                  </a:lnTo>
                  <a:lnTo>
                    <a:pt x="313512" y="88900"/>
                  </a:lnTo>
                  <a:lnTo>
                    <a:pt x="308317" y="87630"/>
                  </a:lnTo>
                  <a:lnTo>
                    <a:pt x="299935" y="87630"/>
                  </a:lnTo>
                  <a:lnTo>
                    <a:pt x="299935" y="196850"/>
                  </a:lnTo>
                  <a:lnTo>
                    <a:pt x="298919" y="199390"/>
                  </a:lnTo>
                  <a:lnTo>
                    <a:pt x="297192" y="200660"/>
                  </a:lnTo>
                  <a:lnTo>
                    <a:pt x="293611" y="200660"/>
                  </a:lnTo>
                  <a:lnTo>
                    <a:pt x="288721" y="198120"/>
                  </a:lnTo>
                  <a:lnTo>
                    <a:pt x="286169" y="193040"/>
                  </a:lnTo>
                  <a:lnTo>
                    <a:pt x="285546" y="186690"/>
                  </a:lnTo>
                  <a:lnTo>
                    <a:pt x="286550" y="185420"/>
                  </a:lnTo>
                  <a:lnTo>
                    <a:pt x="287121" y="182880"/>
                  </a:lnTo>
                  <a:lnTo>
                    <a:pt x="288899" y="184150"/>
                  </a:lnTo>
                  <a:lnTo>
                    <a:pt x="290131" y="184150"/>
                  </a:lnTo>
                  <a:lnTo>
                    <a:pt x="293763" y="187960"/>
                  </a:lnTo>
                  <a:lnTo>
                    <a:pt x="296824" y="191770"/>
                  </a:lnTo>
                  <a:lnTo>
                    <a:pt x="299935" y="196850"/>
                  </a:lnTo>
                  <a:lnTo>
                    <a:pt x="299935" y="87630"/>
                  </a:lnTo>
                  <a:lnTo>
                    <a:pt x="285140" y="87630"/>
                  </a:lnTo>
                  <a:lnTo>
                    <a:pt x="280670" y="88900"/>
                  </a:lnTo>
                  <a:lnTo>
                    <a:pt x="278714" y="90170"/>
                  </a:lnTo>
                  <a:lnTo>
                    <a:pt x="276631" y="91440"/>
                  </a:lnTo>
                  <a:lnTo>
                    <a:pt x="274281" y="87630"/>
                  </a:lnTo>
                  <a:lnTo>
                    <a:pt x="271500" y="82550"/>
                  </a:lnTo>
                  <a:lnTo>
                    <a:pt x="269900" y="82550"/>
                  </a:lnTo>
                  <a:lnTo>
                    <a:pt x="266230" y="87630"/>
                  </a:lnTo>
                  <a:lnTo>
                    <a:pt x="265112" y="88900"/>
                  </a:lnTo>
                  <a:lnTo>
                    <a:pt x="262978" y="92710"/>
                  </a:lnTo>
                  <a:lnTo>
                    <a:pt x="261493" y="93980"/>
                  </a:lnTo>
                  <a:lnTo>
                    <a:pt x="257860" y="91440"/>
                  </a:lnTo>
                  <a:lnTo>
                    <a:pt x="256222" y="93980"/>
                  </a:lnTo>
                  <a:lnTo>
                    <a:pt x="252552" y="96520"/>
                  </a:lnTo>
                  <a:lnTo>
                    <a:pt x="250431" y="97790"/>
                  </a:lnTo>
                  <a:lnTo>
                    <a:pt x="243700" y="96520"/>
                  </a:lnTo>
                  <a:lnTo>
                    <a:pt x="243293" y="96520"/>
                  </a:lnTo>
                  <a:lnTo>
                    <a:pt x="241541" y="107950"/>
                  </a:lnTo>
                  <a:lnTo>
                    <a:pt x="241096" y="114300"/>
                  </a:lnTo>
                  <a:lnTo>
                    <a:pt x="238887" y="125730"/>
                  </a:lnTo>
                  <a:lnTo>
                    <a:pt x="235610" y="127000"/>
                  </a:lnTo>
                  <a:lnTo>
                    <a:pt x="223812" y="125730"/>
                  </a:lnTo>
                  <a:lnTo>
                    <a:pt x="212039" y="125730"/>
                  </a:lnTo>
                  <a:lnTo>
                    <a:pt x="191135" y="153670"/>
                  </a:lnTo>
                  <a:lnTo>
                    <a:pt x="191249" y="156210"/>
                  </a:lnTo>
                  <a:lnTo>
                    <a:pt x="191922" y="165100"/>
                  </a:lnTo>
                  <a:lnTo>
                    <a:pt x="189534" y="170180"/>
                  </a:lnTo>
                  <a:lnTo>
                    <a:pt x="176022" y="171450"/>
                  </a:lnTo>
                  <a:lnTo>
                    <a:pt x="170230" y="166370"/>
                  </a:lnTo>
                  <a:lnTo>
                    <a:pt x="170815" y="152400"/>
                  </a:lnTo>
                  <a:lnTo>
                    <a:pt x="166865" y="148590"/>
                  </a:lnTo>
                  <a:lnTo>
                    <a:pt x="159308" y="152400"/>
                  </a:lnTo>
                  <a:lnTo>
                    <a:pt x="157467" y="152400"/>
                  </a:lnTo>
                  <a:lnTo>
                    <a:pt x="155879" y="153670"/>
                  </a:lnTo>
                  <a:lnTo>
                    <a:pt x="129768" y="186690"/>
                  </a:lnTo>
                  <a:lnTo>
                    <a:pt x="130708" y="187960"/>
                  </a:lnTo>
                  <a:lnTo>
                    <a:pt x="148247" y="187960"/>
                  </a:lnTo>
                  <a:lnTo>
                    <a:pt x="155854" y="189230"/>
                  </a:lnTo>
                  <a:lnTo>
                    <a:pt x="160782" y="196850"/>
                  </a:lnTo>
                  <a:lnTo>
                    <a:pt x="163728" y="200660"/>
                  </a:lnTo>
                  <a:lnTo>
                    <a:pt x="167589" y="201930"/>
                  </a:lnTo>
                  <a:lnTo>
                    <a:pt x="175336" y="200660"/>
                  </a:lnTo>
                  <a:lnTo>
                    <a:pt x="186143" y="200660"/>
                  </a:lnTo>
                  <a:lnTo>
                    <a:pt x="191084" y="199390"/>
                  </a:lnTo>
                  <a:lnTo>
                    <a:pt x="198297" y="204470"/>
                  </a:lnTo>
                  <a:lnTo>
                    <a:pt x="201523" y="204470"/>
                  </a:lnTo>
                  <a:lnTo>
                    <a:pt x="204990" y="203200"/>
                  </a:lnTo>
                  <a:lnTo>
                    <a:pt x="211467" y="200660"/>
                  </a:lnTo>
                  <a:lnTo>
                    <a:pt x="214426" y="199390"/>
                  </a:lnTo>
                  <a:lnTo>
                    <a:pt x="217398" y="198120"/>
                  </a:lnTo>
                  <a:lnTo>
                    <a:pt x="222808" y="194310"/>
                  </a:lnTo>
                  <a:lnTo>
                    <a:pt x="232651" y="184150"/>
                  </a:lnTo>
                  <a:lnTo>
                    <a:pt x="238493" y="180340"/>
                  </a:lnTo>
                  <a:lnTo>
                    <a:pt x="249097" y="179070"/>
                  </a:lnTo>
                  <a:lnTo>
                    <a:pt x="252869" y="177800"/>
                  </a:lnTo>
                  <a:lnTo>
                    <a:pt x="260705" y="176530"/>
                  </a:lnTo>
                  <a:lnTo>
                    <a:pt x="263575" y="177800"/>
                  </a:lnTo>
                  <a:lnTo>
                    <a:pt x="266484" y="185420"/>
                  </a:lnTo>
                  <a:lnTo>
                    <a:pt x="267906" y="190500"/>
                  </a:lnTo>
                  <a:lnTo>
                    <a:pt x="268160" y="198120"/>
                  </a:lnTo>
                  <a:lnTo>
                    <a:pt x="269951" y="200660"/>
                  </a:lnTo>
                  <a:lnTo>
                    <a:pt x="279006" y="203200"/>
                  </a:lnTo>
                  <a:lnTo>
                    <a:pt x="280746" y="205740"/>
                  </a:lnTo>
                  <a:lnTo>
                    <a:pt x="280225" y="215900"/>
                  </a:lnTo>
                  <a:lnTo>
                    <a:pt x="277723" y="218440"/>
                  </a:lnTo>
                  <a:lnTo>
                    <a:pt x="269671" y="219710"/>
                  </a:lnTo>
                  <a:lnTo>
                    <a:pt x="266560" y="220980"/>
                  </a:lnTo>
                  <a:lnTo>
                    <a:pt x="243840" y="222250"/>
                  </a:lnTo>
                  <a:lnTo>
                    <a:pt x="235191" y="222250"/>
                  </a:lnTo>
                  <a:lnTo>
                    <a:pt x="233172" y="223520"/>
                  </a:lnTo>
                  <a:lnTo>
                    <a:pt x="230047" y="224790"/>
                  </a:lnTo>
                  <a:lnTo>
                    <a:pt x="232689" y="227330"/>
                  </a:lnTo>
                  <a:lnTo>
                    <a:pt x="234276" y="228600"/>
                  </a:lnTo>
                  <a:lnTo>
                    <a:pt x="238760" y="231140"/>
                  </a:lnTo>
                  <a:lnTo>
                    <a:pt x="241744" y="232410"/>
                  </a:lnTo>
                  <a:lnTo>
                    <a:pt x="247777" y="237490"/>
                  </a:lnTo>
                  <a:lnTo>
                    <a:pt x="247408" y="240030"/>
                  </a:lnTo>
                  <a:lnTo>
                    <a:pt x="240080" y="242570"/>
                  </a:lnTo>
                  <a:lnTo>
                    <a:pt x="236562" y="243840"/>
                  </a:lnTo>
                  <a:lnTo>
                    <a:pt x="227799" y="245110"/>
                  </a:lnTo>
                  <a:lnTo>
                    <a:pt x="222262" y="246380"/>
                  </a:lnTo>
                  <a:lnTo>
                    <a:pt x="213563" y="250190"/>
                  </a:lnTo>
                  <a:lnTo>
                    <a:pt x="213055" y="252730"/>
                  </a:lnTo>
                  <a:lnTo>
                    <a:pt x="215734" y="257810"/>
                  </a:lnTo>
                  <a:lnTo>
                    <a:pt x="216725" y="259080"/>
                  </a:lnTo>
                  <a:lnTo>
                    <a:pt x="223710" y="264160"/>
                  </a:lnTo>
                  <a:lnTo>
                    <a:pt x="229374" y="269240"/>
                  </a:lnTo>
                  <a:lnTo>
                    <a:pt x="240753" y="276860"/>
                  </a:lnTo>
                  <a:lnTo>
                    <a:pt x="245897" y="280670"/>
                  </a:lnTo>
                  <a:lnTo>
                    <a:pt x="251231" y="280670"/>
                  </a:lnTo>
                  <a:lnTo>
                    <a:pt x="269532" y="271780"/>
                  </a:lnTo>
                  <a:lnTo>
                    <a:pt x="284746" y="264160"/>
                  </a:lnTo>
                  <a:lnTo>
                    <a:pt x="285800" y="265430"/>
                  </a:lnTo>
                  <a:lnTo>
                    <a:pt x="295275" y="279400"/>
                  </a:lnTo>
                  <a:lnTo>
                    <a:pt x="299567" y="284480"/>
                  </a:lnTo>
                  <a:lnTo>
                    <a:pt x="306832" y="293370"/>
                  </a:lnTo>
                  <a:lnTo>
                    <a:pt x="310400" y="295910"/>
                  </a:lnTo>
                  <a:lnTo>
                    <a:pt x="315874" y="300990"/>
                  </a:lnTo>
                  <a:lnTo>
                    <a:pt x="317296" y="303530"/>
                  </a:lnTo>
                  <a:lnTo>
                    <a:pt x="311746" y="313690"/>
                  </a:lnTo>
                  <a:lnTo>
                    <a:pt x="306590" y="321310"/>
                  </a:lnTo>
                  <a:lnTo>
                    <a:pt x="297840" y="323850"/>
                  </a:lnTo>
                  <a:lnTo>
                    <a:pt x="285381" y="323850"/>
                  </a:lnTo>
                  <a:lnTo>
                    <a:pt x="279565" y="321310"/>
                  </a:lnTo>
                  <a:lnTo>
                    <a:pt x="278193" y="320687"/>
                  </a:lnTo>
                  <a:lnTo>
                    <a:pt x="278193" y="466090"/>
                  </a:lnTo>
                  <a:lnTo>
                    <a:pt x="277037" y="467360"/>
                  </a:lnTo>
                  <a:lnTo>
                    <a:pt x="276593" y="468630"/>
                  </a:lnTo>
                  <a:lnTo>
                    <a:pt x="275551" y="467360"/>
                  </a:lnTo>
                  <a:lnTo>
                    <a:pt x="273926" y="467360"/>
                  </a:lnTo>
                  <a:lnTo>
                    <a:pt x="272808" y="464820"/>
                  </a:lnTo>
                  <a:lnTo>
                    <a:pt x="272745" y="463550"/>
                  </a:lnTo>
                  <a:lnTo>
                    <a:pt x="272681" y="462280"/>
                  </a:lnTo>
                  <a:lnTo>
                    <a:pt x="272300" y="461010"/>
                  </a:lnTo>
                  <a:lnTo>
                    <a:pt x="273672" y="459740"/>
                  </a:lnTo>
                  <a:lnTo>
                    <a:pt x="275094" y="462280"/>
                  </a:lnTo>
                  <a:lnTo>
                    <a:pt x="276758" y="463550"/>
                  </a:lnTo>
                  <a:lnTo>
                    <a:pt x="277799" y="464820"/>
                  </a:lnTo>
                  <a:lnTo>
                    <a:pt x="278193" y="466090"/>
                  </a:lnTo>
                  <a:lnTo>
                    <a:pt x="278193" y="320687"/>
                  </a:lnTo>
                  <a:lnTo>
                    <a:pt x="274040" y="318770"/>
                  </a:lnTo>
                  <a:lnTo>
                    <a:pt x="268097" y="316230"/>
                  </a:lnTo>
                  <a:lnTo>
                    <a:pt x="255638" y="311150"/>
                  </a:lnTo>
                  <a:lnTo>
                    <a:pt x="249301" y="309880"/>
                  </a:lnTo>
                  <a:lnTo>
                    <a:pt x="244436" y="308610"/>
                  </a:lnTo>
                  <a:lnTo>
                    <a:pt x="240360" y="309880"/>
                  </a:lnTo>
                  <a:lnTo>
                    <a:pt x="234416" y="315836"/>
                  </a:lnTo>
                  <a:lnTo>
                    <a:pt x="234416" y="402590"/>
                  </a:lnTo>
                  <a:lnTo>
                    <a:pt x="232219" y="403860"/>
                  </a:lnTo>
                  <a:lnTo>
                    <a:pt x="230530" y="405130"/>
                  </a:lnTo>
                  <a:lnTo>
                    <a:pt x="223367" y="408940"/>
                  </a:lnTo>
                  <a:lnTo>
                    <a:pt x="215734" y="410210"/>
                  </a:lnTo>
                  <a:lnTo>
                    <a:pt x="205397" y="408940"/>
                  </a:lnTo>
                  <a:lnTo>
                    <a:pt x="202996" y="407670"/>
                  </a:lnTo>
                  <a:lnTo>
                    <a:pt x="201574" y="406438"/>
                  </a:lnTo>
                  <a:lnTo>
                    <a:pt x="201574" y="444500"/>
                  </a:lnTo>
                  <a:lnTo>
                    <a:pt x="199186" y="449580"/>
                  </a:lnTo>
                  <a:lnTo>
                    <a:pt x="197269" y="454660"/>
                  </a:lnTo>
                  <a:lnTo>
                    <a:pt x="194246" y="459740"/>
                  </a:lnTo>
                  <a:lnTo>
                    <a:pt x="191554" y="463550"/>
                  </a:lnTo>
                  <a:lnTo>
                    <a:pt x="188722" y="463550"/>
                  </a:lnTo>
                  <a:lnTo>
                    <a:pt x="181140" y="458470"/>
                  </a:lnTo>
                  <a:lnTo>
                    <a:pt x="177342" y="457200"/>
                  </a:lnTo>
                  <a:lnTo>
                    <a:pt x="168719" y="454660"/>
                  </a:lnTo>
                  <a:lnTo>
                    <a:pt x="168351" y="453390"/>
                  </a:lnTo>
                  <a:lnTo>
                    <a:pt x="169595" y="452120"/>
                  </a:lnTo>
                  <a:lnTo>
                    <a:pt x="174561" y="447040"/>
                  </a:lnTo>
                  <a:lnTo>
                    <a:pt x="177088" y="445770"/>
                  </a:lnTo>
                  <a:lnTo>
                    <a:pt x="176695" y="441960"/>
                  </a:lnTo>
                  <a:lnTo>
                    <a:pt x="176314" y="438150"/>
                  </a:lnTo>
                  <a:lnTo>
                    <a:pt x="184137" y="438150"/>
                  </a:lnTo>
                  <a:lnTo>
                    <a:pt x="186296" y="439420"/>
                  </a:lnTo>
                  <a:lnTo>
                    <a:pt x="191223" y="439420"/>
                  </a:lnTo>
                  <a:lnTo>
                    <a:pt x="193992" y="440690"/>
                  </a:lnTo>
                  <a:lnTo>
                    <a:pt x="200317" y="439420"/>
                  </a:lnTo>
                  <a:lnTo>
                    <a:pt x="200494" y="440690"/>
                  </a:lnTo>
                  <a:lnTo>
                    <a:pt x="200609" y="443230"/>
                  </a:lnTo>
                  <a:lnTo>
                    <a:pt x="200533" y="444500"/>
                  </a:lnTo>
                  <a:lnTo>
                    <a:pt x="201574" y="444500"/>
                  </a:lnTo>
                  <a:lnTo>
                    <a:pt x="201574" y="406438"/>
                  </a:lnTo>
                  <a:lnTo>
                    <a:pt x="198628" y="403860"/>
                  </a:lnTo>
                  <a:lnTo>
                    <a:pt x="195719" y="401320"/>
                  </a:lnTo>
                  <a:lnTo>
                    <a:pt x="197256" y="394970"/>
                  </a:lnTo>
                  <a:lnTo>
                    <a:pt x="208203" y="392430"/>
                  </a:lnTo>
                  <a:lnTo>
                    <a:pt x="211975" y="392430"/>
                  </a:lnTo>
                  <a:lnTo>
                    <a:pt x="216369" y="391160"/>
                  </a:lnTo>
                  <a:lnTo>
                    <a:pt x="220789" y="392430"/>
                  </a:lnTo>
                  <a:lnTo>
                    <a:pt x="225755" y="393700"/>
                  </a:lnTo>
                  <a:lnTo>
                    <a:pt x="232181" y="396240"/>
                  </a:lnTo>
                  <a:lnTo>
                    <a:pt x="234162" y="398780"/>
                  </a:lnTo>
                  <a:lnTo>
                    <a:pt x="234416" y="402590"/>
                  </a:lnTo>
                  <a:lnTo>
                    <a:pt x="234416" y="315836"/>
                  </a:lnTo>
                  <a:lnTo>
                    <a:pt x="232752" y="317500"/>
                  </a:lnTo>
                  <a:lnTo>
                    <a:pt x="231495" y="322580"/>
                  </a:lnTo>
                  <a:lnTo>
                    <a:pt x="229412" y="332740"/>
                  </a:lnTo>
                  <a:lnTo>
                    <a:pt x="228384" y="336550"/>
                  </a:lnTo>
                  <a:lnTo>
                    <a:pt x="223761" y="345440"/>
                  </a:lnTo>
                  <a:lnTo>
                    <a:pt x="220116" y="345440"/>
                  </a:lnTo>
                  <a:lnTo>
                    <a:pt x="212940" y="340360"/>
                  </a:lnTo>
                  <a:lnTo>
                    <a:pt x="210718" y="339090"/>
                  </a:lnTo>
                  <a:lnTo>
                    <a:pt x="204660" y="334010"/>
                  </a:lnTo>
                  <a:lnTo>
                    <a:pt x="200748" y="332740"/>
                  </a:lnTo>
                  <a:lnTo>
                    <a:pt x="188633" y="334010"/>
                  </a:lnTo>
                  <a:lnTo>
                    <a:pt x="182448" y="331470"/>
                  </a:lnTo>
                  <a:lnTo>
                    <a:pt x="176022" y="322580"/>
                  </a:lnTo>
                  <a:lnTo>
                    <a:pt x="174218" y="320040"/>
                  </a:lnTo>
                  <a:lnTo>
                    <a:pt x="168275" y="311150"/>
                  </a:lnTo>
                  <a:lnTo>
                    <a:pt x="165811" y="311150"/>
                  </a:lnTo>
                  <a:lnTo>
                    <a:pt x="159753" y="313690"/>
                  </a:lnTo>
                  <a:lnTo>
                    <a:pt x="155943" y="314960"/>
                  </a:lnTo>
                  <a:lnTo>
                    <a:pt x="152196" y="317500"/>
                  </a:lnTo>
                  <a:lnTo>
                    <a:pt x="143649" y="320040"/>
                  </a:lnTo>
                  <a:lnTo>
                    <a:pt x="140754" y="317500"/>
                  </a:lnTo>
                  <a:lnTo>
                    <a:pt x="138950" y="311150"/>
                  </a:lnTo>
                  <a:lnTo>
                    <a:pt x="138899" y="308610"/>
                  </a:lnTo>
                  <a:lnTo>
                    <a:pt x="138785" y="307340"/>
                  </a:lnTo>
                  <a:lnTo>
                    <a:pt x="138569" y="304800"/>
                  </a:lnTo>
                  <a:lnTo>
                    <a:pt x="138493" y="302260"/>
                  </a:lnTo>
                  <a:lnTo>
                    <a:pt x="138582" y="299720"/>
                  </a:lnTo>
                  <a:lnTo>
                    <a:pt x="137134" y="292100"/>
                  </a:lnTo>
                  <a:lnTo>
                    <a:pt x="135216" y="292100"/>
                  </a:lnTo>
                  <a:lnTo>
                    <a:pt x="128320" y="295910"/>
                  </a:lnTo>
                  <a:lnTo>
                    <a:pt x="125539" y="298450"/>
                  </a:lnTo>
                  <a:lnTo>
                    <a:pt x="121069" y="302260"/>
                  </a:lnTo>
                  <a:lnTo>
                    <a:pt x="118554" y="302260"/>
                  </a:lnTo>
                  <a:lnTo>
                    <a:pt x="111887" y="298450"/>
                  </a:lnTo>
                  <a:lnTo>
                    <a:pt x="106819" y="299720"/>
                  </a:lnTo>
                  <a:lnTo>
                    <a:pt x="95465" y="307340"/>
                  </a:lnTo>
                  <a:lnTo>
                    <a:pt x="93891" y="306070"/>
                  </a:lnTo>
                  <a:lnTo>
                    <a:pt x="89776" y="298450"/>
                  </a:lnTo>
                  <a:lnTo>
                    <a:pt x="88734" y="295910"/>
                  </a:lnTo>
                  <a:lnTo>
                    <a:pt x="86093" y="297180"/>
                  </a:lnTo>
                  <a:lnTo>
                    <a:pt x="67703" y="323850"/>
                  </a:lnTo>
                  <a:lnTo>
                    <a:pt x="67500" y="328930"/>
                  </a:lnTo>
                  <a:lnTo>
                    <a:pt x="65659" y="331470"/>
                  </a:lnTo>
                  <a:lnTo>
                    <a:pt x="57137" y="331470"/>
                  </a:lnTo>
                  <a:lnTo>
                    <a:pt x="54381" y="334010"/>
                  </a:lnTo>
                  <a:lnTo>
                    <a:pt x="50609" y="340360"/>
                  </a:lnTo>
                  <a:lnTo>
                    <a:pt x="48463" y="342900"/>
                  </a:lnTo>
                  <a:lnTo>
                    <a:pt x="43383" y="347980"/>
                  </a:lnTo>
                  <a:lnTo>
                    <a:pt x="42087" y="351790"/>
                  </a:lnTo>
                  <a:lnTo>
                    <a:pt x="43827" y="359410"/>
                  </a:lnTo>
                  <a:lnTo>
                    <a:pt x="43599" y="361950"/>
                  </a:lnTo>
                  <a:lnTo>
                    <a:pt x="38112" y="368300"/>
                  </a:lnTo>
                  <a:lnTo>
                    <a:pt x="37807" y="372110"/>
                  </a:lnTo>
                  <a:lnTo>
                    <a:pt x="39725" y="377190"/>
                  </a:lnTo>
                  <a:lnTo>
                    <a:pt x="40690" y="378460"/>
                  </a:lnTo>
                  <a:lnTo>
                    <a:pt x="42341" y="379730"/>
                  </a:lnTo>
                  <a:lnTo>
                    <a:pt x="43764" y="378460"/>
                  </a:lnTo>
                  <a:lnTo>
                    <a:pt x="45707" y="375920"/>
                  </a:lnTo>
                  <a:lnTo>
                    <a:pt x="46672" y="373380"/>
                  </a:lnTo>
                  <a:lnTo>
                    <a:pt x="49022" y="369570"/>
                  </a:lnTo>
                  <a:lnTo>
                    <a:pt x="50571" y="368300"/>
                  </a:lnTo>
                  <a:lnTo>
                    <a:pt x="57162" y="377190"/>
                  </a:lnTo>
                  <a:lnTo>
                    <a:pt x="59194" y="384810"/>
                  </a:lnTo>
                  <a:lnTo>
                    <a:pt x="46850" y="391160"/>
                  </a:lnTo>
                  <a:lnTo>
                    <a:pt x="43764" y="391160"/>
                  </a:lnTo>
                  <a:lnTo>
                    <a:pt x="36309" y="392430"/>
                  </a:lnTo>
                  <a:lnTo>
                    <a:pt x="33197" y="389890"/>
                  </a:lnTo>
                  <a:lnTo>
                    <a:pt x="30022" y="383540"/>
                  </a:lnTo>
                  <a:lnTo>
                    <a:pt x="28448" y="379730"/>
                  </a:lnTo>
                  <a:lnTo>
                    <a:pt x="24993" y="374650"/>
                  </a:lnTo>
                  <a:lnTo>
                    <a:pt x="23215" y="375920"/>
                  </a:lnTo>
                  <a:lnTo>
                    <a:pt x="21475" y="378460"/>
                  </a:lnTo>
                  <a:lnTo>
                    <a:pt x="21056" y="379730"/>
                  </a:lnTo>
                  <a:lnTo>
                    <a:pt x="19735" y="388620"/>
                  </a:lnTo>
                  <a:lnTo>
                    <a:pt x="15265" y="393700"/>
                  </a:lnTo>
                  <a:lnTo>
                    <a:pt x="7327" y="400050"/>
                  </a:lnTo>
                  <a:lnTo>
                    <a:pt x="4749" y="401320"/>
                  </a:lnTo>
                  <a:lnTo>
                    <a:pt x="0" y="407670"/>
                  </a:lnTo>
                  <a:lnTo>
                    <a:pt x="2044" y="412750"/>
                  </a:lnTo>
                  <a:lnTo>
                    <a:pt x="8610" y="414020"/>
                  </a:lnTo>
                  <a:lnTo>
                    <a:pt x="11353" y="412750"/>
                  </a:lnTo>
                  <a:lnTo>
                    <a:pt x="19011" y="410210"/>
                  </a:lnTo>
                  <a:lnTo>
                    <a:pt x="24180" y="408940"/>
                  </a:lnTo>
                  <a:lnTo>
                    <a:pt x="35496" y="403860"/>
                  </a:lnTo>
                  <a:lnTo>
                    <a:pt x="38862" y="405130"/>
                  </a:lnTo>
                  <a:lnTo>
                    <a:pt x="41287" y="417830"/>
                  </a:lnTo>
                  <a:lnTo>
                    <a:pt x="41605" y="426720"/>
                  </a:lnTo>
                  <a:lnTo>
                    <a:pt x="42037" y="441960"/>
                  </a:lnTo>
                  <a:lnTo>
                    <a:pt x="44462" y="444500"/>
                  </a:lnTo>
                  <a:lnTo>
                    <a:pt x="56997" y="445770"/>
                  </a:lnTo>
                  <a:lnTo>
                    <a:pt x="59880" y="448310"/>
                  </a:lnTo>
                  <a:lnTo>
                    <a:pt x="62750" y="449580"/>
                  </a:lnTo>
                  <a:lnTo>
                    <a:pt x="67208" y="450850"/>
                  </a:lnTo>
                  <a:lnTo>
                    <a:pt x="71450" y="453390"/>
                  </a:lnTo>
                  <a:lnTo>
                    <a:pt x="80518" y="457200"/>
                  </a:lnTo>
                  <a:lnTo>
                    <a:pt x="84480" y="453390"/>
                  </a:lnTo>
                  <a:lnTo>
                    <a:pt x="86550" y="445770"/>
                  </a:lnTo>
                  <a:lnTo>
                    <a:pt x="84366" y="443230"/>
                  </a:lnTo>
                  <a:lnTo>
                    <a:pt x="78714" y="441960"/>
                  </a:lnTo>
                  <a:lnTo>
                    <a:pt x="77889" y="441960"/>
                  </a:lnTo>
                  <a:lnTo>
                    <a:pt x="73799" y="440690"/>
                  </a:lnTo>
                  <a:lnTo>
                    <a:pt x="71234" y="439420"/>
                  </a:lnTo>
                  <a:lnTo>
                    <a:pt x="70827" y="431800"/>
                  </a:lnTo>
                  <a:lnTo>
                    <a:pt x="60680" y="431800"/>
                  </a:lnTo>
                  <a:lnTo>
                    <a:pt x="56692" y="430530"/>
                  </a:lnTo>
                  <a:lnTo>
                    <a:pt x="54317" y="429260"/>
                  </a:lnTo>
                  <a:lnTo>
                    <a:pt x="53746" y="425450"/>
                  </a:lnTo>
                  <a:lnTo>
                    <a:pt x="54876" y="422910"/>
                  </a:lnTo>
                  <a:lnTo>
                    <a:pt x="56934" y="421640"/>
                  </a:lnTo>
                  <a:lnTo>
                    <a:pt x="59397" y="422910"/>
                  </a:lnTo>
                  <a:lnTo>
                    <a:pt x="62077" y="422910"/>
                  </a:lnTo>
                  <a:lnTo>
                    <a:pt x="63030" y="424180"/>
                  </a:lnTo>
                  <a:lnTo>
                    <a:pt x="90411" y="424180"/>
                  </a:lnTo>
                  <a:lnTo>
                    <a:pt x="97790" y="426720"/>
                  </a:lnTo>
                  <a:lnTo>
                    <a:pt x="106667" y="440690"/>
                  </a:lnTo>
                  <a:lnTo>
                    <a:pt x="111607" y="444500"/>
                  </a:lnTo>
                  <a:lnTo>
                    <a:pt x="125463" y="441960"/>
                  </a:lnTo>
                  <a:lnTo>
                    <a:pt x="128562" y="447040"/>
                  </a:lnTo>
                  <a:lnTo>
                    <a:pt x="126580" y="455930"/>
                  </a:lnTo>
                  <a:lnTo>
                    <a:pt x="125463" y="459740"/>
                  </a:lnTo>
                  <a:lnTo>
                    <a:pt x="124396" y="464820"/>
                  </a:lnTo>
                  <a:lnTo>
                    <a:pt x="124434" y="468630"/>
                  </a:lnTo>
                  <a:lnTo>
                    <a:pt x="125768" y="468630"/>
                  </a:lnTo>
                  <a:lnTo>
                    <a:pt x="126631" y="467360"/>
                  </a:lnTo>
                  <a:lnTo>
                    <a:pt x="127355" y="466090"/>
                  </a:lnTo>
                  <a:lnTo>
                    <a:pt x="130911" y="461010"/>
                  </a:lnTo>
                  <a:lnTo>
                    <a:pt x="133121" y="457200"/>
                  </a:lnTo>
                  <a:lnTo>
                    <a:pt x="141224" y="452120"/>
                  </a:lnTo>
                  <a:lnTo>
                    <a:pt x="145122" y="453390"/>
                  </a:lnTo>
                  <a:lnTo>
                    <a:pt x="147269" y="466090"/>
                  </a:lnTo>
                  <a:lnTo>
                    <a:pt x="147929" y="472440"/>
                  </a:lnTo>
                  <a:lnTo>
                    <a:pt x="148463" y="481330"/>
                  </a:lnTo>
                  <a:lnTo>
                    <a:pt x="146888" y="482600"/>
                  </a:lnTo>
                  <a:lnTo>
                    <a:pt x="137845" y="487680"/>
                  </a:lnTo>
                  <a:lnTo>
                    <a:pt x="136982" y="488950"/>
                  </a:lnTo>
                  <a:lnTo>
                    <a:pt x="137375" y="501650"/>
                  </a:lnTo>
                  <a:lnTo>
                    <a:pt x="139522" y="502920"/>
                  </a:lnTo>
                  <a:lnTo>
                    <a:pt x="146735" y="499110"/>
                  </a:lnTo>
                  <a:lnTo>
                    <a:pt x="149504" y="497840"/>
                  </a:lnTo>
                  <a:lnTo>
                    <a:pt x="162102" y="488950"/>
                  </a:lnTo>
                  <a:lnTo>
                    <a:pt x="165569" y="491490"/>
                  </a:lnTo>
                  <a:lnTo>
                    <a:pt x="170472" y="504190"/>
                  </a:lnTo>
                  <a:lnTo>
                    <a:pt x="173278" y="506730"/>
                  </a:lnTo>
                  <a:lnTo>
                    <a:pt x="184188" y="506730"/>
                  </a:lnTo>
                  <a:lnTo>
                    <a:pt x="189433" y="505460"/>
                  </a:lnTo>
                  <a:lnTo>
                    <a:pt x="195465" y="495300"/>
                  </a:lnTo>
                  <a:lnTo>
                    <a:pt x="199669" y="491490"/>
                  </a:lnTo>
                  <a:lnTo>
                    <a:pt x="213055" y="488950"/>
                  </a:lnTo>
                  <a:lnTo>
                    <a:pt x="219951" y="485140"/>
                  </a:lnTo>
                  <a:lnTo>
                    <a:pt x="230847" y="476250"/>
                  </a:lnTo>
                  <a:lnTo>
                    <a:pt x="236689" y="474980"/>
                  </a:lnTo>
                  <a:lnTo>
                    <a:pt x="249148" y="478790"/>
                  </a:lnTo>
                  <a:lnTo>
                    <a:pt x="253746" y="482600"/>
                  </a:lnTo>
                  <a:lnTo>
                    <a:pt x="258241" y="486410"/>
                  </a:lnTo>
                  <a:lnTo>
                    <a:pt x="262991" y="490220"/>
                  </a:lnTo>
                  <a:lnTo>
                    <a:pt x="268058" y="494030"/>
                  </a:lnTo>
                  <a:lnTo>
                    <a:pt x="273608" y="494030"/>
                  </a:lnTo>
                  <a:lnTo>
                    <a:pt x="279819" y="491490"/>
                  </a:lnTo>
                  <a:lnTo>
                    <a:pt x="280593" y="491490"/>
                  </a:lnTo>
                  <a:lnTo>
                    <a:pt x="284480" y="490220"/>
                  </a:lnTo>
                  <a:lnTo>
                    <a:pt x="286512" y="492760"/>
                  </a:lnTo>
                  <a:lnTo>
                    <a:pt x="287832" y="501650"/>
                  </a:lnTo>
                  <a:lnTo>
                    <a:pt x="283184" y="509270"/>
                  </a:lnTo>
                  <a:lnTo>
                    <a:pt x="224675" y="509270"/>
                  </a:lnTo>
                  <a:lnTo>
                    <a:pt x="216471" y="518160"/>
                  </a:lnTo>
                  <a:lnTo>
                    <a:pt x="217093" y="519430"/>
                  </a:lnTo>
                  <a:lnTo>
                    <a:pt x="224155" y="523240"/>
                  </a:lnTo>
                  <a:lnTo>
                    <a:pt x="227406" y="524510"/>
                  </a:lnTo>
                  <a:lnTo>
                    <a:pt x="233235" y="528320"/>
                  </a:lnTo>
                  <a:lnTo>
                    <a:pt x="232638" y="530860"/>
                  </a:lnTo>
                  <a:lnTo>
                    <a:pt x="226809" y="534670"/>
                  </a:lnTo>
                  <a:lnTo>
                    <a:pt x="224040" y="537210"/>
                  </a:lnTo>
                  <a:lnTo>
                    <a:pt x="218211" y="544830"/>
                  </a:lnTo>
                  <a:lnTo>
                    <a:pt x="214884" y="546100"/>
                  </a:lnTo>
                  <a:lnTo>
                    <a:pt x="207111" y="541020"/>
                  </a:lnTo>
                  <a:lnTo>
                    <a:pt x="204609" y="538480"/>
                  </a:lnTo>
                  <a:lnTo>
                    <a:pt x="198831" y="535940"/>
                  </a:lnTo>
                  <a:lnTo>
                    <a:pt x="195694" y="535940"/>
                  </a:lnTo>
                  <a:lnTo>
                    <a:pt x="192709" y="537210"/>
                  </a:lnTo>
                  <a:lnTo>
                    <a:pt x="187172" y="544830"/>
                  </a:lnTo>
                  <a:lnTo>
                    <a:pt x="184886" y="553720"/>
                  </a:lnTo>
                  <a:lnTo>
                    <a:pt x="185991" y="562610"/>
                  </a:lnTo>
                  <a:lnTo>
                    <a:pt x="190652" y="568960"/>
                  </a:lnTo>
                  <a:lnTo>
                    <a:pt x="196380" y="574040"/>
                  </a:lnTo>
                  <a:lnTo>
                    <a:pt x="202641" y="576580"/>
                  </a:lnTo>
                  <a:lnTo>
                    <a:pt x="209334" y="577850"/>
                  </a:lnTo>
                  <a:lnTo>
                    <a:pt x="216395" y="576580"/>
                  </a:lnTo>
                  <a:lnTo>
                    <a:pt x="228815" y="574040"/>
                  </a:lnTo>
                  <a:lnTo>
                    <a:pt x="243357" y="570230"/>
                  </a:lnTo>
                  <a:lnTo>
                    <a:pt x="250698" y="572770"/>
                  </a:lnTo>
                  <a:lnTo>
                    <a:pt x="282194" y="595630"/>
                  </a:lnTo>
                  <a:lnTo>
                    <a:pt x="283845" y="599440"/>
                  </a:lnTo>
                  <a:lnTo>
                    <a:pt x="285953" y="608330"/>
                  </a:lnTo>
                  <a:lnTo>
                    <a:pt x="284200" y="609600"/>
                  </a:lnTo>
                  <a:lnTo>
                    <a:pt x="277837" y="607060"/>
                  </a:lnTo>
                  <a:lnTo>
                    <a:pt x="274942" y="605790"/>
                  </a:lnTo>
                  <a:lnTo>
                    <a:pt x="262509" y="598182"/>
                  </a:lnTo>
                  <a:lnTo>
                    <a:pt x="252196" y="605790"/>
                  </a:lnTo>
                  <a:lnTo>
                    <a:pt x="250977" y="607060"/>
                  </a:lnTo>
                  <a:lnTo>
                    <a:pt x="244322" y="610870"/>
                  </a:lnTo>
                  <a:lnTo>
                    <a:pt x="238607" y="612140"/>
                  </a:lnTo>
                  <a:lnTo>
                    <a:pt x="229285" y="610870"/>
                  </a:lnTo>
                  <a:lnTo>
                    <a:pt x="226136" y="610870"/>
                  </a:lnTo>
                  <a:lnTo>
                    <a:pt x="217589" y="613410"/>
                  </a:lnTo>
                  <a:lnTo>
                    <a:pt x="216903" y="615950"/>
                  </a:lnTo>
                  <a:lnTo>
                    <a:pt x="221780" y="621030"/>
                  </a:lnTo>
                  <a:lnTo>
                    <a:pt x="222478" y="622300"/>
                  </a:lnTo>
                  <a:lnTo>
                    <a:pt x="226885" y="627380"/>
                  </a:lnTo>
                  <a:lnTo>
                    <a:pt x="226339" y="631190"/>
                  </a:lnTo>
                  <a:lnTo>
                    <a:pt x="213537" y="637540"/>
                  </a:lnTo>
                  <a:lnTo>
                    <a:pt x="211594" y="642620"/>
                  </a:lnTo>
                  <a:lnTo>
                    <a:pt x="210426" y="652780"/>
                  </a:lnTo>
                  <a:lnTo>
                    <a:pt x="209346" y="656590"/>
                  </a:lnTo>
                  <a:lnTo>
                    <a:pt x="205359" y="662940"/>
                  </a:lnTo>
                  <a:lnTo>
                    <a:pt x="203377" y="665480"/>
                  </a:lnTo>
                  <a:lnTo>
                    <a:pt x="207581" y="673100"/>
                  </a:lnTo>
                  <a:lnTo>
                    <a:pt x="211239" y="674370"/>
                  </a:lnTo>
                  <a:lnTo>
                    <a:pt x="252971" y="674370"/>
                  </a:lnTo>
                  <a:lnTo>
                    <a:pt x="258089" y="681990"/>
                  </a:lnTo>
                  <a:lnTo>
                    <a:pt x="267995" y="681990"/>
                  </a:lnTo>
                  <a:lnTo>
                    <a:pt x="285953" y="680720"/>
                  </a:lnTo>
                  <a:lnTo>
                    <a:pt x="289344" y="679450"/>
                  </a:lnTo>
                  <a:lnTo>
                    <a:pt x="299872" y="680720"/>
                  </a:lnTo>
                  <a:lnTo>
                    <a:pt x="300837" y="683260"/>
                  </a:lnTo>
                  <a:lnTo>
                    <a:pt x="294462" y="692150"/>
                  </a:lnTo>
                  <a:lnTo>
                    <a:pt x="292087" y="694690"/>
                  </a:lnTo>
                  <a:lnTo>
                    <a:pt x="287185" y="702310"/>
                  </a:lnTo>
                  <a:lnTo>
                    <a:pt x="288023" y="704850"/>
                  </a:lnTo>
                  <a:lnTo>
                    <a:pt x="301840" y="706120"/>
                  </a:lnTo>
                  <a:lnTo>
                    <a:pt x="348754" y="706120"/>
                  </a:lnTo>
                  <a:lnTo>
                    <a:pt x="357873" y="707390"/>
                  </a:lnTo>
                  <a:lnTo>
                    <a:pt x="361226" y="712470"/>
                  </a:lnTo>
                  <a:lnTo>
                    <a:pt x="358838" y="723900"/>
                  </a:lnTo>
                  <a:lnTo>
                    <a:pt x="358330" y="727710"/>
                  </a:lnTo>
                  <a:lnTo>
                    <a:pt x="358216" y="730250"/>
                  </a:lnTo>
                  <a:lnTo>
                    <a:pt x="358101" y="734060"/>
                  </a:lnTo>
                  <a:lnTo>
                    <a:pt x="360095" y="735330"/>
                  </a:lnTo>
                  <a:lnTo>
                    <a:pt x="365772" y="734060"/>
                  </a:lnTo>
                  <a:lnTo>
                    <a:pt x="367982" y="732790"/>
                  </a:lnTo>
                  <a:lnTo>
                    <a:pt x="369570" y="730250"/>
                  </a:lnTo>
                  <a:lnTo>
                    <a:pt x="373037" y="726440"/>
                  </a:lnTo>
                  <a:lnTo>
                    <a:pt x="375373" y="720090"/>
                  </a:lnTo>
                  <a:lnTo>
                    <a:pt x="375666" y="713740"/>
                  </a:lnTo>
                  <a:lnTo>
                    <a:pt x="373075" y="706120"/>
                  </a:lnTo>
                  <a:lnTo>
                    <a:pt x="370586" y="702310"/>
                  </a:lnTo>
                  <a:lnTo>
                    <a:pt x="370166" y="698500"/>
                  </a:lnTo>
                  <a:lnTo>
                    <a:pt x="375513" y="693420"/>
                  </a:lnTo>
                  <a:lnTo>
                    <a:pt x="376097" y="689610"/>
                  </a:lnTo>
                  <a:lnTo>
                    <a:pt x="374345" y="681990"/>
                  </a:lnTo>
                  <a:lnTo>
                    <a:pt x="376250" y="679450"/>
                  </a:lnTo>
                  <a:lnTo>
                    <a:pt x="377215" y="678180"/>
                  </a:lnTo>
                  <a:lnTo>
                    <a:pt x="384416" y="674370"/>
                  </a:lnTo>
                  <a:lnTo>
                    <a:pt x="399224" y="668020"/>
                  </a:lnTo>
                  <a:lnTo>
                    <a:pt x="417372" y="668020"/>
                  </a:lnTo>
                  <a:lnTo>
                    <a:pt x="436803" y="669290"/>
                  </a:lnTo>
                  <a:lnTo>
                    <a:pt x="438073" y="670560"/>
                  </a:lnTo>
                  <a:lnTo>
                    <a:pt x="437540" y="679450"/>
                  </a:lnTo>
                  <a:lnTo>
                    <a:pt x="437476" y="685800"/>
                  </a:lnTo>
                  <a:lnTo>
                    <a:pt x="438696" y="687070"/>
                  </a:lnTo>
                  <a:lnTo>
                    <a:pt x="444868" y="687070"/>
                  </a:lnTo>
                  <a:lnTo>
                    <a:pt x="446443" y="685800"/>
                  </a:lnTo>
                  <a:lnTo>
                    <a:pt x="451891" y="685800"/>
                  </a:lnTo>
                  <a:lnTo>
                    <a:pt x="455790" y="684530"/>
                  </a:lnTo>
                  <a:lnTo>
                    <a:pt x="463842" y="685800"/>
                  </a:lnTo>
                  <a:lnTo>
                    <a:pt x="466559" y="684530"/>
                  </a:lnTo>
                  <a:lnTo>
                    <a:pt x="464058" y="676910"/>
                  </a:lnTo>
                  <a:lnTo>
                    <a:pt x="462038" y="673100"/>
                  </a:lnTo>
                  <a:lnTo>
                    <a:pt x="457619" y="668020"/>
                  </a:lnTo>
                  <a:lnTo>
                    <a:pt x="455409" y="665480"/>
                  </a:lnTo>
                  <a:lnTo>
                    <a:pt x="454761" y="664210"/>
                  </a:lnTo>
                  <a:lnTo>
                    <a:pt x="462419" y="656590"/>
                  </a:lnTo>
                  <a:lnTo>
                    <a:pt x="466407" y="655320"/>
                  </a:lnTo>
                  <a:lnTo>
                    <a:pt x="470903" y="651510"/>
                  </a:lnTo>
                  <a:lnTo>
                    <a:pt x="471944" y="648970"/>
                  </a:lnTo>
                  <a:lnTo>
                    <a:pt x="470700" y="642620"/>
                  </a:lnTo>
                  <a:lnTo>
                    <a:pt x="470966" y="640080"/>
                  </a:lnTo>
                  <a:lnTo>
                    <a:pt x="475653" y="637540"/>
                  </a:lnTo>
                  <a:lnTo>
                    <a:pt x="485965" y="632460"/>
                  </a:lnTo>
                  <a:lnTo>
                    <a:pt x="496671" y="628650"/>
                  </a:lnTo>
                  <a:lnTo>
                    <a:pt x="507847" y="627380"/>
                  </a:lnTo>
                  <a:lnTo>
                    <a:pt x="519544" y="628650"/>
                  </a:lnTo>
                  <a:lnTo>
                    <a:pt x="529920" y="632460"/>
                  </a:lnTo>
                  <a:lnTo>
                    <a:pt x="539584" y="636270"/>
                  </a:lnTo>
                  <a:lnTo>
                    <a:pt x="548767" y="642620"/>
                  </a:lnTo>
                  <a:lnTo>
                    <a:pt x="557682" y="648970"/>
                  </a:lnTo>
                  <a:lnTo>
                    <a:pt x="562851" y="651510"/>
                  </a:lnTo>
                  <a:lnTo>
                    <a:pt x="566826" y="656590"/>
                  </a:lnTo>
                  <a:lnTo>
                    <a:pt x="570077" y="668020"/>
                  </a:lnTo>
                  <a:lnTo>
                    <a:pt x="571474" y="674370"/>
                  </a:lnTo>
                  <a:lnTo>
                    <a:pt x="571576" y="681990"/>
                  </a:lnTo>
                  <a:lnTo>
                    <a:pt x="571144" y="694690"/>
                  </a:lnTo>
                  <a:lnTo>
                    <a:pt x="563321" y="734060"/>
                  </a:lnTo>
                  <a:lnTo>
                    <a:pt x="541375" y="779780"/>
                  </a:lnTo>
                  <a:lnTo>
                    <a:pt x="508558" y="807720"/>
                  </a:lnTo>
                  <a:lnTo>
                    <a:pt x="478459" y="812800"/>
                  </a:lnTo>
                  <a:lnTo>
                    <a:pt x="447827" y="816610"/>
                  </a:lnTo>
                  <a:lnTo>
                    <a:pt x="432523" y="819150"/>
                  </a:lnTo>
                  <a:lnTo>
                    <a:pt x="409117" y="821690"/>
                  </a:lnTo>
                  <a:lnTo>
                    <a:pt x="385864" y="826770"/>
                  </a:lnTo>
                  <a:lnTo>
                    <a:pt x="339750" y="836930"/>
                  </a:lnTo>
                  <a:lnTo>
                    <a:pt x="287731" y="852170"/>
                  </a:lnTo>
                  <a:lnTo>
                    <a:pt x="237845" y="873760"/>
                  </a:lnTo>
                  <a:lnTo>
                    <a:pt x="234086" y="876300"/>
                  </a:lnTo>
                  <a:lnTo>
                    <a:pt x="230479" y="877570"/>
                  </a:lnTo>
                  <a:lnTo>
                    <a:pt x="226796" y="880110"/>
                  </a:lnTo>
                  <a:lnTo>
                    <a:pt x="227647" y="880110"/>
                  </a:lnTo>
                  <a:lnTo>
                    <a:pt x="250621" y="872490"/>
                  </a:lnTo>
                  <a:lnTo>
                    <a:pt x="317995" y="853440"/>
                  </a:lnTo>
                  <a:lnTo>
                    <a:pt x="338023" y="849630"/>
                  </a:lnTo>
                  <a:lnTo>
                    <a:pt x="358114" y="844550"/>
                  </a:lnTo>
                  <a:lnTo>
                    <a:pt x="398411" y="836930"/>
                  </a:lnTo>
                  <a:lnTo>
                    <a:pt x="411810" y="835660"/>
                  </a:lnTo>
                  <a:lnTo>
                    <a:pt x="425272" y="833120"/>
                  </a:lnTo>
                  <a:lnTo>
                    <a:pt x="452247" y="830580"/>
                  </a:lnTo>
                  <a:lnTo>
                    <a:pt x="490728" y="825500"/>
                  </a:lnTo>
                  <a:lnTo>
                    <a:pt x="503288" y="824230"/>
                  </a:lnTo>
                  <a:lnTo>
                    <a:pt x="515848" y="824230"/>
                  </a:lnTo>
                  <a:lnTo>
                    <a:pt x="541007" y="821690"/>
                  </a:lnTo>
                  <a:lnTo>
                    <a:pt x="552297" y="821690"/>
                  </a:lnTo>
                  <a:lnTo>
                    <a:pt x="563613" y="820420"/>
                  </a:lnTo>
                  <a:lnTo>
                    <a:pt x="660158" y="820420"/>
                  </a:lnTo>
                  <a:lnTo>
                    <a:pt x="738632" y="825500"/>
                  </a:lnTo>
                  <a:lnTo>
                    <a:pt x="753249" y="828040"/>
                  </a:lnTo>
                  <a:lnTo>
                    <a:pt x="767854" y="829310"/>
                  </a:lnTo>
                  <a:lnTo>
                    <a:pt x="782421" y="831850"/>
                  </a:lnTo>
                  <a:lnTo>
                    <a:pt x="796950" y="833120"/>
                  </a:lnTo>
                  <a:lnTo>
                    <a:pt x="814412" y="836930"/>
                  </a:lnTo>
                  <a:lnTo>
                    <a:pt x="849249" y="842010"/>
                  </a:lnTo>
                  <a:lnTo>
                    <a:pt x="866559" y="845820"/>
                  </a:lnTo>
                  <a:lnTo>
                    <a:pt x="920965" y="858520"/>
                  </a:lnTo>
                  <a:lnTo>
                    <a:pt x="948093" y="866140"/>
                  </a:lnTo>
                  <a:lnTo>
                    <a:pt x="975233" y="872490"/>
                  </a:lnTo>
                  <a:lnTo>
                    <a:pt x="982002" y="873760"/>
                  </a:lnTo>
                  <a:lnTo>
                    <a:pt x="995451" y="878840"/>
                  </a:lnTo>
                  <a:lnTo>
                    <a:pt x="1002169" y="880110"/>
                  </a:lnTo>
                  <a:lnTo>
                    <a:pt x="1001141" y="878840"/>
                  </a:lnTo>
                  <a:lnTo>
                    <a:pt x="999896" y="878840"/>
                  </a:lnTo>
                  <a:lnTo>
                    <a:pt x="998613" y="877570"/>
                  </a:lnTo>
                  <a:lnTo>
                    <a:pt x="949464" y="858520"/>
                  </a:lnTo>
                  <a:lnTo>
                    <a:pt x="899071" y="843280"/>
                  </a:lnTo>
                  <a:lnTo>
                    <a:pt x="860145" y="833120"/>
                  </a:lnTo>
                  <a:lnTo>
                    <a:pt x="794600" y="820420"/>
                  </a:lnTo>
                  <a:lnTo>
                    <a:pt x="741667" y="812800"/>
                  </a:lnTo>
                  <a:lnTo>
                    <a:pt x="733869" y="811530"/>
                  </a:lnTo>
                  <a:lnTo>
                    <a:pt x="728459" y="806450"/>
                  </a:lnTo>
                  <a:lnTo>
                    <a:pt x="724395" y="795020"/>
                  </a:lnTo>
                  <a:lnTo>
                    <a:pt x="721956" y="791210"/>
                  </a:lnTo>
                  <a:lnTo>
                    <a:pt x="714959" y="784860"/>
                  </a:lnTo>
                  <a:lnTo>
                    <a:pt x="711339" y="781050"/>
                  </a:lnTo>
                  <a:lnTo>
                    <a:pt x="707567" y="778510"/>
                  </a:lnTo>
                  <a:lnTo>
                    <a:pt x="699960" y="769620"/>
                  </a:lnTo>
                  <a:lnTo>
                    <a:pt x="695528" y="759460"/>
                  </a:lnTo>
                  <a:lnTo>
                    <a:pt x="694270" y="748030"/>
                  </a:lnTo>
                  <a:lnTo>
                    <a:pt x="696201" y="736600"/>
                  </a:lnTo>
                  <a:lnTo>
                    <a:pt x="700392" y="723900"/>
                  </a:lnTo>
                  <a:lnTo>
                    <a:pt x="705015" y="711200"/>
                  </a:lnTo>
                  <a:lnTo>
                    <a:pt x="709930" y="699770"/>
                  </a:lnTo>
                  <a:lnTo>
                    <a:pt x="714984" y="687070"/>
                  </a:lnTo>
                  <a:lnTo>
                    <a:pt x="740410" y="664210"/>
                  </a:lnTo>
                  <a:lnTo>
                    <a:pt x="744524" y="660400"/>
                  </a:lnTo>
                  <a:lnTo>
                    <a:pt x="747090" y="648970"/>
                  </a:lnTo>
                  <a:lnTo>
                    <a:pt x="751243" y="645160"/>
                  </a:lnTo>
                  <a:lnTo>
                    <a:pt x="757669" y="640080"/>
                  </a:lnTo>
                  <a:lnTo>
                    <a:pt x="762495" y="636270"/>
                  </a:lnTo>
                  <a:lnTo>
                    <a:pt x="767346" y="638810"/>
                  </a:lnTo>
                  <a:lnTo>
                    <a:pt x="771194" y="646430"/>
                  </a:lnTo>
                  <a:lnTo>
                    <a:pt x="771067" y="648970"/>
                  </a:lnTo>
                  <a:lnTo>
                    <a:pt x="771334" y="650240"/>
                  </a:lnTo>
                  <a:lnTo>
                    <a:pt x="761746" y="651510"/>
                  </a:lnTo>
                  <a:lnTo>
                    <a:pt x="757351" y="651510"/>
                  </a:lnTo>
                  <a:lnTo>
                    <a:pt x="751078" y="654050"/>
                  </a:lnTo>
                  <a:lnTo>
                    <a:pt x="749477" y="657860"/>
                  </a:lnTo>
                  <a:lnTo>
                    <a:pt x="747534" y="659130"/>
                  </a:lnTo>
                  <a:lnTo>
                    <a:pt x="749566" y="660400"/>
                  </a:lnTo>
                  <a:lnTo>
                    <a:pt x="751586" y="662940"/>
                  </a:lnTo>
                  <a:lnTo>
                    <a:pt x="754176" y="664210"/>
                  </a:lnTo>
                  <a:lnTo>
                    <a:pt x="755002" y="664210"/>
                  </a:lnTo>
                  <a:lnTo>
                    <a:pt x="758063" y="666750"/>
                  </a:lnTo>
                  <a:lnTo>
                    <a:pt x="761504" y="668020"/>
                  </a:lnTo>
                  <a:lnTo>
                    <a:pt x="765657" y="676910"/>
                  </a:lnTo>
                  <a:lnTo>
                    <a:pt x="769924" y="678180"/>
                  </a:lnTo>
                  <a:lnTo>
                    <a:pt x="778243" y="679450"/>
                  </a:lnTo>
                  <a:lnTo>
                    <a:pt x="781253" y="678180"/>
                  </a:lnTo>
                  <a:lnTo>
                    <a:pt x="786803" y="679450"/>
                  </a:lnTo>
                  <a:lnTo>
                    <a:pt x="790067" y="679450"/>
                  </a:lnTo>
                  <a:lnTo>
                    <a:pt x="794372" y="683260"/>
                  </a:lnTo>
                  <a:lnTo>
                    <a:pt x="791845" y="685800"/>
                  </a:lnTo>
                  <a:lnTo>
                    <a:pt x="790498" y="688340"/>
                  </a:lnTo>
                  <a:lnTo>
                    <a:pt x="788911" y="690880"/>
                  </a:lnTo>
                  <a:lnTo>
                    <a:pt x="786904" y="693420"/>
                  </a:lnTo>
                  <a:lnTo>
                    <a:pt x="783551" y="703580"/>
                  </a:lnTo>
                  <a:lnTo>
                    <a:pt x="788403" y="708660"/>
                  </a:lnTo>
                  <a:lnTo>
                    <a:pt x="800658" y="706120"/>
                  </a:lnTo>
                  <a:lnTo>
                    <a:pt x="804519" y="703580"/>
                  </a:lnTo>
                  <a:lnTo>
                    <a:pt x="811669" y="695960"/>
                  </a:lnTo>
                  <a:lnTo>
                    <a:pt x="818896" y="702310"/>
                  </a:lnTo>
                  <a:lnTo>
                    <a:pt x="820801" y="702310"/>
                  </a:lnTo>
                  <a:lnTo>
                    <a:pt x="823988" y="695960"/>
                  </a:lnTo>
                  <a:lnTo>
                    <a:pt x="824623" y="694690"/>
                  </a:lnTo>
                  <a:lnTo>
                    <a:pt x="827036" y="690880"/>
                  </a:lnTo>
                  <a:lnTo>
                    <a:pt x="835431" y="689610"/>
                  </a:lnTo>
                  <a:lnTo>
                    <a:pt x="837336" y="687070"/>
                  </a:lnTo>
                  <a:lnTo>
                    <a:pt x="838593" y="679450"/>
                  </a:lnTo>
                  <a:lnTo>
                    <a:pt x="839939" y="678180"/>
                  </a:lnTo>
                  <a:lnTo>
                    <a:pt x="841286" y="676910"/>
                  </a:lnTo>
                  <a:lnTo>
                    <a:pt x="853490" y="674370"/>
                  </a:lnTo>
                  <a:lnTo>
                    <a:pt x="858812" y="678180"/>
                  </a:lnTo>
                  <a:lnTo>
                    <a:pt x="860501" y="687070"/>
                  </a:lnTo>
                  <a:lnTo>
                    <a:pt x="864222" y="680720"/>
                  </a:lnTo>
                  <a:lnTo>
                    <a:pt x="867511" y="680720"/>
                  </a:lnTo>
                  <a:lnTo>
                    <a:pt x="878192" y="689610"/>
                  </a:lnTo>
                  <a:lnTo>
                    <a:pt x="887399" y="681990"/>
                  </a:lnTo>
                  <a:lnTo>
                    <a:pt x="890968" y="680720"/>
                  </a:lnTo>
                  <a:lnTo>
                    <a:pt x="903655" y="683260"/>
                  </a:lnTo>
                  <a:lnTo>
                    <a:pt x="911085" y="683260"/>
                  </a:lnTo>
                  <a:lnTo>
                    <a:pt x="914323" y="680720"/>
                  </a:lnTo>
                  <a:lnTo>
                    <a:pt x="920813" y="675640"/>
                  </a:lnTo>
                  <a:lnTo>
                    <a:pt x="924763" y="674370"/>
                  </a:lnTo>
                  <a:lnTo>
                    <a:pt x="930998" y="671830"/>
                  </a:lnTo>
                  <a:lnTo>
                    <a:pt x="933157" y="671830"/>
                  </a:lnTo>
                  <a:lnTo>
                    <a:pt x="936637" y="676910"/>
                  </a:lnTo>
                  <a:lnTo>
                    <a:pt x="938060" y="680720"/>
                  </a:lnTo>
                  <a:lnTo>
                    <a:pt x="941146" y="684530"/>
                  </a:lnTo>
                  <a:lnTo>
                    <a:pt x="942886" y="685800"/>
                  </a:lnTo>
                  <a:lnTo>
                    <a:pt x="951661" y="687070"/>
                  </a:lnTo>
                  <a:lnTo>
                    <a:pt x="959027" y="687070"/>
                  </a:lnTo>
                  <a:lnTo>
                    <a:pt x="973658" y="684530"/>
                  </a:lnTo>
                  <a:lnTo>
                    <a:pt x="980059" y="679450"/>
                  </a:lnTo>
                  <a:lnTo>
                    <a:pt x="985659" y="674370"/>
                  </a:lnTo>
                  <a:lnTo>
                    <a:pt x="988225" y="671830"/>
                  </a:lnTo>
                  <a:lnTo>
                    <a:pt x="990790" y="669290"/>
                  </a:lnTo>
                  <a:lnTo>
                    <a:pt x="995121" y="664210"/>
                  </a:lnTo>
                  <a:lnTo>
                    <a:pt x="998867" y="657860"/>
                  </a:lnTo>
                  <a:lnTo>
                    <a:pt x="1007808" y="648970"/>
                  </a:lnTo>
                  <a:lnTo>
                    <a:pt x="1008786" y="645160"/>
                  </a:lnTo>
                  <a:lnTo>
                    <a:pt x="1006856" y="636270"/>
                  </a:lnTo>
                  <a:lnTo>
                    <a:pt x="1006589" y="635000"/>
                  </a:lnTo>
                  <a:lnTo>
                    <a:pt x="1005052" y="631190"/>
                  </a:lnTo>
                  <a:lnTo>
                    <a:pt x="999921" y="624840"/>
                  </a:lnTo>
                  <a:lnTo>
                    <a:pt x="995959" y="628650"/>
                  </a:lnTo>
                  <a:lnTo>
                    <a:pt x="988606" y="628650"/>
                  </a:lnTo>
                  <a:lnTo>
                    <a:pt x="985812" y="627380"/>
                  </a:lnTo>
                  <a:lnTo>
                    <a:pt x="983234" y="621030"/>
                  </a:lnTo>
                  <a:lnTo>
                    <a:pt x="982789" y="619760"/>
                  </a:lnTo>
                  <a:lnTo>
                    <a:pt x="981036" y="614680"/>
                  </a:lnTo>
                  <a:lnTo>
                    <a:pt x="979119" y="613410"/>
                  </a:lnTo>
                  <a:lnTo>
                    <a:pt x="977201" y="612140"/>
                  </a:lnTo>
                  <a:lnTo>
                    <a:pt x="967740" y="610870"/>
                  </a:lnTo>
                  <a:lnTo>
                    <a:pt x="961745" y="609600"/>
                  </a:lnTo>
                  <a:lnTo>
                    <a:pt x="958113" y="604520"/>
                  </a:lnTo>
                  <a:lnTo>
                    <a:pt x="958608" y="599440"/>
                  </a:lnTo>
                  <a:lnTo>
                    <a:pt x="958862" y="596900"/>
                  </a:lnTo>
                  <a:lnTo>
                    <a:pt x="961275" y="595630"/>
                  </a:lnTo>
                  <a:lnTo>
                    <a:pt x="971130" y="595630"/>
                  </a:lnTo>
                  <a:lnTo>
                    <a:pt x="975258" y="596900"/>
                  </a:lnTo>
                  <a:lnTo>
                    <a:pt x="983221" y="594360"/>
                  </a:lnTo>
                  <a:lnTo>
                    <a:pt x="986053" y="595630"/>
                  </a:lnTo>
                  <a:lnTo>
                    <a:pt x="992720" y="604520"/>
                  </a:lnTo>
                  <a:lnTo>
                    <a:pt x="997877" y="608330"/>
                  </a:lnTo>
                  <a:lnTo>
                    <a:pt x="1010564" y="609600"/>
                  </a:lnTo>
                  <a:lnTo>
                    <a:pt x="1015314" y="610870"/>
                  </a:lnTo>
                  <a:lnTo>
                    <a:pt x="1023531" y="612140"/>
                  </a:lnTo>
                  <a:lnTo>
                    <a:pt x="1026807" y="610870"/>
                  </a:lnTo>
                  <a:lnTo>
                    <a:pt x="1027836" y="605790"/>
                  </a:lnTo>
                  <a:lnTo>
                    <a:pt x="1025842" y="603250"/>
                  </a:lnTo>
                  <a:lnTo>
                    <a:pt x="1023264" y="599440"/>
                  </a:lnTo>
                  <a:lnTo>
                    <a:pt x="1021283" y="599440"/>
                  </a:lnTo>
                  <a:lnTo>
                    <a:pt x="1017676" y="595630"/>
                  </a:lnTo>
                  <a:lnTo>
                    <a:pt x="1016520" y="594360"/>
                  </a:lnTo>
                  <a:lnTo>
                    <a:pt x="1015365" y="593090"/>
                  </a:lnTo>
                  <a:lnTo>
                    <a:pt x="1011580" y="588010"/>
                  </a:lnTo>
                  <a:lnTo>
                    <a:pt x="1012050" y="586740"/>
                  </a:lnTo>
                  <a:lnTo>
                    <a:pt x="1013015" y="584200"/>
                  </a:lnTo>
                  <a:lnTo>
                    <a:pt x="1020533" y="585470"/>
                  </a:lnTo>
                  <a:lnTo>
                    <a:pt x="1024851" y="586740"/>
                  </a:lnTo>
                  <a:lnTo>
                    <a:pt x="1028204" y="588010"/>
                  </a:lnTo>
                  <a:lnTo>
                    <a:pt x="1031760" y="590550"/>
                  </a:lnTo>
                  <a:lnTo>
                    <a:pt x="1035011" y="591820"/>
                  </a:lnTo>
                  <a:lnTo>
                    <a:pt x="1039114" y="591820"/>
                  </a:lnTo>
                  <a:lnTo>
                    <a:pt x="1046048" y="590550"/>
                  </a:lnTo>
                  <a:lnTo>
                    <a:pt x="1052449" y="591820"/>
                  </a:lnTo>
                  <a:lnTo>
                    <a:pt x="1058227" y="595630"/>
                  </a:lnTo>
                  <a:lnTo>
                    <a:pt x="1063307" y="600710"/>
                  </a:lnTo>
                  <a:lnTo>
                    <a:pt x="1064272" y="600710"/>
                  </a:lnTo>
                  <a:lnTo>
                    <a:pt x="1067244" y="603250"/>
                  </a:lnTo>
                  <a:lnTo>
                    <a:pt x="1069454" y="601980"/>
                  </a:lnTo>
                  <a:lnTo>
                    <a:pt x="1069479" y="598170"/>
                  </a:lnTo>
                  <a:lnTo>
                    <a:pt x="1069098" y="596900"/>
                  </a:lnTo>
                  <a:lnTo>
                    <a:pt x="1065923" y="591820"/>
                  </a:lnTo>
                  <a:lnTo>
                    <a:pt x="1066520" y="590550"/>
                  </a:lnTo>
                  <a:lnTo>
                    <a:pt x="1067130" y="589280"/>
                  </a:lnTo>
                  <a:lnTo>
                    <a:pt x="1072515" y="584200"/>
                  </a:lnTo>
                  <a:lnTo>
                    <a:pt x="1076566" y="580390"/>
                  </a:lnTo>
                  <a:lnTo>
                    <a:pt x="1082852" y="576580"/>
                  </a:lnTo>
                  <a:lnTo>
                    <a:pt x="1100442" y="585470"/>
                  </a:lnTo>
                  <a:lnTo>
                    <a:pt x="1105763" y="582930"/>
                  </a:lnTo>
                  <a:lnTo>
                    <a:pt x="1108290" y="576580"/>
                  </a:lnTo>
                  <a:lnTo>
                    <a:pt x="1110310" y="571500"/>
                  </a:lnTo>
                  <a:lnTo>
                    <a:pt x="1112329" y="566420"/>
                  </a:lnTo>
                  <a:lnTo>
                    <a:pt x="1114996" y="560070"/>
                  </a:lnTo>
                  <a:lnTo>
                    <a:pt x="1118565" y="548640"/>
                  </a:lnTo>
                  <a:lnTo>
                    <a:pt x="1118793" y="544830"/>
                  </a:lnTo>
                  <a:lnTo>
                    <a:pt x="1112227" y="541020"/>
                  </a:lnTo>
                  <a:lnTo>
                    <a:pt x="1108278" y="539750"/>
                  </a:lnTo>
                  <a:lnTo>
                    <a:pt x="1098473" y="538480"/>
                  </a:lnTo>
                  <a:lnTo>
                    <a:pt x="1097305" y="537210"/>
                  </a:lnTo>
                  <a:lnTo>
                    <a:pt x="1094778" y="530860"/>
                  </a:lnTo>
                  <a:lnTo>
                    <a:pt x="1094359" y="529590"/>
                  </a:lnTo>
                  <a:lnTo>
                    <a:pt x="1091222" y="521970"/>
                  </a:lnTo>
                  <a:lnTo>
                    <a:pt x="1090180" y="519430"/>
                  </a:lnTo>
                  <a:lnTo>
                    <a:pt x="1085024" y="516890"/>
                  </a:lnTo>
                  <a:lnTo>
                    <a:pt x="1068146" y="521970"/>
                  </a:lnTo>
                  <a:lnTo>
                    <a:pt x="1060716" y="520700"/>
                  </a:lnTo>
                  <a:lnTo>
                    <a:pt x="1050442" y="514350"/>
                  </a:lnTo>
                  <a:lnTo>
                    <a:pt x="1048588" y="511810"/>
                  </a:lnTo>
                  <a:lnTo>
                    <a:pt x="1048232" y="508000"/>
                  </a:lnTo>
                  <a:lnTo>
                    <a:pt x="1048004" y="505460"/>
                  </a:lnTo>
                  <a:lnTo>
                    <a:pt x="1046581" y="502920"/>
                  </a:lnTo>
                  <a:lnTo>
                    <a:pt x="1042720" y="500380"/>
                  </a:lnTo>
                  <a:lnTo>
                    <a:pt x="1039888" y="499110"/>
                  </a:lnTo>
                  <a:lnTo>
                    <a:pt x="1029512" y="496570"/>
                  </a:lnTo>
                  <a:lnTo>
                    <a:pt x="1029208" y="496531"/>
                  </a:lnTo>
                  <a:lnTo>
                    <a:pt x="1029208" y="532130"/>
                  </a:lnTo>
                  <a:lnTo>
                    <a:pt x="1027798" y="534670"/>
                  </a:lnTo>
                  <a:lnTo>
                    <a:pt x="1022794" y="535940"/>
                  </a:lnTo>
                  <a:lnTo>
                    <a:pt x="1020800" y="538480"/>
                  </a:lnTo>
                  <a:lnTo>
                    <a:pt x="1017143" y="544830"/>
                  </a:lnTo>
                  <a:lnTo>
                    <a:pt x="1016584" y="544830"/>
                  </a:lnTo>
                  <a:lnTo>
                    <a:pt x="1010158" y="541020"/>
                  </a:lnTo>
                  <a:lnTo>
                    <a:pt x="1007503" y="539750"/>
                  </a:lnTo>
                  <a:lnTo>
                    <a:pt x="1001661" y="535940"/>
                  </a:lnTo>
                  <a:lnTo>
                    <a:pt x="1001217" y="535355"/>
                  </a:lnTo>
                  <a:lnTo>
                    <a:pt x="1001217" y="538480"/>
                  </a:lnTo>
                  <a:lnTo>
                    <a:pt x="999312" y="547370"/>
                  </a:lnTo>
                  <a:lnTo>
                    <a:pt x="990193" y="562610"/>
                  </a:lnTo>
                  <a:lnTo>
                    <a:pt x="985837" y="566420"/>
                  </a:lnTo>
                  <a:lnTo>
                    <a:pt x="984694" y="566420"/>
                  </a:lnTo>
                  <a:lnTo>
                    <a:pt x="980046" y="558800"/>
                  </a:lnTo>
                  <a:lnTo>
                    <a:pt x="977811" y="554990"/>
                  </a:lnTo>
                  <a:lnTo>
                    <a:pt x="977074" y="553720"/>
                  </a:lnTo>
                  <a:lnTo>
                    <a:pt x="977684" y="546100"/>
                  </a:lnTo>
                  <a:lnTo>
                    <a:pt x="978103" y="541020"/>
                  </a:lnTo>
                  <a:lnTo>
                    <a:pt x="975817" y="538480"/>
                  </a:lnTo>
                  <a:lnTo>
                    <a:pt x="970749" y="534670"/>
                  </a:lnTo>
                  <a:lnTo>
                    <a:pt x="970178" y="534670"/>
                  </a:lnTo>
                  <a:lnTo>
                    <a:pt x="982751" y="528320"/>
                  </a:lnTo>
                  <a:lnTo>
                    <a:pt x="985862" y="530860"/>
                  </a:lnTo>
                  <a:lnTo>
                    <a:pt x="989037" y="534670"/>
                  </a:lnTo>
                  <a:lnTo>
                    <a:pt x="992022" y="535940"/>
                  </a:lnTo>
                  <a:lnTo>
                    <a:pt x="1000125" y="537210"/>
                  </a:lnTo>
                  <a:lnTo>
                    <a:pt x="1001217" y="538480"/>
                  </a:lnTo>
                  <a:lnTo>
                    <a:pt x="1001217" y="535355"/>
                  </a:lnTo>
                  <a:lnTo>
                    <a:pt x="999769" y="533400"/>
                  </a:lnTo>
                  <a:lnTo>
                    <a:pt x="999667" y="528320"/>
                  </a:lnTo>
                  <a:lnTo>
                    <a:pt x="999642" y="527050"/>
                  </a:lnTo>
                  <a:lnTo>
                    <a:pt x="1000213" y="527050"/>
                  </a:lnTo>
                  <a:lnTo>
                    <a:pt x="1001166" y="524510"/>
                  </a:lnTo>
                  <a:lnTo>
                    <a:pt x="1002576" y="524510"/>
                  </a:lnTo>
                  <a:lnTo>
                    <a:pt x="1007021" y="523240"/>
                  </a:lnTo>
                  <a:lnTo>
                    <a:pt x="1009624" y="520700"/>
                  </a:lnTo>
                  <a:lnTo>
                    <a:pt x="1012355" y="514350"/>
                  </a:lnTo>
                  <a:lnTo>
                    <a:pt x="1013802" y="511810"/>
                  </a:lnTo>
                  <a:lnTo>
                    <a:pt x="1017485" y="508000"/>
                  </a:lnTo>
                  <a:lnTo>
                    <a:pt x="1020089" y="508000"/>
                  </a:lnTo>
                  <a:lnTo>
                    <a:pt x="1023912" y="516890"/>
                  </a:lnTo>
                  <a:lnTo>
                    <a:pt x="1026210" y="523240"/>
                  </a:lnTo>
                  <a:lnTo>
                    <a:pt x="1029208" y="532130"/>
                  </a:lnTo>
                  <a:lnTo>
                    <a:pt x="1029208" y="496531"/>
                  </a:lnTo>
                  <a:lnTo>
                    <a:pt x="1006398" y="492760"/>
                  </a:lnTo>
                  <a:lnTo>
                    <a:pt x="999883" y="490220"/>
                  </a:lnTo>
                  <a:lnTo>
                    <a:pt x="999134" y="486410"/>
                  </a:lnTo>
                  <a:lnTo>
                    <a:pt x="997407" y="477520"/>
                  </a:lnTo>
                  <a:lnTo>
                    <a:pt x="995260" y="474980"/>
                  </a:lnTo>
                  <a:lnTo>
                    <a:pt x="994194" y="473710"/>
                  </a:lnTo>
                  <a:lnTo>
                    <a:pt x="985583" y="473710"/>
                  </a:lnTo>
                  <a:lnTo>
                    <a:pt x="981430" y="472440"/>
                  </a:lnTo>
                  <a:lnTo>
                    <a:pt x="973620" y="474129"/>
                  </a:lnTo>
                  <a:lnTo>
                    <a:pt x="973620" y="528320"/>
                  </a:lnTo>
                  <a:lnTo>
                    <a:pt x="971575" y="530860"/>
                  </a:lnTo>
                  <a:lnTo>
                    <a:pt x="969873" y="533400"/>
                  </a:lnTo>
                  <a:lnTo>
                    <a:pt x="971562" y="530860"/>
                  </a:lnTo>
                  <a:lnTo>
                    <a:pt x="973620" y="528320"/>
                  </a:lnTo>
                  <a:lnTo>
                    <a:pt x="973620" y="474129"/>
                  </a:lnTo>
                  <a:lnTo>
                    <a:pt x="969657" y="474980"/>
                  </a:lnTo>
                  <a:lnTo>
                    <a:pt x="966241" y="472528"/>
                  </a:lnTo>
                  <a:lnTo>
                    <a:pt x="966241" y="577850"/>
                  </a:lnTo>
                  <a:lnTo>
                    <a:pt x="959167" y="585470"/>
                  </a:lnTo>
                  <a:lnTo>
                    <a:pt x="953973" y="586740"/>
                  </a:lnTo>
                  <a:lnTo>
                    <a:pt x="946162" y="582930"/>
                  </a:lnTo>
                  <a:lnTo>
                    <a:pt x="943787" y="579120"/>
                  </a:lnTo>
                  <a:lnTo>
                    <a:pt x="940904" y="575310"/>
                  </a:lnTo>
                  <a:lnTo>
                    <a:pt x="942721" y="572770"/>
                  </a:lnTo>
                  <a:lnTo>
                    <a:pt x="943940" y="572770"/>
                  </a:lnTo>
                  <a:lnTo>
                    <a:pt x="946200" y="571500"/>
                  </a:lnTo>
                  <a:lnTo>
                    <a:pt x="957313" y="571500"/>
                  </a:lnTo>
                  <a:lnTo>
                    <a:pt x="965073" y="574040"/>
                  </a:lnTo>
                  <a:lnTo>
                    <a:pt x="966241" y="577850"/>
                  </a:lnTo>
                  <a:lnTo>
                    <a:pt x="966241" y="472528"/>
                  </a:lnTo>
                  <a:lnTo>
                    <a:pt x="964374" y="471170"/>
                  </a:lnTo>
                  <a:lnTo>
                    <a:pt x="957122" y="461010"/>
                  </a:lnTo>
                  <a:lnTo>
                    <a:pt x="952754" y="459740"/>
                  </a:lnTo>
                  <a:lnTo>
                    <a:pt x="938568" y="462280"/>
                  </a:lnTo>
                  <a:lnTo>
                    <a:pt x="931570" y="466090"/>
                  </a:lnTo>
                  <a:lnTo>
                    <a:pt x="927061" y="477520"/>
                  </a:lnTo>
                  <a:lnTo>
                    <a:pt x="926465" y="480060"/>
                  </a:lnTo>
                  <a:lnTo>
                    <a:pt x="922972" y="483870"/>
                  </a:lnTo>
                  <a:lnTo>
                    <a:pt x="919822" y="486410"/>
                  </a:lnTo>
                  <a:lnTo>
                    <a:pt x="912063" y="483870"/>
                  </a:lnTo>
                  <a:lnTo>
                    <a:pt x="910882" y="480060"/>
                  </a:lnTo>
                  <a:lnTo>
                    <a:pt x="910259" y="468630"/>
                  </a:lnTo>
                  <a:lnTo>
                    <a:pt x="915822" y="463550"/>
                  </a:lnTo>
                  <a:lnTo>
                    <a:pt x="927950" y="457200"/>
                  </a:lnTo>
                  <a:lnTo>
                    <a:pt x="923709" y="449580"/>
                  </a:lnTo>
                  <a:lnTo>
                    <a:pt x="922909" y="448310"/>
                  </a:lnTo>
                  <a:lnTo>
                    <a:pt x="922108" y="447040"/>
                  </a:lnTo>
                  <a:lnTo>
                    <a:pt x="922362" y="444500"/>
                  </a:lnTo>
                  <a:lnTo>
                    <a:pt x="926642" y="440690"/>
                  </a:lnTo>
                  <a:lnTo>
                    <a:pt x="928141" y="438150"/>
                  </a:lnTo>
                  <a:lnTo>
                    <a:pt x="932840" y="431800"/>
                  </a:lnTo>
                  <a:lnTo>
                    <a:pt x="937094" y="431800"/>
                  </a:lnTo>
                  <a:lnTo>
                    <a:pt x="942149" y="438150"/>
                  </a:lnTo>
                  <a:lnTo>
                    <a:pt x="943940" y="444500"/>
                  </a:lnTo>
                  <a:lnTo>
                    <a:pt x="944587" y="447040"/>
                  </a:lnTo>
                  <a:lnTo>
                    <a:pt x="945807" y="449580"/>
                  </a:lnTo>
                  <a:lnTo>
                    <a:pt x="951293" y="449580"/>
                  </a:lnTo>
                  <a:lnTo>
                    <a:pt x="954011" y="450850"/>
                  </a:lnTo>
                  <a:lnTo>
                    <a:pt x="963676" y="449580"/>
                  </a:lnTo>
                  <a:lnTo>
                    <a:pt x="970699" y="448310"/>
                  </a:lnTo>
                  <a:lnTo>
                    <a:pt x="982611" y="447040"/>
                  </a:lnTo>
                  <a:lnTo>
                    <a:pt x="984427" y="448310"/>
                  </a:lnTo>
                  <a:lnTo>
                    <a:pt x="986599" y="457200"/>
                  </a:lnTo>
                  <a:lnTo>
                    <a:pt x="988872" y="458470"/>
                  </a:lnTo>
                  <a:lnTo>
                    <a:pt x="997204" y="457200"/>
                  </a:lnTo>
                  <a:lnTo>
                    <a:pt x="1001941" y="455930"/>
                  </a:lnTo>
                  <a:lnTo>
                    <a:pt x="1013599" y="450850"/>
                  </a:lnTo>
                  <a:lnTo>
                    <a:pt x="1020318" y="452120"/>
                  </a:lnTo>
                  <a:lnTo>
                    <a:pt x="1030732" y="458470"/>
                  </a:lnTo>
                  <a:lnTo>
                    <a:pt x="1034338" y="461010"/>
                  </a:lnTo>
                  <a:lnTo>
                    <a:pt x="1043736" y="467360"/>
                  </a:lnTo>
                  <a:lnTo>
                    <a:pt x="1044321" y="467360"/>
                  </a:lnTo>
                  <a:lnTo>
                    <a:pt x="1048245" y="457200"/>
                  </a:lnTo>
                  <a:lnTo>
                    <a:pt x="1049972" y="453390"/>
                  </a:lnTo>
                  <a:lnTo>
                    <a:pt x="1051763" y="450850"/>
                  </a:lnTo>
                  <a:lnTo>
                    <a:pt x="1054468" y="447040"/>
                  </a:lnTo>
                  <a:lnTo>
                    <a:pt x="1054760" y="446633"/>
                  </a:lnTo>
                  <a:lnTo>
                    <a:pt x="1047915" y="441960"/>
                  </a:lnTo>
                  <a:lnTo>
                    <a:pt x="1045311" y="438150"/>
                  </a:lnTo>
                  <a:lnTo>
                    <a:pt x="1042466" y="431800"/>
                  </a:lnTo>
                  <a:lnTo>
                    <a:pt x="1041895" y="430530"/>
                  </a:lnTo>
                  <a:lnTo>
                    <a:pt x="1042974" y="429260"/>
                  </a:lnTo>
                  <a:lnTo>
                    <a:pt x="1045133" y="426720"/>
                  </a:lnTo>
                  <a:lnTo>
                    <a:pt x="1050086" y="427990"/>
                  </a:lnTo>
                  <a:lnTo>
                    <a:pt x="1057897" y="430530"/>
                  </a:lnTo>
                  <a:lnTo>
                    <a:pt x="1064628" y="434340"/>
                  </a:lnTo>
                  <a:lnTo>
                    <a:pt x="1069987" y="440690"/>
                  </a:lnTo>
                  <a:lnTo>
                    <a:pt x="1073658" y="448310"/>
                  </a:lnTo>
                  <a:lnTo>
                    <a:pt x="1074305" y="449580"/>
                  </a:lnTo>
                  <a:lnTo>
                    <a:pt x="1075309" y="452120"/>
                  </a:lnTo>
                  <a:lnTo>
                    <a:pt x="1080528" y="455930"/>
                  </a:lnTo>
                  <a:lnTo>
                    <a:pt x="1084516" y="458470"/>
                  </a:lnTo>
                  <a:lnTo>
                    <a:pt x="1093558" y="462280"/>
                  </a:lnTo>
                  <a:lnTo>
                    <a:pt x="1098626" y="462280"/>
                  </a:lnTo>
                  <a:lnTo>
                    <a:pt x="1105725" y="457200"/>
                  </a:lnTo>
                  <a:lnTo>
                    <a:pt x="1108100" y="454660"/>
                  </a:lnTo>
                  <a:lnTo>
                    <a:pt x="1114221" y="448310"/>
                  </a:lnTo>
                  <a:lnTo>
                    <a:pt x="1118298" y="447040"/>
                  </a:lnTo>
                  <a:lnTo>
                    <a:pt x="1129487" y="447040"/>
                  </a:lnTo>
                  <a:lnTo>
                    <a:pt x="1138313" y="441960"/>
                  </a:lnTo>
                  <a:lnTo>
                    <a:pt x="1145184" y="439420"/>
                  </a:lnTo>
                  <a:lnTo>
                    <a:pt x="1163408" y="439420"/>
                  </a:lnTo>
                  <a:lnTo>
                    <a:pt x="1166609" y="438150"/>
                  </a:lnTo>
                  <a:lnTo>
                    <a:pt x="1173708" y="427990"/>
                  </a:lnTo>
                  <a:lnTo>
                    <a:pt x="1175169" y="427990"/>
                  </a:lnTo>
                  <a:lnTo>
                    <a:pt x="1187704" y="433070"/>
                  </a:lnTo>
                  <a:lnTo>
                    <a:pt x="1192644" y="434340"/>
                  </a:lnTo>
                  <a:lnTo>
                    <a:pt x="1203769" y="438150"/>
                  </a:lnTo>
                  <a:lnTo>
                    <a:pt x="1206080" y="435610"/>
                  </a:lnTo>
                  <a:lnTo>
                    <a:pt x="1206030" y="427990"/>
                  </a:lnTo>
                  <a:lnTo>
                    <a:pt x="1205877" y="426720"/>
                  </a:lnTo>
                  <a:lnTo>
                    <a:pt x="1205738" y="425450"/>
                  </a:lnTo>
                  <a:lnTo>
                    <a:pt x="1205560" y="421640"/>
                  </a:lnTo>
                  <a:lnTo>
                    <a:pt x="1205509" y="420370"/>
                  </a:lnTo>
                  <a:lnTo>
                    <a:pt x="1205230" y="414020"/>
                  </a:lnTo>
                  <a:lnTo>
                    <a:pt x="1204658" y="407670"/>
                  </a:lnTo>
                  <a:lnTo>
                    <a:pt x="1204607" y="398780"/>
                  </a:lnTo>
                  <a:lnTo>
                    <a:pt x="1204607" y="397510"/>
                  </a:lnTo>
                  <a:lnTo>
                    <a:pt x="1204645" y="393700"/>
                  </a:lnTo>
                  <a:lnTo>
                    <a:pt x="1205395" y="391160"/>
                  </a:lnTo>
                  <a:lnTo>
                    <a:pt x="1206144" y="388620"/>
                  </a:lnTo>
                  <a:lnTo>
                    <a:pt x="1213497" y="386080"/>
                  </a:lnTo>
                  <a:lnTo>
                    <a:pt x="1214894" y="383540"/>
                  </a:lnTo>
                  <a:close/>
                </a:path>
              </a:pathLst>
            </a:custGeom>
            <a:solidFill>
              <a:srgbClr val="FFFFFF"/>
            </a:solidFill>
          </p:spPr>
          <p:txBody>
            <a:bodyPr wrap="square" lIns="0" tIns="0" rIns="0" bIns="0" rtlCol="0"/>
            <a:lstStyle/>
            <a:p>
              <a:endParaRPr/>
            </a:p>
          </p:txBody>
        </p:sp>
        <p:pic>
          <p:nvPicPr>
            <p:cNvPr id="117" name="object 117"/>
            <p:cNvPicPr/>
            <p:nvPr/>
          </p:nvPicPr>
          <p:blipFill>
            <a:blip r:embed="rId8" cstate="print"/>
            <a:stretch>
              <a:fillRect/>
            </a:stretch>
          </p:blipFill>
          <p:spPr>
            <a:xfrm>
              <a:off x="5461542" y="1585362"/>
              <a:ext cx="79446" cy="85091"/>
            </a:xfrm>
            <a:prstGeom prst="rect">
              <a:avLst/>
            </a:prstGeom>
          </p:spPr>
        </p:pic>
        <p:pic>
          <p:nvPicPr>
            <p:cNvPr id="118" name="object 118"/>
            <p:cNvPicPr/>
            <p:nvPr/>
          </p:nvPicPr>
          <p:blipFill>
            <a:blip r:embed="rId9" cstate="print"/>
            <a:stretch>
              <a:fillRect/>
            </a:stretch>
          </p:blipFill>
          <p:spPr>
            <a:xfrm>
              <a:off x="5686545" y="1585991"/>
              <a:ext cx="78435" cy="83578"/>
            </a:xfrm>
            <a:prstGeom prst="rect">
              <a:avLst/>
            </a:prstGeom>
          </p:spPr>
        </p:pic>
      </p:grpSp>
      <p:sp>
        <p:nvSpPr>
          <p:cNvPr id="119" name="object 119"/>
          <p:cNvSpPr txBox="1"/>
          <p:nvPr/>
        </p:nvSpPr>
        <p:spPr>
          <a:xfrm>
            <a:off x="702580" y="2786815"/>
            <a:ext cx="3747135" cy="773430"/>
          </a:xfrm>
          <a:prstGeom prst="rect">
            <a:avLst/>
          </a:prstGeom>
        </p:spPr>
        <p:txBody>
          <a:bodyPr vert="horz" wrap="square" lIns="0" tIns="123825" rIns="0" bIns="0" rtlCol="0">
            <a:spAutoFit/>
          </a:bodyPr>
          <a:lstStyle/>
          <a:p>
            <a:pPr marL="12700">
              <a:lnSpc>
                <a:spcPct val="100000"/>
              </a:lnSpc>
              <a:spcBef>
                <a:spcPts val="975"/>
              </a:spcBef>
            </a:pPr>
            <a:r>
              <a:rPr sz="1400" b="1" spc="50" dirty="0">
                <a:solidFill>
                  <a:srgbClr val="15395F"/>
                </a:solidFill>
                <a:latin typeface="Arial"/>
                <a:cs typeface="Arial"/>
              </a:rPr>
              <a:t>QUÉ</a:t>
            </a:r>
            <a:r>
              <a:rPr sz="1400" b="1" spc="5" dirty="0">
                <a:solidFill>
                  <a:srgbClr val="15395F"/>
                </a:solidFill>
                <a:latin typeface="Arial"/>
                <a:cs typeface="Arial"/>
              </a:rPr>
              <a:t> </a:t>
            </a:r>
            <a:r>
              <a:rPr sz="1400" b="1" spc="25" dirty="0">
                <a:solidFill>
                  <a:srgbClr val="15395F"/>
                </a:solidFill>
                <a:latin typeface="Arial"/>
                <a:cs typeface="Arial"/>
              </a:rPr>
              <a:t>PROBLEMAS</a:t>
            </a:r>
            <a:r>
              <a:rPr sz="1400" b="1" spc="5" dirty="0">
                <a:solidFill>
                  <a:srgbClr val="15395F"/>
                </a:solidFill>
                <a:latin typeface="Arial"/>
                <a:cs typeface="Arial"/>
              </a:rPr>
              <a:t> </a:t>
            </a:r>
            <a:r>
              <a:rPr sz="1400" b="1" spc="-5" dirty="0">
                <a:solidFill>
                  <a:srgbClr val="15395F"/>
                </a:solidFill>
                <a:latin typeface="Arial"/>
                <a:cs typeface="Arial"/>
              </a:rPr>
              <a:t>RESUELVE</a:t>
            </a:r>
            <a:endParaRPr sz="1400">
              <a:latin typeface="Arial"/>
              <a:cs typeface="Arial"/>
            </a:endParaRPr>
          </a:p>
          <a:p>
            <a:pPr marL="12700" marR="5080">
              <a:lnSpc>
                <a:spcPct val="100000"/>
              </a:lnSpc>
              <a:spcBef>
                <a:spcPts val="690"/>
              </a:spcBef>
            </a:pPr>
            <a:r>
              <a:rPr sz="1100" spc="-65" dirty="0">
                <a:solidFill>
                  <a:srgbClr val="15395F"/>
                </a:solidFill>
                <a:latin typeface="Arial MT"/>
                <a:cs typeface="Arial MT"/>
              </a:rPr>
              <a:t>El </a:t>
            </a:r>
            <a:r>
              <a:rPr sz="1100" spc="-20" dirty="0">
                <a:solidFill>
                  <a:srgbClr val="15395F"/>
                </a:solidFill>
                <a:latin typeface="Arial MT"/>
                <a:cs typeface="Arial MT"/>
              </a:rPr>
              <a:t>paradigma </a:t>
            </a:r>
            <a:r>
              <a:rPr sz="1100" spc="20" dirty="0">
                <a:solidFill>
                  <a:srgbClr val="15395F"/>
                </a:solidFill>
                <a:latin typeface="Arial MT"/>
                <a:cs typeface="Arial MT"/>
              </a:rPr>
              <a:t>“Todos </a:t>
            </a:r>
            <a:r>
              <a:rPr sz="1100" spc="30" dirty="0">
                <a:solidFill>
                  <a:srgbClr val="15395F"/>
                </a:solidFill>
                <a:latin typeface="Arial MT"/>
                <a:cs typeface="Arial MT"/>
              </a:rPr>
              <a:t>somos </a:t>
            </a:r>
            <a:r>
              <a:rPr sz="1100" spc="20" dirty="0">
                <a:solidFill>
                  <a:srgbClr val="15395F"/>
                </a:solidFill>
                <a:latin typeface="Arial MT"/>
                <a:cs typeface="Arial MT"/>
              </a:rPr>
              <a:t>agentes </a:t>
            </a:r>
            <a:r>
              <a:rPr sz="1100" spc="30" dirty="0">
                <a:solidFill>
                  <a:srgbClr val="15395F"/>
                </a:solidFill>
                <a:latin typeface="Arial MT"/>
                <a:cs typeface="Arial MT"/>
              </a:rPr>
              <a:t>de </a:t>
            </a:r>
            <a:r>
              <a:rPr sz="1100" spc="45" dirty="0">
                <a:solidFill>
                  <a:srgbClr val="15395F"/>
                </a:solidFill>
                <a:latin typeface="Arial MT"/>
                <a:cs typeface="Arial MT"/>
              </a:rPr>
              <a:t>cambio” </a:t>
            </a:r>
            <a:r>
              <a:rPr sz="1100" spc="-25" dirty="0">
                <a:solidFill>
                  <a:srgbClr val="15395F"/>
                </a:solidFill>
                <a:latin typeface="Arial MT"/>
                <a:cs typeface="Arial MT"/>
              </a:rPr>
              <a:t>necesita </a:t>
            </a:r>
            <a:r>
              <a:rPr sz="1100" spc="-20" dirty="0">
                <a:solidFill>
                  <a:srgbClr val="15395F"/>
                </a:solidFill>
                <a:latin typeface="Arial MT"/>
                <a:cs typeface="Arial MT"/>
              </a:rPr>
              <a:t> </a:t>
            </a:r>
            <a:r>
              <a:rPr sz="1100" spc="-30" dirty="0">
                <a:solidFill>
                  <a:srgbClr val="15395F"/>
                </a:solidFill>
                <a:latin typeface="Arial MT"/>
                <a:cs typeface="Arial MT"/>
              </a:rPr>
              <a:t>jóvenes</a:t>
            </a:r>
            <a:r>
              <a:rPr sz="1100" dirty="0">
                <a:solidFill>
                  <a:srgbClr val="15395F"/>
                </a:solidFill>
                <a:latin typeface="Arial MT"/>
                <a:cs typeface="Arial MT"/>
              </a:rPr>
              <a:t> </a:t>
            </a:r>
            <a:r>
              <a:rPr sz="1100" spc="-25" dirty="0">
                <a:solidFill>
                  <a:srgbClr val="15395F"/>
                </a:solidFill>
                <a:latin typeface="Arial MT"/>
                <a:cs typeface="Arial MT"/>
              </a:rPr>
              <a:t>co-líderes</a:t>
            </a:r>
            <a:r>
              <a:rPr sz="1100" spc="5"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40" dirty="0">
                <a:solidFill>
                  <a:srgbClr val="15395F"/>
                </a:solidFill>
                <a:latin typeface="Arial MT"/>
                <a:cs typeface="Arial MT"/>
              </a:rPr>
              <a:t>nivel</a:t>
            </a:r>
            <a:r>
              <a:rPr sz="1100" dirty="0">
                <a:solidFill>
                  <a:srgbClr val="15395F"/>
                </a:solidFill>
                <a:latin typeface="Arial MT"/>
                <a:cs typeface="Arial MT"/>
              </a:rPr>
              <a:t> </a:t>
            </a:r>
            <a:r>
              <a:rPr sz="1100" spc="-25" dirty="0">
                <a:solidFill>
                  <a:srgbClr val="15395F"/>
                </a:solidFill>
                <a:latin typeface="Arial MT"/>
                <a:cs typeface="Arial MT"/>
              </a:rPr>
              <a:t>nacional,</a:t>
            </a:r>
            <a:r>
              <a:rPr sz="1100" spc="5" dirty="0">
                <a:solidFill>
                  <a:srgbClr val="15395F"/>
                </a:solidFill>
                <a:latin typeface="Arial MT"/>
                <a:cs typeface="Arial MT"/>
              </a:rPr>
              <a:t> </a:t>
            </a:r>
            <a:r>
              <a:rPr sz="1100" spc="-15" dirty="0">
                <a:solidFill>
                  <a:srgbClr val="15395F"/>
                </a:solidFill>
                <a:latin typeface="Arial MT"/>
                <a:cs typeface="Arial MT"/>
              </a:rPr>
              <a:t>tenemos</a:t>
            </a:r>
            <a:r>
              <a:rPr sz="1100" spc="5" dirty="0">
                <a:solidFill>
                  <a:srgbClr val="15395F"/>
                </a:solidFill>
                <a:latin typeface="Arial MT"/>
                <a:cs typeface="Arial MT"/>
              </a:rPr>
              <a:t> </a:t>
            </a:r>
            <a:r>
              <a:rPr sz="1100" spc="-15" dirty="0">
                <a:solidFill>
                  <a:srgbClr val="15395F"/>
                </a:solidFill>
                <a:latin typeface="Arial MT"/>
                <a:cs typeface="Arial MT"/>
              </a:rPr>
              <a:t>que</a:t>
            </a:r>
            <a:r>
              <a:rPr sz="1100" dirty="0">
                <a:solidFill>
                  <a:srgbClr val="15395F"/>
                </a:solidFill>
                <a:latin typeface="Arial MT"/>
                <a:cs typeface="Arial MT"/>
              </a:rPr>
              <a:t> </a:t>
            </a:r>
            <a:r>
              <a:rPr sz="1100" spc="-15" dirty="0">
                <a:solidFill>
                  <a:srgbClr val="15395F"/>
                </a:solidFill>
                <a:latin typeface="Arial MT"/>
                <a:cs typeface="Arial MT"/>
              </a:rPr>
              <a:t>encontrarlos,</a:t>
            </a:r>
            <a:endParaRPr sz="1100">
              <a:latin typeface="Arial MT"/>
              <a:cs typeface="Arial MT"/>
            </a:endParaRPr>
          </a:p>
        </p:txBody>
      </p:sp>
      <p:sp>
        <p:nvSpPr>
          <p:cNvPr id="120" name="object 120"/>
          <p:cNvSpPr txBox="1"/>
          <p:nvPr/>
        </p:nvSpPr>
        <p:spPr>
          <a:xfrm>
            <a:off x="3967999" y="1071464"/>
            <a:ext cx="916940" cy="574040"/>
          </a:xfrm>
          <a:prstGeom prst="rect">
            <a:avLst/>
          </a:prstGeom>
        </p:spPr>
        <p:txBody>
          <a:bodyPr vert="horz" wrap="square" lIns="0" tIns="12700" rIns="0" bIns="0" rtlCol="0">
            <a:spAutoFit/>
          </a:bodyPr>
          <a:lstStyle/>
          <a:p>
            <a:pPr marL="82550" marR="6985" indent="-70485" algn="r">
              <a:lnSpc>
                <a:spcPct val="100000"/>
              </a:lnSpc>
              <a:spcBef>
                <a:spcPts val="100"/>
              </a:spcBef>
            </a:pPr>
            <a:r>
              <a:rPr sz="1200" spc="-10" dirty="0">
                <a:solidFill>
                  <a:srgbClr val="FFFFFF"/>
                </a:solidFill>
                <a:latin typeface="Arial MT"/>
                <a:cs typeface="Arial MT"/>
              </a:rPr>
              <a:t>PROYECTO </a:t>
            </a:r>
            <a:r>
              <a:rPr sz="1200" spc="-320" dirty="0">
                <a:solidFill>
                  <a:srgbClr val="FFFFFF"/>
                </a:solidFill>
                <a:latin typeface="Arial MT"/>
                <a:cs typeface="Arial MT"/>
              </a:rPr>
              <a:t> </a:t>
            </a:r>
            <a:r>
              <a:rPr sz="1200" spc="35" dirty="0">
                <a:solidFill>
                  <a:srgbClr val="FFFFFF"/>
                </a:solidFill>
                <a:latin typeface="Arial MT"/>
                <a:cs typeface="Arial MT"/>
              </a:rPr>
              <a:t>LIDERADO</a:t>
            </a:r>
            <a:endParaRPr sz="1200">
              <a:latin typeface="Arial MT"/>
              <a:cs typeface="Arial MT"/>
            </a:endParaRPr>
          </a:p>
          <a:p>
            <a:pPr marR="5080" algn="r">
              <a:lnSpc>
                <a:spcPct val="100000"/>
              </a:lnSpc>
            </a:pPr>
            <a:r>
              <a:rPr sz="1200" spc="25" dirty="0">
                <a:solidFill>
                  <a:srgbClr val="FFFFFF"/>
                </a:solidFill>
                <a:latin typeface="Arial MT"/>
                <a:cs typeface="Arial MT"/>
              </a:rPr>
              <a:t>POR</a:t>
            </a:r>
            <a:endParaRPr sz="1200">
              <a:latin typeface="Arial MT"/>
              <a:cs typeface="Arial MT"/>
            </a:endParaRPr>
          </a:p>
        </p:txBody>
      </p:sp>
      <p:sp>
        <p:nvSpPr>
          <p:cNvPr id="121" name="object 121"/>
          <p:cNvSpPr txBox="1"/>
          <p:nvPr/>
        </p:nvSpPr>
        <p:spPr>
          <a:xfrm>
            <a:off x="7244599" y="1162904"/>
            <a:ext cx="829310" cy="391160"/>
          </a:xfrm>
          <a:prstGeom prst="rect">
            <a:avLst/>
          </a:prstGeom>
        </p:spPr>
        <p:txBody>
          <a:bodyPr vert="horz" wrap="square" lIns="0" tIns="12700" rIns="0" bIns="0" rtlCol="0">
            <a:spAutoFit/>
          </a:bodyPr>
          <a:lstStyle/>
          <a:p>
            <a:pPr marR="6985" algn="r">
              <a:lnSpc>
                <a:spcPct val="100000"/>
              </a:lnSpc>
              <a:spcBef>
                <a:spcPts val="100"/>
              </a:spcBef>
            </a:pPr>
            <a:r>
              <a:rPr sz="1200" spc="50" dirty="0">
                <a:solidFill>
                  <a:srgbClr val="FFFFFF"/>
                </a:solidFill>
                <a:latin typeface="Arial MT"/>
                <a:cs typeface="Arial MT"/>
              </a:rPr>
              <a:t>APOYADO</a:t>
            </a:r>
            <a:endParaRPr sz="1200">
              <a:latin typeface="Arial MT"/>
              <a:cs typeface="Arial MT"/>
            </a:endParaRPr>
          </a:p>
          <a:p>
            <a:pPr marR="5080" algn="r">
              <a:lnSpc>
                <a:spcPct val="100000"/>
              </a:lnSpc>
            </a:pPr>
            <a:r>
              <a:rPr sz="1200" spc="25" dirty="0">
                <a:solidFill>
                  <a:srgbClr val="FFFFFF"/>
                </a:solidFill>
                <a:latin typeface="Arial MT"/>
                <a:cs typeface="Arial MT"/>
              </a:rPr>
              <a:t>POR</a:t>
            </a:r>
            <a:endParaRPr sz="1200">
              <a:latin typeface="Arial MT"/>
              <a:cs typeface="Arial MT"/>
            </a:endParaRPr>
          </a:p>
        </p:txBody>
      </p:sp>
      <p:sp>
        <p:nvSpPr>
          <p:cNvPr id="122" name="object 122"/>
          <p:cNvSpPr txBox="1"/>
          <p:nvPr/>
        </p:nvSpPr>
        <p:spPr>
          <a:xfrm>
            <a:off x="4423810" y="10213890"/>
            <a:ext cx="1952625" cy="238760"/>
          </a:xfrm>
          <a:prstGeom prst="rect">
            <a:avLst/>
          </a:prstGeom>
        </p:spPr>
        <p:txBody>
          <a:bodyPr vert="horz" wrap="square" lIns="0" tIns="12700" rIns="0" bIns="0" rtlCol="0">
            <a:spAutoFit/>
          </a:bodyPr>
          <a:lstStyle/>
          <a:p>
            <a:pPr marL="12700">
              <a:lnSpc>
                <a:spcPct val="100000"/>
              </a:lnSpc>
              <a:spcBef>
                <a:spcPts val="100"/>
              </a:spcBef>
            </a:pPr>
            <a:r>
              <a:rPr sz="1400" b="1" spc="35" dirty="0">
                <a:solidFill>
                  <a:srgbClr val="15395F"/>
                </a:solidFill>
                <a:latin typeface="Arial"/>
                <a:cs typeface="Arial"/>
              </a:rPr>
              <a:t>GRANDES</a:t>
            </a:r>
            <a:r>
              <a:rPr sz="1400" b="1" spc="-30" dirty="0">
                <a:solidFill>
                  <a:srgbClr val="15395F"/>
                </a:solidFill>
                <a:latin typeface="Arial"/>
                <a:cs typeface="Arial"/>
              </a:rPr>
              <a:t> </a:t>
            </a:r>
            <a:r>
              <a:rPr sz="1400" b="1" spc="40" dirty="0">
                <a:solidFill>
                  <a:srgbClr val="15395F"/>
                </a:solidFill>
                <a:latin typeface="Arial"/>
                <a:cs typeface="Arial"/>
              </a:rPr>
              <a:t>DESAFÍOS</a:t>
            </a:r>
            <a:endParaRPr sz="1400">
              <a:latin typeface="Arial"/>
              <a:cs typeface="Arial"/>
            </a:endParaRPr>
          </a:p>
        </p:txBody>
      </p:sp>
      <p:sp>
        <p:nvSpPr>
          <p:cNvPr id="123" name="object 123"/>
          <p:cNvSpPr txBox="1"/>
          <p:nvPr/>
        </p:nvSpPr>
        <p:spPr>
          <a:xfrm>
            <a:off x="398773" y="6431195"/>
            <a:ext cx="1993900" cy="665480"/>
          </a:xfrm>
          <a:prstGeom prst="rect">
            <a:avLst/>
          </a:prstGeom>
        </p:spPr>
        <p:txBody>
          <a:bodyPr vert="horz" wrap="square" lIns="0" tIns="12700" rIns="0" bIns="0" rtlCol="0">
            <a:spAutoFit/>
          </a:bodyPr>
          <a:lstStyle/>
          <a:p>
            <a:pPr marL="12700" marR="5080">
              <a:lnSpc>
                <a:spcPct val="100000"/>
              </a:lnSpc>
              <a:spcBef>
                <a:spcPts val="100"/>
              </a:spcBef>
            </a:pPr>
            <a:r>
              <a:rPr sz="1400" b="1" spc="65" dirty="0">
                <a:solidFill>
                  <a:srgbClr val="15395F"/>
                </a:solidFill>
                <a:latin typeface="Arial"/>
                <a:cs typeface="Arial"/>
              </a:rPr>
              <a:t>CÓMO </a:t>
            </a:r>
            <a:r>
              <a:rPr sz="1400" b="1" spc="-20" dirty="0">
                <a:solidFill>
                  <a:srgbClr val="15395F"/>
                </a:solidFill>
                <a:latin typeface="Arial"/>
                <a:cs typeface="Arial"/>
              </a:rPr>
              <a:t>SE </a:t>
            </a:r>
            <a:r>
              <a:rPr sz="1400" b="1" spc="-15" dirty="0">
                <a:solidFill>
                  <a:srgbClr val="15395F"/>
                </a:solidFill>
                <a:latin typeface="Arial"/>
                <a:cs typeface="Arial"/>
              </a:rPr>
              <a:t> </a:t>
            </a:r>
            <a:r>
              <a:rPr sz="1400" b="1" spc="50" dirty="0">
                <a:solidFill>
                  <a:srgbClr val="15395F"/>
                </a:solidFill>
                <a:latin typeface="Arial"/>
                <a:cs typeface="Arial"/>
              </a:rPr>
              <a:t>INTERCONECTA</a:t>
            </a:r>
            <a:r>
              <a:rPr sz="1400" b="1" spc="-35" dirty="0">
                <a:solidFill>
                  <a:srgbClr val="15395F"/>
                </a:solidFill>
                <a:latin typeface="Arial"/>
                <a:cs typeface="Arial"/>
              </a:rPr>
              <a:t> </a:t>
            </a:r>
            <a:r>
              <a:rPr sz="1400" b="1" spc="70" dirty="0">
                <a:solidFill>
                  <a:srgbClr val="15395F"/>
                </a:solidFill>
                <a:latin typeface="Arial"/>
                <a:cs typeface="Arial"/>
              </a:rPr>
              <a:t>CON </a:t>
            </a:r>
            <a:r>
              <a:rPr sz="1400" b="1" spc="-380" dirty="0">
                <a:solidFill>
                  <a:srgbClr val="15395F"/>
                </a:solidFill>
                <a:latin typeface="Arial"/>
                <a:cs typeface="Arial"/>
              </a:rPr>
              <a:t> </a:t>
            </a:r>
            <a:r>
              <a:rPr sz="1400" b="1" spc="30" dirty="0">
                <a:solidFill>
                  <a:srgbClr val="15395F"/>
                </a:solidFill>
                <a:latin typeface="Arial"/>
                <a:cs typeface="Arial"/>
              </a:rPr>
              <a:t>NUESTRA</a:t>
            </a:r>
            <a:r>
              <a:rPr sz="1400" b="1" spc="10" dirty="0">
                <a:solidFill>
                  <a:srgbClr val="15395F"/>
                </a:solidFill>
                <a:latin typeface="Arial"/>
                <a:cs typeface="Arial"/>
              </a:rPr>
              <a:t> </a:t>
            </a:r>
            <a:r>
              <a:rPr sz="1400" b="1" spc="70" dirty="0">
                <a:solidFill>
                  <a:srgbClr val="15395F"/>
                </a:solidFill>
                <a:latin typeface="Arial"/>
                <a:cs typeface="Arial"/>
              </a:rPr>
              <a:t>VISIÓN</a:t>
            </a:r>
            <a:endParaRPr sz="1400">
              <a:latin typeface="Arial"/>
              <a:cs typeface="Arial"/>
            </a:endParaRPr>
          </a:p>
        </p:txBody>
      </p:sp>
      <p:sp>
        <p:nvSpPr>
          <p:cNvPr id="124" name="object 124"/>
          <p:cNvSpPr txBox="1"/>
          <p:nvPr/>
        </p:nvSpPr>
        <p:spPr>
          <a:xfrm>
            <a:off x="6842645" y="7307934"/>
            <a:ext cx="744855" cy="330200"/>
          </a:xfrm>
          <a:prstGeom prst="rect">
            <a:avLst/>
          </a:prstGeom>
        </p:spPr>
        <p:txBody>
          <a:bodyPr vert="horz" wrap="square" lIns="0" tIns="12700" rIns="0" bIns="0" rtlCol="0">
            <a:spAutoFit/>
          </a:bodyPr>
          <a:lstStyle/>
          <a:p>
            <a:pPr marL="12700" marR="5080">
              <a:lnSpc>
                <a:spcPct val="100000"/>
              </a:lnSpc>
              <a:spcBef>
                <a:spcPts val="100"/>
              </a:spcBef>
            </a:pPr>
            <a:r>
              <a:rPr sz="1000" b="1" spc="15" dirty="0">
                <a:solidFill>
                  <a:srgbClr val="15395F"/>
                </a:solidFill>
                <a:latin typeface="Arial"/>
                <a:cs typeface="Arial"/>
              </a:rPr>
              <a:t>LÍDERES </a:t>
            </a:r>
            <a:r>
              <a:rPr sz="1000" b="1" spc="20" dirty="0">
                <a:solidFill>
                  <a:srgbClr val="15395F"/>
                </a:solidFill>
                <a:latin typeface="Arial"/>
                <a:cs typeface="Arial"/>
              </a:rPr>
              <a:t> </a:t>
            </a:r>
            <a:r>
              <a:rPr sz="1000" b="1" spc="30" dirty="0">
                <a:solidFill>
                  <a:srgbClr val="15395F"/>
                </a:solidFill>
                <a:latin typeface="Arial"/>
                <a:cs typeface="Arial"/>
              </a:rPr>
              <a:t>PO</a:t>
            </a:r>
            <a:r>
              <a:rPr sz="1000" b="1" spc="35" dirty="0">
                <a:solidFill>
                  <a:srgbClr val="15395F"/>
                </a:solidFill>
                <a:latin typeface="Arial"/>
                <a:cs typeface="Arial"/>
              </a:rPr>
              <a:t>SITI</a:t>
            </a:r>
            <a:r>
              <a:rPr sz="1000" b="1" spc="10" dirty="0">
                <a:solidFill>
                  <a:srgbClr val="15395F"/>
                </a:solidFill>
                <a:latin typeface="Arial"/>
                <a:cs typeface="Arial"/>
              </a:rPr>
              <a:t>V</a:t>
            </a:r>
            <a:r>
              <a:rPr sz="1000" b="1" spc="65" dirty="0">
                <a:solidFill>
                  <a:srgbClr val="15395F"/>
                </a:solidFill>
                <a:latin typeface="Arial"/>
                <a:cs typeface="Arial"/>
              </a:rPr>
              <a:t>O</a:t>
            </a:r>
            <a:r>
              <a:rPr sz="1000" b="1" spc="-30" dirty="0">
                <a:solidFill>
                  <a:srgbClr val="15395F"/>
                </a:solidFill>
                <a:latin typeface="Arial"/>
                <a:cs typeface="Arial"/>
              </a:rPr>
              <a:t>S</a:t>
            </a:r>
            <a:endParaRPr sz="1000">
              <a:latin typeface="Arial"/>
              <a:cs typeface="Arial"/>
            </a:endParaRPr>
          </a:p>
        </p:txBody>
      </p:sp>
      <p:sp>
        <p:nvSpPr>
          <p:cNvPr id="125" name="object 125"/>
          <p:cNvSpPr txBox="1"/>
          <p:nvPr/>
        </p:nvSpPr>
        <p:spPr>
          <a:xfrm>
            <a:off x="2814205" y="7860384"/>
            <a:ext cx="1067435" cy="482600"/>
          </a:xfrm>
          <a:prstGeom prst="rect">
            <a:avLst/>
          </a:prstGeom>
        </p:spPr>
        <p:txBody>
          <a:bodyPr vert="horz" wrap="square" lIns="0" tIns="12700" rIns="0" bIns="0" rtlCol="0">
            <a:spAutoFit/>
          </a:bodyPr>
          <a:lstStyle/>
          <a:p>
            <a:pPr marL="12700" marR="5080" algn="ctr">
              <a:lnSpc>
                <a:spcPct val="100000"/>
              </a:lnSpc>
              <a:spcBef>
                <a:spcPts val="100"/>
              </a:spcBef>
            </a:pPr>
            <a:r>
              <a:rPr sz="1000" b="1" spc="15" dirty="0">
                <a:solidFill>
                  <a:srgbClr val="15395F"/>
                </a:solidFill>
                <a:latin typeface="Arial"/>
                <a:cs typeface="Arial"/>
              </a:rPr>
              <a:t>CREAR </a:t>
            </a:r>
            <a:r>
              <a:rPr sz="1000" b="1" spc="5" dirty="0">
                <a:solidFill>
                  <a:srgbClr val="15395F"/>
                </a:solidFill>
                <a:latin typeface="Arial"/>
                <a:cs typeface="Arial"/>
              </a:rPr>
              <a:t>REDES </a:t>
            </a:r>
            <a:r>
              <a:rPr sz="1000" b="1" spc="10" dirty="0">
                <a:solidFill>
                  <a:srgbClr val="15395F"/>
                </a:solidFill>
                <a:latin typeface="Arial"/>
                <a:cs typeface="Arial"/>
              </a:rPr>
              <a:t> </a:t>
            </a:r>
            <a:r>
              <a:rPr sz="1000" b="1" spc="30" dirty="0">
                <a:solidFill>
                  <a:srgbClr val="15395F"/>
                </a:solidFill>
                <a:latin typeface="Arial"/>
                <a:cs typeface="Arial"/>
              </a:rPr>
              <a:t>PARA </a:t>
            </a:r>
            <a:r>
              <a:rPr sz="1000" b="1" spc="35" dirty="0">
                <a:solidFill>
                  <a:srgbClr val="15395F"/>
                </a:solidFill>
                <a:latin typeface="Arial"/>
                <a:cs typeface="Arial"/>
              </a:rPr>
              <a:t> </a:t>
            </a:r>
            <a:r>
              <a:rPr sz="1000" b="1" spc="30" dirty="0">
                <a:solidFill>
                  <a:srgbClr val="15395F"/>
                </a:solidFill>
                <a:latin typeface="Arial"/>
                <a:cs typeface="Arial"/>
              </a:rPr>
              <a:t>TRANSFORMAR</a:t>
            </a:r>
            <a:endParaRPr sz="1000">
              <a:latin typeface="Arial"/>
              <a:cs typeface="Arial"/>
            </a:endParaRPr>
          </a:p>
        </p:txBody>
      </p:sp>
      <p:sp>
        <p:nvSpPr>
          <p:cNvPr id="126" name="object 126"/>
          <p:cNvSpPr txBox="1"/>
          <p:nvPr/>
        </p:nvSpPr>
        <p:spPr>
          <a:xfrm rot="1320000">
            <a:off x="6699307" y="7973059"/>
            <a:ext cx="886083" cy="127000"/>
          </a:xfrm>
          <a:prstGeom prst="rect">
            <a:avLst/>
          </a:prstGeom>
        </p:spPr>
        <p:txBody>
          <a:bodyPr vert="horz" wrap="square" lIns="0" tIns="0" rIns="0" bIns="0" rtlCol="0">
            <a:spAutoFit/>
          </a:bodyPr>
          <a:lstStyle/>
          <a:p>
            <a:pPr>
              <a:lnSpc>
                <a:spcPts val="1000"/>
              </a:lnSpc>
            </a:pPr>
            <a:r>
              <a:rPr sz="1500" b="1" spc="82" baseline="2777" dirty="0">
                <a:solidFill>
                  <a:srgbClr val="15395F"/>
                </a:solidFill>
                <a:latin typeface="Arial"/>
                <a:cs typeface="Arial"/>
              </a:rPr>
              <a:t>M</a:t>
            </a:r>
            <a:r>
              <a:rPr sz="1500" b="1" spc="-15" baseline="2777" dirty="0">
                <a:solidFill>
                  <a:srgbClr val="15395F"/>
                </a:solidFill>
                <a:latin typeface="Arial"/>
                <a:cs typeface="Arial"/>
              </a:rPr>
              <a:t>O</a:t>
            </a:r>
            <a:r>
              <a:rPr sz="1500" b="1" spc="67" baseline="2777" dirty="0">
                <a:solidFill>
                  <a:srgbClr val="15395F"/>
                </a:solidFill>
                <a:latin typeface="Arial"/>
                <a:cs typeface="Arial"/>
              </a:rPr>
              <a:t>VIMIEN</a:t>
            </a:r>
            <a:r>
              <a:rPr sz="1500" b="1" spc="7" baseline="2777" dirty="0">
                <a:solidFill>
                  <a:srgbClr val="15395F"/>
                </a:solidFill>
                <a:latin typeface="Arial"/>
                <a:cs typeface="Arial"/>
              </a:rPr>
              <a:t>T</a:t>
            </a:r>
            <a:r>
              <a:rPr sz="1000" b="1" spc="70" dirty="0">
                <a:solidFill>
                  <a:srgbClr val="15395F"/>
                </a:solidFill>
                <a:latin typeface="Arial"/>
                <a:cs typeface="Arial"/>
              </a:rPr>
              <a:t>O</a:t>
            </a:r>
            <a:endParaRPr sz="1000">
              <a:latin typeface="Arial"/>
              <a:cs typeface="Arial"/>
            </a:endParaRPr>
          </a:p>
        </p:txBody>
      </p:sp>
      <p:sp>
        <p:nvSpPr>
          <p:cNvPr id="127" name="object 127"/>
          <p:cNvSpPr txBox="1"/>
          <p:nvPr/>
        </p:nvSpPr>
        <p:spPr>
          <a:xfrm rot="1320000">
            <a:off x="6625677" y="8195150"/>
            <a:ext cx="1305402" cy="127000"/>
          </a:xfrm>
          <a:prstGeom prst="rect">
            <a:avLst/>
          </a:prstGeom>
        </p:spPr>
        <p:txBody>
          <a:bodyPr vert="horz" wrap="square" lIns="0" tIns="0" rIns="0" bIns="0" rtlCol="0">
            <a:spAutoFit/>
          </a:bodyPr>
          <a:lstStyle/>
          <a:p>
            <a:pPr>
              <a:lnSpc>
                <a:spcPts val="994"/>
              </a:lnSpc>
            </a:pPr>
            <a:r>
              <a:rPr sz="1500" b="1" spc="97" baseline="2777" dirty="0">
                <a:solidFill>
                  <a:srgbClr val="15395F"/>
                </a:solidFill>
                <a:latin typeface="Arial"/>
                <a:cs typeface="Arial"/>
              </a:rPr>
              <a:t>A</a:t>
            </a:r>
            <a:r>
              <a:rPr sz="1500" b="1" baseline="2777" dirty="0">
                <a:solidFill>
                  <a:srgbClr val="15395F"/>
                </a:solidFill>
                <a:latin typeface="Arial"/>
                <a:cs typeface="Arial"/>
              </a:rPr>
              <a:t> </a:t>
            </a:r>
            <a:r>
              <a:rPr sz="1500" b="1" spc="60" baseline="2777" dirty="0">
                <a:solidFill>
                  <a:srgbClr val="15395F"/>
                </a:solidFill>
                <a:latin typeface="Arial"/>
                <a:cs typeface="Arial"/>
              </a:rPr>
              <a:t>NIVEL</a:t>
            </a:r>
            <a:r>
              <a:rPr sz="1500" b="1" spc="-52" baseline="2777" dirty="0">
                <a:solidFill>
                  <a:srgbClr val="15395F"/>
                </a:solidFill>
                <a:latin typeface="Arial"/>
                <a:cs typeface="Arial"/>
              </a:rPr>
              <a:t> </a:t>
            </a:r>
            <a:r>
              <a:rPr sz="1000" b="1" spc="50" dirty="0">
                <a:solidFill>
                  <a:srgbClr val="15395F"/>
                </a:solidFill>
                <a:latin typeface="Arial"/>
                <a:cs typeface="Arial"/>
              </a:rPr>
              <a:t>NACIONAL</a:t>
            </a:r>
            <a:endParaRPr sz="1000">
              <a:latin typeface="Arial"/>
              <a:cs typeface="Arial"/>
            </a:endParaRPr>
          </a:p>
        </p:txBody>
      </p:sp>
      <p:sp>
        <p:nvSpPr>
          <p:cNvPr id="128" name="object 128"/>
          <p:cNvSpPr txBox="1"/>
          <p:nvPr/>
        </p:nvSpPr>
        <p:spPr>
          <a:xfrm rot="19260000">
            <a:off x="3799046" y="9262950"/>
            <a:ext cx="738708" cy="127000"/>
          </a:xfrm>
          <a:prstGeom prst="rect">
            <a:avLst/>
          </a:prstGeom>
        </p:spPr>
        <p:txBody>
          <a:bodyPr vert="horz" wrap="square" lIns="0" tIns="0" rIns="0" bIns="0" rtlCol="0">
            <a:spAutoFit/>
          </a:bodyPr>
          <a:lstStyle/>
          <a:p>
            <a:pPr>
              <a:lnSpc>
                <a:spcPts val="1000"/>
              </a:lnSpc>
            </a:pPr>
            <a:r>
              <a:rPr sz="1000" b="1" spc="30" dirty="0">
                <a:solidFill>
                  <a:srgbClr val="15395F"/>
                </a:solidFill>
                <a:latin typeface="Arial"/>
                <a:cs typeface="Arial"/>
              </a:rPr>
              <a:t>NUTRIR</a:t>
            </a:r>
            <a:r>
              <a:rPr sz="1000" b="1" spc="-55" dirty="0">
                <a:solidFill>
                  <a:srgbClr val="15395F"/>
                </a:solidFill>
                <a:latin typeface="Arial"/>
                <a:cs typeface="Arial"/>
              </a:rPr>
              <a:t> </a:t>
            </a:r>
            <a:r>
              <a:rPr sz="1000" b="1" spc="30" dirty="0">
                <a:solidFill>
                  <a:srgbClr val="15395F"/>
                </a:solidFill>
                <a:latin typeface="Arial"/>
                <a:cs typeface="Arial"/>
              </a:rPr>
              <a:t>DE</a:t>
            </a:r>
            <a:endParaRPr sz="1000">
              <a:latin typeface="Arial"/>
              <a:cs typeface="Arial"/>
            </a:endParaRPr>
          </a:p>
        </p:txBody>
      </p:sp>
      <p:sp>
        <p:nvSpPr>
          <p:cNvPr id="129" name="object 129"/>
          <p:cNvSpPr txBox="1"/>
          <p:nvPr/>
        </p:nvSpPr>
        <p:spPr>
          <a:xfrm rot="19260000">
            <a:off x="3846663" y="9238708"/>
            <a:ext cx="1186645" cy="127000"/>
          </a:xfrm>
          <a:prstGeom prst="rect">
            <a:avLst/>
          </a:prstGeom>
        </p:spPr>
        <p:txBody>
          <a:bodyPr vert="horz" wrap="square" lIns="0" tIns="0" rIns="0" bIns="0" rtlCol="0">
            <a:spAutoFit/>
          </a:bodyPr>
          <a:lstStyle/>
          <a:p>
            <a:pPr>
              <a:lnSpc>
                <a:spcPts val="1000"/>
              </a:lnSpc>
            </a:pPr>
            <a:r>
              <a:rPr sz="1000" b="1" spc="35" dirty="0">
                <a:solidFill>
                  <a:srgbClr val="15395F"/>
                </a:solidFill>
                <a:latin typeface="Arial"/>
                <a:cs typeface="Arial"/>
              </a:rPr>
              <a:t>OPORTUNIDADES</a:t>
            </a:r>
            <a:endParaRPr sz="1000">
              <a:latin typeface="Arial"/>
              <a:cs typeface="Arial"/>
            </a:endParaRPr>
          </a:p>
        </p:txBody>
      </p:sp>
      <p:sp>
        <p:nvSpPr>
          <p:cNvPr id="130" name="object 130"/>
          <p:cNvSpPr txBox="1"/>
          <p:nvPr/>
        </p:nvSpPr>
        <p:spPr>
          <a:xfrm rot="19260000">
            <a:off x="4449470" y="9203373"/>
            <a:ext cx="925693" cy="127000"/>
          </a:xfrm>
          <a:prstGeom prst="rect">
            <a:avLst/>
          </a:prstGeom>
        </p:spPr>
        <p:txBody>
          <a:bodyPr vert="horz" wrap="square" lIns="0" tIns="0" rIns="0" bIns="0" rtlCol="0">
            <a:spAutoFit/>
          </a:bodyPr>
          <a:lstStyle/>
          <a:p>
            <a:pPr>
              <a:lnSpc>
                <a:spcPts val="1000"/>
              </a:lnSpc>
            </a:pPr>
            <a:r>
              <a:rPr sz="1000" b="1" spc="40" dirty="0">
                <a:solidFill>
                  <a:srgbClr val="15395F"/>
                </a:solidFill>
                <a:latin typeface="Arial"/>
                <a:cs typeface="Arial"/>
              </a:rPr>
              <a:t>CONTAR</a:t>
            </a:r>
            <a:r>
              <a:rPr sz="1000" b="1" spc="-50" dirty="0">
                <a:solidFill>
                  <a:srgbClr val="15395F"/>
                </a:solidFill>
                <a:latin typeface="Arial"/>
                <a:cs typeface="Arial"/>
              </a:rPr>
              <a:t> </a:t>
            </a:r>
            <a:r>
              <a:rPr sz="1000" b="1" spc="50" dirty="0">
                <a:solidFill>
                  <a:srgbClr val="15395F"/>
                </a:solidFill>
                <a:latin typeface="Arial"/>
                <a:cs typeface="Arial"/>
              </a:rPr>
              <a:t>CON</a:t>
            </a:r>
            <a:endParaRPr sz="1000">
              <a:latin typeface="Arial"/>
              <a:cs typeface="Arial"/>
            </a:endParaRPr>
          </a:p>
        </p:txBody>
      </p:sp>
      <p:sp>
        <p:nvSpPr>
          <p:cNvPr id="131" name="object 131"/>
          <p:cNvSpPr txBox="1"/>
          <p:nvPr/>
        </p:nvSpPr>
        <p:spPr>
          <a:xfrm rot="19260000">
            <a:off x="4487462" y="9153413"/>
            <a:ext cx="1455889" cy="127000"/>
          </a:xfrm>
          <a:prstGeom prst="rect">
            <a:avLst/>
          </a:prstGeom>
        </p:spPr>
        <p:txBody>
          <a:bodyPr vert="horz" wrap="square" lIns="0" tIns="0" rIns="0" bIns="0" rtlCol="0">
            <a:spAutoFit/>
          </a:bodyPr>
          <a:lstStyle/>
          <a:p>
            <a:pPr>
              <a:lnSpc>
                <a:spcPts val="1000"/>
              </a:lnSpc>
            </a:pPr>
            <a:r>
              <a:rPr sz="1000" b="1" spc="30" dirty="0">
                <a:solidFill>
                  <a:srgbClr val="15395F"/>
                </a:solidFill>
                <a:latin typeface="Arial"/>
                <a:cs typeface="Arial"/>
              </a:rPr>
              <a:t>REPRESENTATIVIDAD</a:t>
            </a:r>
            <a:endParaRPr sz="1000">
              <a:latin typeface="Arial"/>
              <a:cs typeface="Arial"/>
            </a:endParaRPr>
          </a:p>
        </p:txBody>
      </p:sp>
      <p:sp>
        <p:nvSpPr>
          <p:cNvPr id="132" name="object 132"/>
          <p:cNvSpPr txBox="1"/>
          <p:nvPr/>
        </p:nvSpPr>
        <p:spPr>
          <a:xfrm rot="19260000">
            <a:off x="5707623" y="9223462"/>
            <a:ext cx="862837" cy="127000"/>
          </a:xfrm>
          <a:prstGeom prst="rect">
            <a:avLst/>
          </a:prstGeom>
        </p:spPr>
        <p:txBody>
          <a:bodyPr vert="horz" wrap="square" lIns="0" tIns="0" rIns="0" bIns="0" rtlCol="0">
            <a:spAutoFit/>
          </a:bodyPr>
          <a:lstStyle/>
          <a:p>
            <a:pPr>
              <a:lnSpc>
                <a:spcPts val="1000"/>
              </a:lnSpc>
            </a:pPr>
            <a:r>
              <a:rPr sz="1000" b="1" spc="30" dirty="0">
                <a:solidFill>
                  <a:srgbClr val="15395F"/>
                </a:solidFill>
                <a:latin typeface="Arial"/>
                <a:cs typeface="Arial"/>
              </a:rPr>
              <a:t>P</a:t>
            </a:r>
            <a:r>
              <a:rPr sz="1000" b="1" spc="25" dirty="0">
                <a:solidFill>
                  <a:srgbClr val="15395F"/>
                </a:solidFill>
                <a:latin typeface="Arial"/>
                <a:cs typeface="Arial"/>
              </a:rPr>
              <a:t>O</a:t>
            </a:r>
            <a:r>
              <a:rPr sz="1000" b="1" spc="35" dirty="0">
                <a:solidFill>
                  <a:srgbClr val="15395F"/>
                </a:solidFill>
                <a:latin typeface="Arial"/>
                <a:cs typeface="Arial"/>
              </a:rPr>
              <a:t>SICIONAR</a:t>
            </a:r>
            <a:endParaRPr sz="1000">
              <a:latin typeface="Arial"/>
              <a:cs typeface="Arial"/>
            </a:endParaRPr>
          </a:p>
        </p:txBody>
      </p:sp>
      <p:sp>
        <p:nvSpPr>
          <p:cNvPr id="133" name="object 133"/>
          <p:cNvSpPr txBox="1"/>
          <p:nvPr/>
        </p:nvSpPr>
        <p:spPr>
          <a:xfrm rot="19260000">
            <a:off x="5844118" y="9466412"/>
            <a:ext cx="475123" cy="127000"/>
          </a:xfrm>
          <a:prstGeom prst="rect">
            <a:avLst/>
          </a:prstGeom>
        </p:spPr>
        <p:txBody>
          <a:bodyPr vert="horz" wrap="square" lIns="0" tIns="0" rIns="0" bIns="0" rtlCol="0">
            <a:spAutoFit/>
          </a:bodyPr>
          <a:lstStyle/>
          <a:p>
            <a:pPr>
              <a:lnSpc>
                <a:spcPts val="1000"/>
              </a:lnSpc>
            </a:pPr>
            <a:r>
              <a:rPr sz="1000" b="1" spc="30" dirty="0">
                <a:solidFill>
                  <a:srgbClr val="15395F"/>
                </a:solidFill>
                <a:latin typeface="Arial"/>
                <a:cs typeface="Arial"/>
              </a:rPr>
              <a:t>V</a:t>
            </a:r>
            <a:r>
              <a:rPr sz="1000" b="1" spc="15" dirty="0">
                <a:solidFill>
                  <a:srgbClr val="15395F"/>
                </a:solidFill>
                <a:latin typeface="Arial"/>
                <a:cs typeface="Arial"/>
              </a:rPr>
              <a:t>OCES</a:t>
            </a:r>
            <a:endParaRPr sz="1000">
              <a:latin typeface="Arial"/>
              <a:cs typeface="Arial"/>
            </a:endParaRPr>
          </a:p>
        </p:txBody>
      </p:sp>
      <p:sp>
        <p:nvSpPr>
          <p:cNvPr id="134" name="object 134"/>
          <p:cNvSpPr txBox="1"/>
          <p:nvPr/>
        </p:nvSpPr>
        <p:spPr>
          <a:xfrm>
            <a:off x="2494189" y="10476745"/>
            <a:ext cx="1673860" cy="1031240"/>
          </a:xfrm>
          <a:prstGeom prst="rect">
            <a:avLst/>
          </a:prstGeom>
        </p:spPr>
        <p:txBody>
          <a:bodyPr vert="horz" wrap="square" lIns="0" tIns="12700" rIns="0" bIns="0" rtlCol="0">
            <a:spAutoFit/>
          </a:bodyPr>
          <a:lstStyle/>
          <a:p>
            <a:pPr marL="502284" marR="255270" indent="121920">
              <a:lnSpc>
                <a:spcPct val="100000"/>
              </a:lnSpc>
              <a:spcBef>
                <a:spcPts val="100"/>
              </a:spcBef>
            </a:pPr>
            <a:r>
              <a:rPr sz="1100" spc="-20" dirty="0">
                <a:solidFill>
                  <a:srgbClr val="15395F"/>
                </a:solidFill>
                <a:latin typeface="Arial MT"/>
                <a:cs typeface="Arial MT"/>
              </a:rPr>
              <a:t>Nutrir</a:t>
            </a:r>
            <a:r>
              <a:rPr sz="1100" spc="-10" dirty="0">
                <a:solidFill>
                  <a:srgbClr val="15395F"/>
                </a:solidFill>
                <a:latin typeface="Arial MT"/>
                <a:cs typeface="Arial MT"/>
              </a:rPr>
              <a:t> </a:t>
            </a:r>
            <a:r>
              <a:rPr sz="1100" spc="-15" dirty="0">
                <a:solidFill>
                  <a:srgbClr val="15395F"/>
                </a:solidFill>
                <a:latin typeface="Arial MT"/>
                <a:cs typeface="Arial MT"/>
              </a:rPr>
              <a:t>de </a:t>
            </a:r>
            <a:r>
              <a:rPr sz="1100" spc="-10" dirty="0">
                <a:solidFill>
                  <a:srgbClr val="15395F"/>
                </a:solidFill>
                <a:latin typeface="Arial MT"/>
                <a:cs typeface="Arial MT"/>
              </a:rPr>
              <a:t> oportunidades,</a:t>
            </a:r>
            <a:endParaRPr sz="1100">
              <a:latin typeface="Arial MT"/>
              <a:cs typeface="Arial MT"/>
            </a:endParaRPr>
          </a:p>
          <a:p>
            <a:pPr marL="257175" marR="39370" indent="121920">
              <a:lnSpc>
                <a:spcPct val="100000"/>
              </a:lnSpc>
            </a:pPr>
            <a:r>
              <a:rPr sz="1100" spc="-25" dirty="0">
                <a:solidFill>
                  <a:srgbClr val="15395F"/>
                </a:solidFill>
                <a:latin typeface="Arial MT"/>
                <a:cs typeface="Arial MT"/>
              </a:rPr>
              <a:t>herramientas </a:t>
            </a:r>
            <a:r>
              <a:rPr sz="1100" spc="-20" dirty="0">
                <a:solidFill>
                  <a:srgbClr val="15395F"/>
                </a:solidFill>
                <a:latin typeface="Arial MT"/>
                <a:cs typeface="Arial MT"/>
              </a:rPr>
              <a:t> </a:t>
            </a:r>
            <a:r>
              <a:rPr sz="1100" spc="-35" dirty="0">
                <a:solidFill>
                  <a:srgbClr val="15395F"/>
                </a:solidFill>
                <a:latin typeface="Arial MT"/>
                <a:cs typeface="Arial MT"/>
              </a:rPr>
              <a:t>relevantes</a:t>
            </a:r>
            <a:r>
              <a:rPr sz="1100" spc="-20" dirty="0">
                <a:solidFill>
                  <a:srgbClr val="15395F"/>
                </a:solidFill>
                <a:latin typeface="Arial MT"/>
                <a:cs typeface="Arial MT"/>
              </a:rPr>
              <a:t> </a:t>
            </a:r>
            <a:r>
              <a:rPr sz="1100" spc="-45" dirty="0">
                <a:solidFill>
                  <a:srgbClr val="15395F"/>
                </a:solidFill>
                <a:latin typeface="Arial MT"/>
                <a:cs typeface="Arial MT"/>
              </a:rPr>
              <a:t>y</a:t>
            </a:r>
            <a:r>
              <a:rPr sz="1100" spc="-20" dirty="0">
                <a:solidFill>
                  <a:srgbClr val="15395F"/>
                </a:solidFill>
                <a:latin typeface="Arial MT"/>
                <a:cs typeface="Arial MT"/>
              </a:rPr>
              <a:t> atingentes</a:t>
            </a:r>
            <a:endParaRPr sz="1100">
              <a:latin typeface="Arial MT"/>
              <a:cs typeface="Arial MT"/>
            </a:endParaRPr>
          </a:p>
          <a:p>
            <a:pPr marL="12700" marR="5080" indent="121920">
              <a:lnSpc>
                <a:spcPct val="100000"/>
              </a:lnSpc>
            </a:pPr>
            <a:r>
              <a:rPr sz="1100" spc="-45" dirty="0">
                <a:solidFill>
                  <a:srgbClr val="15395F"/>
                </a:solidFill>
                <a:latin typeface="Arial MT"/>
                <a:cs typeface="Arial MT"/>
              </a:rPr>
              <a:t>a</a:t>
            </a:r>
            <a:r>
              <a:rPr sz="1100" spc="-10" dirty="0">
                <a:solidFill>
                  <a:srgbClr val="15395F"/>
                </a:solidFill>
                <a:latin typeface="Arial MT"/>
                <a:cs typeface="Arial MT"/>
              </a:rPr>
              <a:t> </a:t>
            </a:r>
            <a:r>
              <a:rPr sz="1100" spc="-25" dirty="0">
                <a:solidFill>
                  <a:srgbClr val="15395F"/>
                </a:solidFill>
                <a:latin typeface="Arial MT"/>
                <a:cs typeface="Arial MT"/>
              </a:rPr>
              <a:t>nuestra</a:t>
            </a:r>
            <a:r>
              <a:rPr sz="1100" spc="-5" dirty="0">
                <a:solidFill>
                  <a:srgbClr val="15395F"/>
                </a:solidFill>
                <a:latin typeface="Arial MT"/>
                <a:cs typeface="Arial MT"/>
              </a:rPr>
              <a:t> </a:t>
            </a:r>
            <a:r>
              <a:rPr sz="1100" spc="-10" dirty="0">
                <a:solidFill>
                  <a:srgbClr val="15395F"/>
                </a:solidFill>
                <a:latin typeface="Arial MT"/>
                <a:cs typeface="Arial MT"/>
              </a:rPr>
              <a:t>comunidad</a:t>
            </a:r>
            <a:r>
              <a:rPr sz="1100" spc="-5" dirty="0">
                <a:solidFill>
                  <a:srgbClr val="15395F"/>
                </a:solidFill>
                <a:latin typeface="Arial MT"/>
                <a:cs typeface="Arial MT"/>
              </a:rPr>
              <a:t> </a:t>
            </a:r>
            <a:r>
              <a:rPr sz="1100" spc="-15" dirty="0">
                <a:solidFill>
                  <a:srgbClr val="15395F"/>
                </a:solidFill>
                <a:latin typeface="Arial MT"/>
                <a:cs typeface="Arial MT"/>
              </a:rPr>
              <a:t>de </a:t>
            </a:r>
            <a:r>
              <a:rPr sz="1100" spc="-10" dirty="0">
                <a:solidFill>
                  <a:srgbClr val="15395F"/>
                </a:solidFill>
                <a:latin typeface="Arial MT"/>
                <a:cs typeface="Arial MT"/>
              </a:rPr>
              <a:t> </a:t>
            </a:r>
            <a:r>
              <a:rPr sz="1100" spc="-30" dirty="0">
                <a:solidFill>
                  <a:srgbClr val="15395F"/>
                </a:solidFill>
                <a:latin typeface="Arial MT"/>
                <a:cs typeface="Arial MT"/>
              </a:rPr>
              <a:t>jóvenes</a:t>
            </a:r>
            <a:r>
              <a:rPr sz="1100" spc="-15" dirty="0">
                <a:solidFill>
                  <a:srgbClr val="15395F"/>
                </a:solidFill>
                <a:latin typeface="Arial MT"/>
                <a:cs typeface="Arial MT"/>
              </a:rPr>
              <a:t> </a:t>
            </a:r>
            <a:r>
              <a:rPr sz="1100" spc="-25" dirty="0">
                <a:solidFill>
                  <a:srgbClr val="15395F"/>
                </a:solidFill>
                <a:latin typeface="Arial MT"/>
                <a:cs typeface="Arial MT"/>
              </a:rPr>
              <a:t>agentes</a:t>
            </a:r>
            <a:r>
              <a:rPr sz="1100" spc="-10" dirty="0">
                <a:solidFill>
                  <a:srgbClr val="15395F"/>
                </a:solidFill>
                <a:latin typeface="Arial MT"/>
                <a:cs typeface="Arial MT"/>
              </a:rPr>
              <a:t> </a:t>
            </a:r>
            <a:r>
              <a:rPr sz="1100" spc="-15" dirty="0">
                <a:solidFill>
                  <a:srgbClr val="15395F"/>
                </a:solidFill>
                <a:latin typeface="Arial MT"/>
                <a:cs typeface="Arial MT"/>
              </a:rPr>
              <a:t>de </a:t>
            </a:r>
            <a:r>
              <a:rPr sz="1100" spc="-10" dirty="0">
                <a:solidFill>
                  <a:srgbClr val="15395F"/>
                </a:solidFill>
                <a:latin typeface="Arial MT"/>
                <a:cs typeface="Arial MT"/>
              </a:rPr>
              <a:t>cambio</a:t>
            </a:r>
            <a:endParaRPr sz="1100">
              <a:latin typeface="Arial MT"/>
              <a:cs typeface="Arial MT"/>
            </a:endParaRPr>
          </a:p>
        </p:txBody>
      </p:sp>
      <p:sp>
        <p:nvSpPr>
          <p:cNvPr id="135" name="object 135"/>
          <p:cNvSpPr txBox="1"/>
          <p:nvPr/>
        </p:nvSpPr>
        <p:spPr>
          <a:xfrm>
            <a:off x="4323421" y="10979666"/>
            <a:ext cx="1824355" cy="360680"/>
          </a:xfrm>
          <a:prstGeom prst="rect">
            <a:avLst/>
          </a:prstGeom>
        </p:spPr>
        <p:txBody>
          <a:bodyPr vert="horz" wrap="square" lIns="0" tIns="12700" rIns="0" bIns="0" rtlCol="0">
            <a:spAutoFit/>
          </a:bodyPr>
          <a:lstStyle/>
          <a:p>
            <a:pPr marL="12700" marR="5080">
              <a:lnSpc>
                <a:spcPct val="100000"/>
              </a:lnSpc>
              <a:spcBef>
                <a:spcPts val="100"/>
              </a:spcBef>
              <a:tabLst>
                <a:tab pos="1200150" algn="l"/>
              </a:tabLst>
            </a:pPr>
            <a:r>
              <a:rPr sz="1100" spc="-15" dirty="0">
                <a:solidFill>
                  <a:srgbClr val="15395F"/>
                </a:solidFill>
                <a:latin typeface="Arial MT"/>
                <a:cs typeface="Arial MT"/>
              </a:rPr>
              <a:t>de </a:t>
            </a:r>
            <a:r>
              <a:rPr sz="1100" spc="-30" dirty="0">
                <a:solidFill>
                  <a:srgbClr val="15395F"/>
                </a:solidFill>
                <a:latin typeface="Arial MT"/>
                <a:cs typeface="Arial MT"/>
              </a:rPr>
              <a:t>géne</a:t>
            </a:r>
            <a:r>
              <a:rPr sz="1100" spc="-40" dirty="0">
                <a:solidFill>
                  <a:srgbClr val="15395F"/>
                </a:solidFill>
                <a:latin typeface="Arial MT"/>
                <a:cs typeface="Arial MT"/>
              </a:rPr>
              <a:t>r</a:t>
            </a:r>
            <a:r>
              <a:rPr sz="1100" dirty="0">
                <a:solidFill>
                  <a:srgbClr val="15395F"/>
                </a:solidFill>
                <a:latin typeface="Arial MT"/>
                <a:cs typeface="Arial MT"/>
              </a:rPr>
              <a:t>o, </a:t>
            </a:r>
            <a:r>
              <a:rPr sz="1100" spc="-20" dirty="0">
                <a:solidFill>
                  <a:srgbClr val="15395F"/>
                </a:solidFill>
                <a:latin typeface="Arial MT"/>
                <a:cs typeface="Arial MT"/>
              </a:rPr>
              <a:t>ent</a:t>
            </a:r>
            <a:r>
              <a:rPr sz="1100" spc="-35" dirty="0">
                <a:solidFill>
                  <a:srgbClr val="15395F"/>
                </a:solidFill>
                <a:latin typeface="Arial MT"/>
                <a:cs typeface="Arial MT"/>
              </a:rPr>
              <a:t>r</a:t>
            </a:r>
            <a:r>
              <a:rPr sz="1100" spc="-45" dirty="0">
                <a:solidFill>
                  <a:srgbClr val="15395F"/>
                </a:solidFill>
                <a:latin typeface="Arial MT"/>
                <a:cs typeface="Arial MT"/>
              </a:rPr>
              <a:t>e</a:t>
            </a:r>
            <a:r>
              <a:rPr sz="1100" dirty="0">
                <a:solidFill>
                  <a:srgbClr val="15395F"/>
                </a:solidFill>
                <a:latin typeface="Arial MT"/>
                <a:cs typeface="Arial MT"/>
              </a:rPr>
              <a:t>	</a:t>
            </a:r>
            <a:r>
              <a:rPr sz="1100" spc="-15" dirty="0">
                <a:solidFill>
                  <a:srgbClr val="15395F"/>
                </a:solidFill>
                <a:latin typeface="Arial MT"/>
                <a:cs typeface="Arial MT"/>
              </a:rPr>
              <a:t>que</a:t>
            </a:r>
            <a:r>
              <a:rPr sz="1100" dirty="0">
                <a:solidFill>
                  <a:srgbClr val="15395F"/>
                </a:solidFill>
                <a:latin typeface="Arial MT"/>
                <a:cs typeface="Arial MT"/>
              </a:rPr>
              <a:t> </a:t>
            </a:r>
            <a:r>
              <a:rPr sz="1100" spc="-35" dirty="0">
                <a:solidFill>
                  <a:srgbClr val="15395F"/>
                </a:solidFill>
                <a:latin typeface="Arial MT"/>
                <a:cs typeface="Arial MT"/>
              </a:rPr>
              <a:t>llega</a:t>
            </a:r>
            <a:r>
              <a:rPr sz="1100" spc="-125" dirty="0">
                <a:solidFill>
                  <a:srgbClr val="15395F"/>
                </a:solidFill>
                <a:latin typeface="Arial MT"/>
                <a:cs typeface="Arial MT"/>
              </a:rPr>
              <a:t>r</a:t>
            </a:r>
            <a:r>
              <a:rPr sz="1100" dirty="0">
                <a:solidFill>
                  <a:srgbClr val="15395F"/>
                </a:solidFill>
                <a:latin typeface="Arial MT"/>
                <a:cs typeface="Arial MT"/>
              </a:rPr>
              <a:t>.  </a:t>
            </a:r>
            <a:r>
              <a:rPr sz="1100" spc="-10" dirty="0">
                <a:solidFill>
                  <a:srgbClr val="15395F"/>
                </a:solidFill>
                <a:latin typeface="Arial MT"/>
                <a:cs typeface="Arial MT"/>
              </a:rPr>
              <a:t>otros.</a:t>
            </a:r>
            <a:endParaRPr sz="1100">
              <a:latin typeface="Arial MT"/>
              <a:cs typeface="Arial MT"/>
            </a:endParaRPr>
          </a:p>
        </p:txBody>
      </p:sp>
      <p:sp>
        <p:nvSpPr>
          <p:cNvPr id="136" name="object 136"/>
          <p:cNvSpPr txBox="1"/>
          <p:nvPr/>
        </p:nvSpPr>
        <p:spPr>
          <a:xfrm>
            <a:off x="398860" y="7216294"/>
            <a:ext cx="1945639" cy="1534160"/>
          </a:xfrm>
          <a:prstGeom prst="rect">
            <a:avLst/>
          </a:prstGeom>
        </p:spPr>
        <p:txBody>
          <a:bodyPr vert="horz" wrap="square" lIns="0" tIns="12700" rIns="0" bIns="0" rtlCol="0">
            <a:spAutoFit/>
          </a:bodyPr>
          <a:lstStyle/>
          <a:p>
            <a:pPr marL="12700" marR="5080">
              <a:lnSpc>
                <a:spcPct val="100000"/>
              </a:lnSpc>
              <a:spcBef>
                <a:spcPts val="100"/>
              </a:spcBef>
            </a:pPr>
            <a:r>
              <a:rPr sz="1100" spc="-65" dirty="0">
                <a:solidFill>
                  <a:srgbClr val="15395F"/>
                </a:solidFill>
                <a:latin typeface="Arial MT"/>
                <a:cs typeface="Arial MT"/>
              </a:rPr>
              <a:t>El</a:t>
            </a:r>
            <a:r>
              <a:rPr sz="1100" spc="-5" dirty="0">
                <a:solidFill>
                  <a:srgbClr val="15395F"/>
                </a:solidFill>
                <a:latin typeface="Arial MT"/>
                <a:cs typeface="Arial MT"/>
              </a:rPr>
              <a:t> </a:t>
            </a:r>
            <a:r>
              <a:rPr sz="1100" spc="-15" dirty="0">
                <a:solidFill>
                  <a:srgbClr val="15395F"/>
                </a:solidFill>
                <a:latin typeface="Arial MT"/>
                <a:cs typeface="Arial MT"/>
              </a:rPr>
              <a:t>centro</a:t>
            </a:r>
            <a:r>
              <a:rPr sz="1100" dirty="0">
                <a:solidFill>
                  <a:srgbClr val="15395F"/>
                </a:solidFill>
                <a:latin typeface="Arial MT"/>
                <a:cs typeface="Arial MT"/>
              </a:rPr>
              <a:t> </a:t>
            </a:r>
            <a:r>
              <a:rPr sz="1100" spc="-25" dirty="0">
                <a:solidFill>
                  <a:srgbClr val="15395F"/>
                </a:solidFill>
                <a:latin typeface="Arial MT"/>
                <a:cs typeface="Arial MT"/>
              </a:rPr>
              <a:t>del</a:t>
            </a:r>
            <a:r>
              <a:rPr sz="1100" dirty="0">
                <a:solidFill>
                  <a:srgbClr val="15395F"/>
                </a:solidFill>
                <a:latin typeface="Arial MT"/>
                <a:cs typeface="Arial MT"/>
              </a:rPr>
              <a:t> </a:t>
            </a:r>
            <a:r>
              <a:rPr sz="1100" spc="-20" dirty="0">
                <a:solidFill>
                  <a:srgbClr val="15395F"/>
                </a:solidFill>
                <a:latin typeface="Arial MT"/>
                <a:cs typeface="Arial MT"/>
              </a:rPr>
              <a:t>movimiento </a:t>
            </a:r>
            <a:r>
              <a:rPr sz="1100" spc="-15" dirty="0">
                <a:solidFill>
                  <a:srgbClr val="15395F"/>
                </a:solidFill>
                <a:latin typeface="Arial MT"/>
                <a:cs typeface="Arial MT"/>
              </a:rPr>
              <a:t> </a:t>
            </a:r>
            <a:r>
              <a:rPr sz="1100" spc="25" dirty="0">
                <a:solidFill>
                  <a:srgbClr val="15395F"/>
                </a:solidFill>
                <a:latin typeface="Arial MT"/>
                <a:cs typeface="Arial MT"/>
              </a:rPr>
              <a:t>"jóvenes </a:t>
            </a:r>
            <a:r>
              <a:rPr sz="1100" spc="20" dirty="0">
                <a:solidFill>
                  <a:srgbClr val="15395F"/>
                </a:solidFill>
                <a:latin typeface="Arial MT"/>
                <a:cs typeface="Arial MT"/>
              </a:rPr>
              <a:t>agentes </a:t>
            </a:r>
            <a:r>
              <a:rPr sz="1100" spc="30" dirty="0">
                <a:solidFill>
                  <a:srgbClr val="15395F"/>
                </a:solidFill>
                <a:latin typeface="Arial MT"/>
                <a:cs typeface="Arial MT"/>
              </a:rPr>
              <a:t>de </a:t>
            </a:r>
            <a:r>
              <a:rPr sz="1100" spc="45" dirty="0">
                <a:solidFill>
                  <a:srgbClr val="15395F"/>
                </a:solidFill>
                <a:latin typeface="Arial MT"/>
                <a:cs typeface="Arial MT"/>
              </a:rPr>
              <a:t>cambio" </a:t>
            </a:r>
            <a:r>
              <a:rPr sz="1100" spc="-295" dirty="0">
                <a:solidFill>
                  <a:srgbClr val="15395F"/>
                </a:solidFill>
                <a:latin typeface="Arial MT"/>
                <a:cs typeface="Arial MT"/>
              </a:rPr>
              <a:t> </a:t>
            </a:r>
            <a:r>
              <a:rPr sz="1100" spc="-15" dirty="0">
                <a:solidFill>
                  <a:srgbClr val="15395F"/>
                </a:solidFill>
                <a:latin typeface="Arial MT"/>
                <a:cs typeface="Arial MT"/>
              </a:rPr>
              <a:t>son </a:t>
            </a:r>
            <a:r>
              <a:rPr sz="1100" spc="-25" dirty="0">
                <a:solidFill>
                  <a:srgbClr val="15395F"/>
                </a:solidFill>
                <a:latin typeface="Arial MT"/>
                <a:cs typeface="Arial MT"/>
              </a:rPr>
              <a:t>los </a:t>
            </a:r>
            <a:r>
              <a:rPr sz="1100" spc="-30" dirty="0">
                <a:solidFill>
                  <a:srgbClr val="15395F"/>
                </a:solidFill>
                <a:latin typeface="Arial MT"/>
                <a:cs typeface="Arial MT"/>
              </a:rPr>
              <a:t>jóvenes </a:t>
            </a:r>
            <a:r>
              <a:rPr sz="1100" spc="5" dirty="0">
                <a:solidFill>
                  <a:srgbClr val="15395F"/>
                </a:solidFill>
                <a:latin typeface="Arial MT"/>
                <a:cs typeface="Arial MT"/>
              </a:rPr>
              <a:t>como </a:t>
            </a:r>
            <a:r>
              <a:rPr sz="1100" dirty="0">
                <a:solidFill>
                  <a:srgbClr val="15395F"/>
                </a:solidFill>
                <a:latin typeface="Arial MT"/>
                <a:cs typeface="Arial MT"/>
              </a:rPr>
              <a:t>motor </a:t>
            </a:r>
            <a:r>
              <a:rPr sz="1100" spc="-25" dirty="0">
                <a:solidFill>
                  <a:srgbClr val="15395F"/>
                </a:solidFill>
                <a:latin typeface="Arial MT"/>
                <a:cs typeface="Arial MT"/>
              </a:rPr>
              <a:t>del </a:t>
            </a:r>
            <a:r>
              <a:rPr sz="1100" spc="-300" dirty="0">
                <a:solidFill>
                  <a:srgbClr val="15395F"/>
                </a:solidFill>
                <a:latin typeface="Arial MT"/>
                <a:cs typeface="Arial MT"/>
              </a:rPr>
              <a:t> </a:t>
            </a:r>
            <a:r>
              <a:rPr sz="1100" spc="-10" dirty="0">
                <a:solidFill>
                  <a:srgbClr val="15395F"/>
                </a:solidFill>
                <a:latin typeface="Arial MT"/>
                <a:cs typeface="Arial MT"/>
              </a:rPr>
              <a:t>cambio</a:t>
            </a:r>
            <a:r>
              <a:rPr sz="1100" spc="-5" dirty="0">
                <a:solidFill>
                  <a:srgbClr val="15395F"/>
                </a:solidFill>
                <a:latin typeface="Arial MT"/>
                <a:cs typeface="Arial MT"/>
              </a:rPr>
              <a:t> </a:t>
            </a:r>
            <a:r>
              <a:rPr sz="1100" spc="-20" dirty="0">
                <a:solidFill>
                  <a:srgbClr val="15395F"/>
                </a:solidFill>
                <a:latin typeface="Arial MT"/>
                <a:cs typeface="Arial MT"/>
              </a:rPr>
              <a:t>social,</a:t>
            </a:r>
            <a:r>
              <a:rPr sz="1100" spc="-5" dirty="0">
                <a:solidFill>
                  <a:srgbClr val="15395F"/>
                </a:solidFill>
                <a:latin typeface="Arial MT"/>
                <a:cs typeface="Arial MT"/>
              </a:rPr>
              <a:t> </a:t>
            </a:r>
            <a:r>
              <a:rPr sz="1100" spc="-15" dirty="0">
                <a:solidFill>
                  <a:srgbClr val="15395F"/>
                </a:solidFill>
                <a:latin typeface="Arial MT"/>
                <a:cs typeface="Arial MT"/>
              </a:rPr>
              <a:t>no</a:t>
            </a:r>
            <a:r>
              <a:rPr sz="1100" spc="-5" dirty="0">
                <a:solidFill>
                  <a:srgbClr val="15395F"/>
                </a:solidFill>
                <a:latin typeface="Arial MT"/>
                <a:cs typeface="Arial MT"/>
              </a:rPr>
              <a:t> </a:t>
            </a:r>
            <a:r>
              <a:rPr sz="1100" spc="5" dirty="0">
                <a:solidFill>
                  <a:srgbClr val="15395F"/>
                </a:solidFill>
                <a:latin typeface="Arial MT"/>
                <a:cs typeface="Arial MT"/>
              </a:rPr>
              <a:t>como</a:t>
            </a:r>
            <a:r>
              <a:rPr sz="1100" spc="-5" dirty="0">
                <a:solidFill>
                  <a:srgbClr val="15395F"/>
                </a:solidFill>
                <a:latin typeface="Arial MT"/>
                <a:cs typeface="Arial MT"/>
              </a:rPr>
              <a:t> </a:t>
            </a:r>
            <a:r>
              <a:rPr sz="1100" spc="-30" dirty="0">
                <a:solidFill>
                  <a:srgbClr val="15395F"/>
                </a:solidFill>
                <a:latin typeface="Arial MT"/>
                <a:cs typeface="Arial MT"/>
              </a:rPr>
              <a:t>una </a:t>
            </a:r>
            <a:r>
              <a:rPr sz="1100" spc="-25" dirty="0">
                <a:solidFill>
                  <a:srgbClr val="15395F"/>
                </a:solidFill>
                <a:latin typeface="Arial MT"/>
                <a:cs typeface="Arial MT"/>
              </a:rPr>
              <a:t> audiencia</a:t>
            </a:r>
            <a:r>
              <a:rPr sz="1100" spc="-5"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15" dirty="0">
                <a:solidFill>
                  <a:srgbClr val="15395F"/>
                </a:solidFill>
                <a:latin typeface="Arial MT"/>
                <a:cs typeface="Arial MT"/>
              </a:rPr>
              <a:t>cambiar</a:t>
            </a:r>
            <a:r>
              <a:rPr sz="1100" spc="-5" dirty="0">
                <a:solidFill>
                  <a:srgbClr val="15395F"/>
                </a:solidFill>
                <a:latin typeface="Arial MT"/>
                <a:cs typeface="Arial MT"/>
              </a:rPr>
              <a:t> </a:t>
            </a:r>
            <a:r>
              <a:rPr sz="1100" spc="-45" dirty="0">
                <a:solidFill>
                  <a:srgbClr val="15395F"/>
                </a:solidFill>
                <a:latin typeface="Arial MT"/>
                <a:cs typeface="Arial MT"/>
              </a:rPr>
              <a:t>y</a:t>
            </a:r>
            <a:r>
              <a:rPr sz="1100" spc="-5" dirty="0">
                <a:solidFill>
                  <a:srgbClr val="15395F"/>
                </a:solidFill>
                <a:latin typeface="Arial MT"/>
                <a:cs typeface="Arial MT"/>
              </a:rPr>
              <a:t> </a:t>
            </a:r>
            <a:r>
              <a:rPr sz="1100" spc="-45" dirty="0">
                <a:solidFill>
                  <a:srgbClr val="15395F"/>
                </a:solidFill>
                <a:latin typeface="Arial MT"/>
                <a:cs typeface="Arial MT"/>
              </a:rPr>
              <a:t>el </a:t>
            </a:r>
            <a:r>
              <a:rPr sz="1100" spc="-40" dirty="0">
                <a:solidFill>
                  <a:srgbClr val="15395F"/>
                </a:solidFill>
                <a:latin typeface="Arial MT"/>
                <a:cs typeface="Arial MT"/>
              </a:rPr>
              <a:t> </a:t>
            </a:r>
            <a:r>
              <a:rPr sz="1100" spc="-5" dirty="0">
                <a:solidFill>
                  <a:srgbClr val="15395F"/>
                </a:solidFill>
                <a:latin typeface="Arial MT"/>
                <a:cs typeface="Arial MT"/>
              </a:rPr>
              <a:t>propósito</a:t>
            </a:r>
            <a:r>
              <a:rPr sz="1100" spc="-10" dirty="0">
                <a:solidFill>
                  <a:srgbClr val="15395F"/>
                </a:solidFill>
                <a:latin typeface="Arial MT"/>
                <a:cs typeface="Arial MT"/>
              </a:rPr>
              <a:t> </a:t>
            </a:r>
            <a:r>
              <a:rPr sz="1100" spc="-35" dirty="0">
                <a:solidFill>
                  <a:srgbClr val="15395F"/>
                </a:solidFill>
                <a:latin typeface="Arial MT"/>
                <a:cs typeface="Arial MT"/>
              </a:rPr>
              <a:t>es</a:t>
            </a:r>
            <a:r>
              <a:rPr sz="1100" spc="-10" dirty="0">
                <a:solidFill>
                  <a:srgbClr val="15395F"/>
                </a:solidFill>
                <a:latin typeface="Arial MT"/>
                <a:cs typeface="Arial MT"/>
              </a:rPr>
              <a:t> </a:t>
            </a:r>
            <a:r>
              <a:rPr sz="1100" spc="-25" dirty="0">
                <a:solidFill>
                  <a:srgbClr val="15395F"/>
                </a:solidFill>
                <a:latin typeface="Arial MT"/>
                <a:cs typeface="Arial MT"/>
              </a:rPr>
              <a:t>crear</a:t>
            </a:r>
            <a:r>
              <a:rPr sz="1100" spc="-5" dirty="0">
                <a:solidFill>
                  <a:srgbClr val="15395F"/>
                </a:solidFill>
                <a:latin typeface="Arial MT"/>
                <a:cs typeface="Arial MT"/>
              </a:rPr>
              <a:t> </a:t>
            </a:r>
            <a:r>
              <a:rPr sz="1100" spc="-25" dirty="0">
                <a:solidFill>
                  <a:srgbClr val="15395F"/>
                </a:solidFill>
                <a:latin typeface="Arial MT"/>
                <a:cs typeface="Arial MT"/>
              </a:rPr>
              <a:t>redes</a:t>
            </a:r>
            <a:r>
              <a:rPr sz="1100" spc="-10" dirty="0">
                <a:solidFill>
                  <a:srgbClr val="15395F"/>
                </a:solidFill>
                <a:latin typeface="Arial MT"/>
                <a:cs typeface="Arial MT"/>
              </a:rPr>
              <a:t> </a:t>
            </a:r>
            <a:r>
              <a:rPr sz="1100" spc="-25" dirty="0">
                <a:solidFill>
                  <a:srgbClr val="15395F"/>
                </a:solidFill>
                <a:latin typeface="Arial MT"/>
                <a:cs typeface="Arial MT"/>
              </a:rPr>
              <a:t>para </a:t>
            </a:r>
            <a:r>
              <a:rPr sz="1100" spc="-20" dirty="0">
                <a:solidFill>
                  <a:srgbClr val="15395F"/>
                </a:solidFill>
                <a:latin typeface="Arial MT"/>
                <a:cs typeface="Arial MT"/>
              </a:rPr>
              <a:t> transformar</a:t>
            </a:r>
            <a:r>
              <a:rPr sz="1100" spc="-10" dirty="0">
                <a:solidFill>
                  <a:srgbClr val="15395F"/>
                </a:solidFill>
                <a:latin typeface="Arial MT"/>
                <a:cs typeface="Arial MT"/>
              </a:rPr>
              <a:t> </a:t>
            </a:r>
            <a:r>
              <a:rPr sz="1100" spc="-35" dirty="0">
                <a:solidFill>
                  <a:srgbClr val="15395F"/>
                </a:solidFill>
                <a:latin typeface="Arial MT"/>
                <a:cs typeface="Arial MT"/>
              </a:rPr>
              <a:t>las</a:t>
            </a:r>
            <a:r>
              <a:rPr sz="1100" spc="-5" dirty="0">
                <a:solidFill>
                  <a:srgbClr val="15395F"/>
                </a:solidFill>
                <a:latin typeface="Arial MT"/>
                <a:cs typeface="Arial MT"/>
              </a:rPr>
              <a:t> </a:t>
            </a:r>
            <a:r>
              <a:rPr sz="1100" spc="-25" dirty="0">
                <a:solidFill>
                  <a:srgbClr val="15395F"/>
                </a:solidFill>
                <a:latin typeface="Arial MT"/>
                <a:cs typeface="Arial MT"/>
              </a:rPr>
              <a:t>experiencias</a:t>
            </a:r>
            <a:r>
              <a:rPr sz="1100" spc="-10" dirty="0">
                <a:solidFill>
                  <a:srgbClr val="15395F"/>
                </a:solidFill>
                <a:latin typeface="Arial MT"/>
                <a:cs typeface="Arial MT"/>
              </a:rPr>
              <a:t> </a:t>
            </a:r>
            <a:r>
              <a:rPr sz="1100" spc="-45" dirty="0">
                <a:solidFill>
                  <a:srgbClr val="15395F"/>
                </a:solidFill>
                <a:latin typeface="Arial MT"/>
                <a:cs typeface="Arial MT"/>
              </a:rPr>
              <a:t>y </a:t>
            </a:r>
            <a:r>
              <a:rPr sz="1100" spc="-40"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25" dirty="0">
                <a:solidFill>
                  <a:srgbClr val="15395F"/>
                </a:solidFill>
                <a:latin typeface="Arial MT"/>
                <a:cs typeface="Arial MT"/>
              </a:rPr>
              <a:t>sistemas</a:t>
            </a:r>
            <a:r>
              <a:rPr sz="1100" spc="-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15" dirty="0">
                <a:solidFill>
                  <a:srgbClr val="15395F"/>
                </a:solidFill>
                <a:latin typeface="Arial MT"/>
                <a:cs typeface="Arial MT"/>
              </a:rPr>
              <a:t>que</a:t>
            </a:r>
            <a:r>
              <a:rPr sz="1100" spc="-5" dirty="0">
                <a:solidFill>
                  <a:srgbClr val="15395F"/>
                </a:solidFill>
                <a:latin typeface="Arial MT"/>
                <a:cs typeface="Arial MT"/>
              </a:rPr>
              <a:t> </a:t>
            </a:r>
            <a:r>
              <a:rPr sz="1100" spc="-25" dirty="0">
                <a:solidFill>
                  <a:srgbClr val="15395F"/>
                </a:solidFill>
                <a:latin typeface="Arial MT"/>
                <a:cs typeface="Arial MT"/>
              </a:rPr>
              <a:t>los</a:t>
            </a:r>
            <a:r>
              <a:rPr sz="1100" spc="-5" dirty="0">
                <a:solidFill>
                  <a:srgbClr val="15395F"/>
                </a:solidFill>
                <a:latin typeface="Arial MT"/>
                <a:cs typeface="Arial MT"/>
              </a:rPr>
              <a:t> </a:t>
            </a:r>
            <a:r>
              <a:rPr sz="1100" spc="-30" dirty="0">
                <a:solidFill>
                  <a:srgbClr val="15395F"/>
                </a:solidFill>
                <a:latin typeface="Arial MT"/>
                <a:cs typeface="Arial MT"/>
              </a:rPr>
              <a:t>jóvenes </a:t>
            </a:r>
            <a:r>
              <a:rPr sz="1100" spc="-290" dirty="0">
                <a:solidFill>
                  <a:srgbClr val="15395F"/>
                </a:solidFill>
                <a:latin typeface="Arial MT"/>
                <a:cs typeface="Arial MT"/>
              </a:rPr>
              <a:t> </a:t>
            </a:r>
            <a:r>
              <a:rPr sz="1100" spc="-15" dirty="0">
                <a:solidFill>
                  <a:srgbClr val="15395F"/>
                </a:solidFill>
                <a:latin typeface="Arial MT"/>
                <a:cs typeface="Arial MT"/>
              </a:rPr>
              <a:t>puedan</a:t>
            </a:r>
            <a:r>
              <a:rPr sz="1100" spc="-5" dirty="0">
                <a:solidFill>
                  <a:srgbClr val="15395F"/>
                </a:solidFill>
                <a:latin typeface="Arial MT"/>
                <a:cs typeface="Arial MT"/>
              </a:rPr>
              <a:t> </a:t>
            </a:r>
            <a:r>
              <a:rPr sz="1100" spc="-30" dirty="0">
                <a:solidFill>
                  <a:srgbClr val="15395F"/>
                </a:solidFill>
                <a:latin typeface="Arial MT"/>
                <a:cs typeface="Arial MT"/>
              </a:rPr>
              <a:t>generar</a:t>
            </a:r>
            <a:r>
              <a:rPr sz="1100" spc="-5" dirty="0">
                <a:solidFill>
                  <a:srgbClr val="15395F"/>
                </a:solidFill>
                <a:latin typeface="Arial MT"/>
                <a:cs typeface="Arial MT"/>
              </a:rPr>
              <a:t> impacto.</a:t>
            </a:r>
            <a:endParaRPr sz="1100">
              <a:latin typeface="Arial MT"/>
              <a:cs typeface="Arial MT"/>
            </a:endParaRPr>
          </a:p>
        </p:txBody>
      </p:sp>
      <p:grpSp>
        <p:nvGrpSpPr>
          <p:cNvPr id="137" name="object 137"/>
          <p:cNvGrpSpPr/>
          <p:nvPr/>
        </p:nvGrpSpPr>
        <p:grpSpPr>
          <a:xfrm>
            <a:off x="72065" y="9405039"/>
            <a:ext cx="1123315" cy="2372360"/>
            <a:chOff x="72065" y="9405039"/>
            <a:chExt cx="1123315" cy="2372360"/>
          </a:xfrm>
        </p:grpSpPr>
        <p:sp>
          <p:nvSpPr>
            <p:cNvPr id="138" name="object 138"/>
            <p:cNvSpPr/>
            <p:nvPr/>
          </p:nvSpPr>
          <p:spPr>
            <a:xfrm>
              <a:off x="72065" y="9477532"/>
              <a:ext cx="653415" cy="2299970"/>
            </a:xfrm>
            <a:custGeom>
              <a:avLst/>
              <a:gdLst/>
              <a:ahLst/>
              <a:cxnLst/>
              <a:rect l="l" t="t" r="r" b="b"/>
              <a:pathLst>
                <a:path w="653415" h="2299970">
                  <a:moveTo>
                    <a:pt x="476057" y="0"/>
                  </a:moveTo>
                  <a:lnTo>
                    <a:pt x="427048" y="28340"/>
                  </a:lnTo>
                  <a:lnTo>
                    <a:pt x="385777" y="57863"/>
                  </a:lnTo>
                  <a:lnTo>
                    <a:pt x="346165" y="89366"/>
                  </a:lnTo>
                  <a:lnTo>
                    <a:pt x="308308" y="122800"/>
                  </a:lnTo>
                  <a:lnTo>
                    <a:pt x="272303" y="158115"/>
                  </a:lnTo>
                  <a:lnTo>
                    <a:pt x="238245" y="195260"/>
                  </a:lnTo>
                  <a:lnTo>
                    <a:pt x="206230" y="234187"/>
                  </a:lnTo>
                  <a:lnTo>
                    <a:pt x="176354" y="274845"/>
                  </a:lnTo>
                  <a:lnTo>
                    <a:pt x="148715" y="317185"/>
                  </a:lnTo>
                  <a:lnTo>
                    <a:pt x="123407" y="361158"/>
                  </a:lnTo>
                  <a:lnTo>
                    <a:pt x="100527" y="406713"/>
                  </a:lnTo>
                  <a:lnTo>
                    <a:pt x="80815" y="451924"/>
                  </a:lnTo>
                  <a:lnTo>
                    <a:pt x="63431" y="497966"/>
                  </a:lnTo>
                  <a:lnTo>
                    <a:pt x="48307" y="544743"/>
                  </a:lnTo>
                  <a:lnTo>
                    <a:pt x="35376" y="592157"/>
                  </a:lnTo>
                  <a:lnTo>
                    <a:pt x="24568" y="640113"/>
                  </a:lnTo>
                  <a:lnTo>
                    <a:pt x="15816" y="688514"/>
                  </a:lnTo>
                  <a:lnTo>
                    <a:pt x="9051" y="737264"/>
                  </a:lnTo>
                  <a:lnTo>
                    <a:pt x="4206" y="786267"/>
                  </a:lnTo>
                  <a:lnTo>
                    <a:pt x="1211" y="835425"/>
                  </a:lnTo>
                  <a:lnTo>
                    <a:pt x="0" y="884644"/>
                  </a:lnTo>
                  <a:lnTo>
                    <a:pt x="502" y="933826"/>
                  </a:lnTo>
                  <a:lnTo>
                    <a:pt x="2810" y="986153"/>
                  </a:lnTo>
                  <a:lnTo>
                    <a:pt x="6847" y="1038369"/>
                  </a:lnTo>
                  <a:lnTo>
                    <a:pt x="12557" y="1090435"/>
                  </a:lnTo>
                  <a:lnTo>
                    <a:pt x="19880" y="1142313"/>
                  </a:lnTo>
                  <a:lnTo>
                    <a:pt x="28759" y="1193965"/>
                  </a:lnTo>
                  <a:lnTo>
                    <a:pt x="39135" y="1245351"/>
                  </a:lnTo>
                  <a:lnTo>
                    <a:pt x="50951" y="1296435"/>
                  </a:lnTo>
                  <a:lnTo>
                    <a:pt x="64148" y="1347177"/>
                  </a:lnTo>
                  <a:lnTo>
                    <a:pt x="78669" y="1397539"/>
                  </a:lnTo>
                  <a:lnTo>
                    <a:pt x="94456" y="1447482"/>
                  </a:lnTo>
                  <a:lnTo>
                    <a:pt x="111449" y="1496970"/>
                  </a:lnTo>
                  <a:lnTo>
                    <a:pt x="129603" y="1546008"/>
                  </a:lnTo>
                  <a:lnTo>
                    <a:pt x="148916" y="1594627"/>
                  </a:lnTo>
                  <a:lnTo>
                    <a:pt x="169381" y="1642793"/>
                  </a:lnTo>
                  <a:lnTo>
                    <a:pt x="190991" y="1690469"/>
                  </a:lnTo>
                  <a:lnTo>
                    <a:pt x="213737" y="1737620"/>
                  </a:lnTo>
                  <a:lnTo>
                    <a:pt x="237611" y="1784209"/>
                  </a:lnTo>
                  <a:lnTo>
                    <a:pt x="262607" y="1830202"/>
                  </a:lnTo>
                  <a:lnTo>
                    <a:pt x="288715" y="1875563"/>
                  </a:lnTo>
                  <a:lnTo>
                    <a:pt x="315929" y="1920256"/>
                  </a:lnTo>
                  <a:lnTo>
                    <a:pt x="344240" y="1964246"/>
                  </a:lnTo>
                  <a:lnTo>
                    <a:pt x="373641" y="2007497"/>
                  </a:lnTo>
                  <a:lnTo>
                    <a:pt x="403389" y="2049000"/>
                  </a:lnTo>
                  <a:lnTo>
                    <a:pt x="434253" y="2089814"/>
                  </a:lnTo>
                  <a:lnTo>
                    <a:pt x="466260" y="2129815"/>
                  </a:lnTo>
                  <a:lnTo>
                    <a:pt x="499440" y="2168880"/>
                  </a:lnTo>
                  <a:lnTo>
                    <a:pt x="533819" y="2206885"/>
                  </a:lnTo>
                  <a:lnTo>
                    <a:pt x="569427" y="2243707"/>
                  </a:lnTo>
                  <a:lnTo>
                    <a:pt x="606292" y="2279223"/>
                  </a:lnTo>
                  <a:lnTo>
                    <a:pt x="629194" y="2299686"/>
                  </a:lnTo>
                  <a:lnTo>
                    <a:pt x="652900" y="2299686"/>
                  </a:lnTo>
                  <a:lnTo>
                    <a:pt x="622810" y="2273099"/>
                  </a:lnTo>
                  <a:lnTo>
                    <a:pt x="586748" y="2238719"/>
                  </a:lnTo>
                  <a:lnTo>
                    <a:pt x="551904" y="2203065"/>
                  </a:lnTo>
                  <a:lnTo>
                    <a:pt x="518255" y="2166276"/>
                  </a:lnTo>
                  <a:lnTo>
                    <a:pt x="485776" y="2128495"/>
                  </a:lnTo>
                  <a:lnTo>
                    <a:pt x="454445" y="2089864"/>
                  </a:lnTo>
                  <a:lnTo>
                    <a:pt x="424238" y="2050524"/>
                  </a:lnTo>
                  <a:lnTo>
                    <a:pt x="394086" y="2009111"/>
                  </a:lnTo>
                  <a:lnTo>
                    <a:pt x="364989" y="1966927"/>
                  </a:lnTo>
                  <a:lnTo>
                    <a:pt x="336953" y="1924011"/>
                  </a:lnTo>
                  <a:lnTo>
                    <a:pt x="309984" y="1880401"/>
                  </a:lnTo>
                  <a:lnTo>
                    <a:pt x="284088" y="1836133"/>
                  </a:lnTo>
                  <a:lnTo>
                    <a:pt x="259270" y="1791246"/>
                  </a:lnTo>
                  <a:lnTo>
                    <a:pt x="235537" y="1745777"/>
                  </a:lnTo>
                  <a:lnTo>
                    <a:pt x="212895" y="1699763"/>
                  </a:lnTo>
                  <a:lnTo>
                    <a:pt x="191348" y="1653243"/>
                  </a:lnTo>
                  <a:lnTo>
                    <a:pt x="170904" y="1606253"/>
                  </a:lnTo>
                  <a:lnTo>
                    <a:pt x="151569" y="1558831"/>
                  </a:lnTo>
                  <a:lnTo>
                    <a:pt x="133161" y="1510515"/>
                  </a:lnTo>
                  <a:lnTo>
                    <a:pt x="115888" y="1461730"/>
                  </a:lnTo>
                  <a:lnTo>
                    <a:pt x="99801" y="1412509"/>
                  </a:lnTo>
                  <a:lnTo>
                    <a:pt x="84953" y="1362886"/>
                  </a:lnTo>
                  <a:lnTo>
                    <a:pt x="71397" y="1312891"/>
                  </a:lnTo>
                  <a:lnTo>
                    <a:pt x="59185" y="1262559"/>
                  </a:lnTo>
                  <a:lnTo>
                    <a:pt x="48369" y="1211922"/>
                  </a:lnTo>
                  <a:lnTo>
                    <a:pt x="39002" y="1161011"/>
                  </a:lnTo>
                  <a:lnTo>
                    <a:pt x="31138" y="1109859"/>
                  </a:lnTo>
                  <a:lnTo>
                    <a:pt x="24827" y="1058500"/>
                  </a:lnTo>
                  <a:lnTo>
                    <a:pt x="20124" y="1006965"/>
                  </a:lnTo>
                  <a:lnTo>
                    <a:pt x="17234" y="958242"/>
                  </a:lnTo>
                  <a:lnTo>
                    <a:pt x="15919" y="909395"/>
                  </a:lnTo>
                  <a:lnTo>
                    <a:pt x="16253" y="860509"/>
                  </a:lnTo>
                  <a:lnTo>
                    <a:pt x="18312" y="811668"/>
                  </a:lnTo>
                  <a:lnTo>
                    <a:pt x="22173" y="762956"/>
                  </a:lnTo>
                  <a:lnTo>
                    <a:pt x="27912" y="714458"/>
                  </a:lnTo>
                  <a:lnTo>
                    <a:pt x="35605" y="666259"/>
                  </a:lnTo>
                  <a:lnTo>
                    <a:pt x="45327" y="618443"/>
                  </a:lnTo>
                  <a:lnTo>
                    <a:pt x="57156" y="571094"/>
                  </a:lnTo>
                  <a:lnTo>
                    <a:pt x="71166" y="524297"/>
                  </a:lnTo>
                  <a:lnTo>
                    <a:pt x="87434" y="478137"/>
                  </a:lnTo>
                  <a:lnTo>
                    <a:pt x="106398" y="432099"/>
                  </a:lnTo>
                  <a:lnTo>
                    <a:pt x="127770" y="387315"/>
                  </a:lnTo>
                  <a:lnTo>
                    <a:pt x="151480" y="343867"/>
                  </a:lnTo>
                  <a:lnTo>
                    <a:pt x="177459" y="301840"/>
                  </a:lnTo>
                  <a:lnTo>
                    <a:pt x="205636" y="261315"/>
                  </a:lnTo>
                  <a:lnTo>
                    <a:pt x="235943" y="222375"/>
                  </a:lnTo>
                  <a:lnTo>
                    <a:pt x="268309" y="185103"/>
                  </a:lnTo>
                  <a:lnTo>
                    <a:pt x="302665" y="149582"/>
                  </a:lnTo>
                  <a:lnTo>
                    <a:pt x="338940" y="115894"/>
                  </a:lnTo>
                  <a:lnTo>
                    <a:pt x="377066" y="84123"/>
                  </a:lnTo>
                  <a:lnTo>
                    <a:pt x="416973" y="54351"/>
                  </a:lnTo>
                  <a:lnTo>
                    <a:pt x="462409" y="24122"/>
                  </a:lnTo>
                  <a:lnTo>
                    <a:pt x="477882" y="14562"/>
                  </a:lnTo>
                  <a:lnTo>
                    <a:pt x="481551" y="9436"/>
                  </a:lnTo>
                  <a:lnTo>
                    <a:pt x="480445" y="3723"/>
                  </a:lnTo>
                  <a:lnTo>
                    <a:pt x="476057" y="0"/>
                  </a:lnTo>
                  <a:close/>
                </a:path>
              </a:pathLst>
            </a:custGeom>
            <a:solidFill>
              <a:srgbClr val="15395F"/>
            </a:solidFill>
          </p:spPr>
          <p:txBody>
            <a:bodyPr wrap="square" lIns="0" tIns="0" rIns="0" bIns="0" rtlCol="0"/>
            <a:lstStyle/>
            <a:p>
              <a:endParaRPr/>
            </a:p>
          </p:txBody>
        </p:sp>
        <p:pic>
          <p:nvPicPr>
            <p:cNvPr id="139" name="object 139"/>
            <p:cNvPicPr/>
            <p:nvPr/>
          </p:nvPicPr>
          <p:blipFill>
            <a:blip r:embed="rId10" cstate="print"/>
            <a:stretch>
              <a:fillRect/>
            </a:stretch>
          </p:blipFill>
          <p:spPr>
            <a:xfrm>
              <a:off x="465766" y="9405039"/>
              <a:ext cx="160374" cy="160389"/>
            </a:xfrm>
            <a:prstGeom prst="rect">
              <a:avLst/>
            </a:prstGeom>
          </p:spPr>
        </p:pic>
        <p:pic>
          <p:nvPicPr>
            <p:cNvPr id="140" name="object 140"/>
            <p:cNvPicPr/>
            <p:nvPr/>
          </p:nvPicPr>
          <p:blipFill>
            <a:blip r:embed="rId11" cstate="print"/>
            <a:stretch>
              <a:fillRect/>
            </a:stretch>
          </p:blipFill>
          <p:spPr>
            <a:xfrm>
              <a:off x="1033635" y="9480037"/>
              <a:ext cx="161484" cy="161484"/>
            </a:xfrm>
            <a:prstGeom prst="rect">
              <a:avLst/>
            </a:prstGeom>
          </p:spPr>
        </p:pic>
        <p:pic>
          <p:nvPicPr>
            <p:cNvPr id="141" name="object 141"/>
            <p:cNvPicPr/>
            <p:nvPr/>
          </p:nvPicPr>
          <p:blipFill>
            <a:blip r:embed="rId12" cstate="print"/>
            <a:stretch>
              <a:fillRect/>
            </a:stretch>
          </p:blipFill>
          <p:spPr>
            <a:xfrm>
              <a:off x="1033635" y="9783274"/>
              <a:ext cx="161484" cy="161491"/>
            </a:xfrm>
            <a:prstGeom prst="rect">
              <a:avLst/>
            </a:prstGeom>
          </p:spPr>
        </p:pic>
        <p:pic>
          <p:nvPicPr>
            <p:cNvPr id="142" name="object 142"/>
            <p:cNvPicPr/>
            <p:nvPr/>
          </p:nvPicPr>
          <p:blipFill>
            <a:blip r:embed="rId13" cstate="print"/>
            <a:stretch>
              <a:fillRect/>
            </a:stretch>
          </p:blipFill>
          <p:spPr>
            <a:xfrm>
              <a:off x="1033635" y="10059715"/>
              <a:ext cx="161484" cy="161486"/>
            </a:xfrm>
            <a:prstGeom prst="rect">
              <a:avLst/>
            </a:prstGeom>
          </p:spPr>
        </p:pic>
      </p:grpSp>
      <p:sp>
        <p:nvSpPr>
          <p:cNvPr id="143" name="object 143"/>
          <p:cNvSpPr txBox="1"/>
          <p:nvPr/>
        </p:nvSpPr>
        <p:spPr>
          <a:xfrm>
            <a:off x="4665903" y="1998548"/>
            <a:ext cx="1465580" cy="1465580"/>
          </a:xfrm>
          <a:prstGeom prst="rect">
            <a:avLst/>
          </a:prstGeom>
        </p:spPr>
        <p:txBody>
          <a:bodyPr vert="horz" wrap="square" lIns="0" tIns="0" rIns="0" bIns="0" rtlCol="0">
            <a:spAutoFit/>
          </a:bodyPr>
          <a:lstStyle/>
          <a:p>
            <a:pPr>
              <a:lnSpc>
                <a:spcPct val="100000"/>
              </a:lnSpc>
            </a:pPr>
            <a:endParaRPr sz="1500">
              <a:latin typeface="Times New Roman"/>
              <a:cs typeface="Times New Roman"/>
            </a:endParaRPr>
          </a:p>
          <a:p>
            <a:pPr>
              <a:lnSpc>
                <a:spcPct val="100000"/>
              </a:lnSpc>
              <a:spcBef>
                <a:spcPts val="55"/>
              </a:spcBef>
            </a:pPr>
            <a:endParaRPr sz="2200">
              <a:latin typeface="Times New Roman"/>
              <a:cs typeface="Times New Roman"/>
            </a:endParaRPr>
          </a:p>
          <a:p>
            <a:pPr marL="170815" marR="140970" indent="-53975" algn="ctr">
              <a:lnSpc>
                <a:spcPct val="100000"/>
              </a:lnSpc>
            </a:pPr>
            <a:r>
              <a:rPr sz="1500" spc="45" dirty="0">
                <a:solidFill>
                  <a:srgbClr val="FFFFFF"/>
                </a:solidFill>
                <a:latin typeface="Arial MT"/>
                <a:cs typeface="Arial MT"/>
              </a:rPr>
              <a:t>JÓVENES </a:t>
            </a:r>
            <a:r>
              <a:rPr sz="1500" spc="50" dirty="0">
                <a:solidFill>
                  <a:srgbClr val="FFFFFF"/>
                </a:solidFill>
                <a:latin typeface="Arial MT"/>
                <a:cs typeface="Arial MT"/>
              </a:rPr>
              <a:t> </a:t>
            </a:r>
            <a:r>
              <a:rPr sz="1500" spc="45" dirty="0">
                <a:solidFill>
                  <a:srgbClr val="FFFFFF"/>
                </a:solidFill>
                <a:latin typeface="Arial MT"/>
                <a:cs typeface="Arial MT"/>
              </a:rPr>
              <a:t>AGENTES </a:t>
            </a:r>
            <a:r>
              <a:rPr sz="1500" spc="50" dirty="0">
                <a:solidFill>
                  <a:srgbClr val="FFFFFF"/>
                </a:solidFill>
                <a:latin typeface="Arial MT"/>
                <a:cs typeface="Arial MT"/>
              </a:rPr>
              <a:t> </a:t>
            </a:r>
            <a:r>
              <a:rPr sz="1500" spc="45" dirty="0">
                <a:solidFill>
                  <a:srgbClr val="FFFFFF"/>
                </a:solidFill>
                <a:latin typeface="Arial MT"/>
                <a:cs typeface="Arial MT"/>
              </a:rPr>
              <a:t>DE</a:t>
            </a:r>
            <a:r>
              <a:rPr sz="1500" spc="-45" dirty="0">
                <a:solidFill>
                  <a:srgbClr val="FFFFFF"/>
                </a:solidFill>
                <a:latin typeface="Arial MT"/>
                <a:cs typeface="Arial MT"/>
              </a:rPr>
              <a:t> </a:t>
            </a:r>
            <a:r>
              <a:rPr sz="1500" spc="75" dirty="0">
                <a:solidFill>
                  <a:srgbClr val="FFFFFF"/>
                </a:solidFill>
                <a:latin typeface="Arial MT"/>
                <a:cs typeface="Arial MT"/>
              </a:rPr>
              <a:t>CAMBIO</a:t>
            </a:r>
            <a:endParaRPr sz="1500">
              <a:latin typeface="Arial MT"/>
              <a:cs typeface="Arial MT"/>
            </a:endParaRPr>
          </a:p>
        </p:txBody>
      </p:sp>
      <p:sp>
        <p:nvSpPr>
          <p:cNvPr id="144" name="object 144"/>
          <p:cNvSpPr txBox="1"/>
          <p:nvPr/>
        </p:nvSpPr>
        <p:spPr>
          <a:xfrm>
            <a:off x="8366435" y="6431249"/>
            <a:ext cx="1976755" cy="665480"/>
          </a:xfrm>
          <a:prstGeom prst="rect">
            <a:avLst/>
          </a:prstGeom>
        </p:spPr>
        <p:txBody>
          <a:bodyPr vert="horz" wrap="square" lIns="0" tIns="12700" rIns="0" bIns="0" rtlCol="0">
            <a:spAutoFit/>
          </a:bodyPr>
          <a:lstStyle/>
          <a:p>
            <a:pPr marL="12700" marR="154305">
              <a:lnSpc>
                <a:spcPct val="100000"/>
              </a:lnSpc>
              <a:spcBef>
                <a:spcPts val="100"/>
              </a:spcBef>
            </a:pPr>
            <a:r>
              <a:rPr sz="1400" b="1" spc="50" dirty="0">
                <a:solidFill>
                  <a:srgbClr val="15395F"/>
                </a:solidFill>
                <a:latin typeface="Arial"/>
                <a:cs typeface="Arial"/>
              </a:rPr>
              <a:t>QUÉ</a:t>
            </a:r>
            <a:r>
              <a:rPr sz="1400" b="1" spc="100" dirty="0">
                <a:solidFill>
                  <a:srgbClr val="15395F"/>
                </a:solidFill>
                <a:latin typeface="Arial"/>
                <a:cs typeface="Arial"/>
              </a:rPr>
              <a:t> </a:t>
            </a:r>
            <a:r>
              <a:rPr sz="1400" b="1" spc="45" dirty="0">
                <a:solidFill>
                  <a:srgbClr val="15395F"/>
                </a:solidFill>
                <a:latin typeface="Arial"/>
                <a:cs typeface="Arial"/>
              </a:rPr>
              <a:t>POTENCIAL </a:t>
            </a:r>
            <a:r>
              <a:rPr sz="1400" b="1" spc="50" dirty="0">
                <a:solidFill>
                  <a:srgbClr val="15395F"/>
                </a:solidFill>
                <a:latin typeface="Arial"/>
                <a:cs typeface="Arial"/>
              </a:rPr>
              <a:t> </a:t>
            </a:r>
            <a:r>
              <a:rPr sz="1400" b="1" spc="40" dirty="0">
                <a:solidFill>
                  <a:srgbClr val="15395F"/>
                </a:solidFill>
                <a:latin typeface="Arial"/>
                <a:cs typeface="Arial"/>
              </a:rPr>
              <a:t>DE</a:t>
            </a:r>
            <a:r>
              <a:rPr sz="1400" b="1" spc="-15" dirty="0">
                <a:solidFill>
                  <a:srgbClr val="15395F"/>
                </a:solidFill>
                <a:latin typeface="Arial"/>
                <a:cs typeface="Arial"/>
              </a:rPr>
              <a:t> </a:t>
            </a:r>
            <a:r>
              <a:rPr sz="1400" b="1" spc="40" dirty="0">
                <a:solidFill>
                  <a:srgbClr val="15395F"/>
                </a:solidFill>
                <a:latin typeface="Arial"/>
                <a:cs typeface="Arial"/>
              </a:rPr>
              <a:t>ESCALAMIENTO</a:t>
            </a:r>
            <a:endParaRPr sz="1400">
              <a:latin typeface="Arial"/>
              <a:cs typeface="Arial"/>
            </a:endParaRPr>
          </a:p>
          <a:p>
            <a:pPr marL="12700">
              <a:lnSpc>
                <a:spcPct val="100000"/>
              </a:lnSpc>
            </a:pPr>
            <a:r>
              <a:rPr sz="1400" b="1" spc="45" dirty="0">
                <a:solidFill>
                  <a:srgbClr val="15395F"/>
                </a:solidFill>
                <a:latin typeface="Arial"/>
                <a:cs typeface="Arial"/>
              </a:rPr>
              <a:t>TIENE</a:t>
            </a:r>
            <a:r>
              <a:rPr sz="1400" b="1" spc="-10" dirty="0">
                <a:solidFill>
                  <a:srgbClr val="15395F"/>
                </a:solidFill>
                <a:latin typeface="Arial"/>
                <a:cs typeface="Arial"/>
              </a:rPr>
              <a:t> </a:t>
            </a:r>
            <a:r>
              <a:rPr sz="1400" b="1" spc="50" dirty="0">
                <a:solidFill>
                  <a:srgbClr val="15395F"/>
                </a:solidFill>
                <a:latin typeface="Arial"/>
                <a:cs typeface="Arial"/>
              </a:rPr>
              <a:t>LA</a:t>
            </a:r>
            <a:r>
              <a:rPr sz="1400" b="1" spc="-5" dirty="0">
                <a:solidFill>
                  <a:srgbClr val="15395F"/>
                </a:solidFill>
                <a:latin typeface="Arial"/>
                <a:cs typeface="Arial"/>
              </a:rPr>
              <a:t> </a:t>
            </a:r>
            <a:r>
              <a:rPr sz="1400" b="1" spc="80" dirty="0">
                <a:solidFill>
                  <a:srgbClr val="15395F"/>
                </a:solidFill>
                <a:latin typeface="Arial"/>
                <a:cs typeface="Arial"/>
              </a:rPr>
              <a:t>INICIATIVA</a:t>
            </a:r>
            <a:endParaRPr sz="1400">
              <a:latin typeface="Arial"/>
              <a:cs typeface="Arial"/>
            </a:endParaRPr>
          </a:p>
        </p:txBody>
      </p:sp>
      <p:sp>
        <p:nvSpPr>
          <p:cNvPr id="145" name="object 145"/>
          <p:cNvSpPr txBox="1"/>
          <p:nvPr/>
        </p:nvSpPr>
        <p:spPr>
          <a:xfrm>
            <a:off x="1226164" y="9381307"/>
            <a:ext cx="791210" cy="863600"/>
          </a:xfrm>
          <a:prstGeom prst="rect">
            <a:avLst/>
          </a:prstGeom>
        </p:spPr>
        <p:txBody>
          <a:bodyPr vert="horz" wrap="square" lIns="0" tIns="12700" rIns="0" bIns="0" rtlCol="0">
            <a:spAutoFit/>
          </a:bodyPr>
          <a:lstStyle/>
          <a:p>
            <a:pPr marL="12700" marR="5080">
              <a:lnSpc>
                <a:spcPct val="130900"/>
              </a:lnSpc>
              <a:spcBef>
                <a:spcPts val="100"/>
              </a:spcBef>
            </a:pPr>
            <a:r>
              <a:rPr sz="1400" b="1" spc="40" dirty="0">
                <a:solidFill>
                  <a:srgbClr val="15395F"/>
                </a:solidFill>
                <a:latin typeface="Arial"/>
                <a:cs typeface="Arial"/>
              </a:rPr>
              <a:t>MOTOR </a:t>
            </a:r>
            <a:r>
              <a:rPr sz="1400" b="1" spc="45" dirty="0">
                <a:solidFill>
                  <a:srgbClr val="15395F"/>
                </a:solidFill>
                <a:latin typeface="Arial"/>
                <a:cs typeface="Arial"/>
              </a:rPr>
              <a:t> CAMBIO  SOCIAL</a:t>
            </a:r>
            <a:endParaRPr sz="1400">
              <a:latin typeface="Arial"/>
              <a:cs typeface="Arial"/>
            </a:endParaRPr>
          </a:p>
        </p:txBody>
      </p:sp>
      <p:sp>
        <p:nvSpPr>
          <p:cNvPr id="146" name="object 146"/>
          <p:cNvSpPr/>
          <p:nvPr/>
        </p:nvSpPr>
        <p:spPr>
          <a:xfrm>
            <a:off x="8300199" y="1007478"/>
            <a:ext cx="2317750" cy="706120"/>
          </a:xfrm>
          <a:custGeom>
            <a:avLst/>
            <a:gdLst/>
            <a:ahLst/>
            <a:cxnLst/>
            <a:rect l="l" t="t" r="r" b="b"/>
            <a:pathLst>
              <a:path w="2317750" h="706119">
                <a:moveTo>
                  <a:pt x="705802" y="0"/>
                </a:moveTo>
                <a:lnTo>
                  <a:pt x="0" y="0"/>
                </a:lnTo>
                <a:lnTo>
                  <a:pt x="0" y="705802"/>
                </a:lnTo>
                <a:lnTo>
                  <a:pt x="705802" y="705802"/>
                </a:lnTo>
                <a:lnTo>
                  <a:pt x="705802" y="0"/>
                </a:lnTo>
                <a:close/>
              </a:path>
              <a:path w="2317750" h="706119">
                <a:moveTo>
                  <a:pt x="1511592" y="0"/>
                </a:moveTo>
                <a:lnTo>
                  <a:pt x="805789" y="0"/>
                </a:lnTo>
                <a:lnTo>
                  <a:pt x="805789" y="705802"/>
                </a:lnTo>
                <a:lnTo>
                  <a:pt x="1511592" y="705802"/>
                </a:lnTo>
                <a:lnTo>
                  <a:pt x="1511592" y="0"/>
                </a:lnTo>
                <a:close/>
              </a:path>
              <a:path w="2317750" h="706119">
                <a:moveTo>
                  <a:pt x="2317369" y="0"/>
                </a:moveTo>
                <a:lnTo>
                  <a:pt x="1611566" y="0"/>
                </a:lnTo>
                <a:lnTo>
                  <a:pt x="1611566" y="705802"/>
                </a:lnTo>
                <a:lnTo>
                  <a:pt x="2317369" y="705802"/>
                </a:lnTo>
                <a:lnTo>
                  <a:pt x="2317369" y="0"/>
                </a:lnTo>
                <a:close/>
              </a:path>
            </a:pathLst>
          </a:custGeom>
          <a:solidFill>
            <a:srgbClr val="FFFFFF"/>
          </a:solidFill>
        </p:spPr>
        <p:txBody>
          <a:bodyPr wrap="square" lIns="0" tIns="0" rIns="0" bIns="0" rtlCol="0"/>
          <a:lstStyle/>
          <a:p>
            <a:endParaRPr/>
          </a:p>
        </p:txBody>
      </p:sp>
      <p:sp>
        <p:nvSpPr>
          <p:cNvPr id="147" name="object 147"/>
          <p:cNvSpPr txBox="1"/>
          <p:nvPr/>
        </p:nvSpPr>
        <p:spPr>
          <a:xfrm rot="17700000">
            <a:off x="5536972" y="5503603"/>
            <a:ext cx="635749" cy="127000"/>
          </a:xfrm>
          <a:prstGeom prst="rect">
            <a:avLst/>
          </a:prstGeom>
        </p:spPr>
        <p:txBody>
          <a:bodyPr vert="horz" wrap="square" lIns="0" tIns="0" rIns="0" bIns="0" rtlCol="0">
            <a:spAutoFit/>
          </a:bodyPr>
          <a:lstStyle/>
          <a:p>
            <a:pPr>
              <a:lnSpc>
                <a:spcPts val="1000"/>
              </a:lnSpc>
            </a:pPr>
            <a:r>
              <a:rPr sz="1000" b="1" spc="30" dirty="0">
                <a:solidFill>
                  <a:srgbClr val="15395F"/>
                </a:solidFill>
                <a:latin typeface="Arial"/>
                <a:cs typeface="Arial"/>
              </a:rPr>
              <a:t>J</a:t>
            </a:r>
            <a:r>
              <a:rPr sz="1000" b="1" spc="-20" dirty="0">
                <a:solidFill>
                  <a:srgbClr val="15395F"/>
                </a:solidFill>
                <a:latin typeface="Arial"/>
                <a:cs typeface="Arial"/>
              </a:rPr>
              <a:t>Ó</a:t>
            </a:r>
            <a:r>
              <a:rPr sz="1000" b="1" spc="25" dirty="0">
                <a:solidFill>
                  <a:srgbClr val="15395F"/>
                </a:solidFill>
                <a:latin typeface="Arial"/>
                <a:cs typeface="Arial"/>
              </a:rPr>
              <a:t>VENES</a:t>
            </a:r>
            <a:endParaRPr sz="1000">
              <a:latin typeface="Arial"/>
              <a:cs typeface="Arial"/>
            </a:endParaRPr>
          </a:p>
        </p:txBody>
      </p:sp>
      <p:sp>
        <p:nvSpPr>
          <p:cNvPr id="148" name="object 148"/>
          <p:cNvSpPr txBox="1"/>
          <p:nvPr/>
        </p:nvSpPr>
        <p:spPr>
          <a:xfrm rot="17700000">
            <a:off x="5623403" y="5482604"/>
            <a:ext cx="815761" cy="127000"/>
          </a:xfrm>
          <a:prstGeom prst="rect">
            <a:avLst/>
          </a:prstGeom>
        </p:spPr>
        <p:txBody>
          <a:bodyPr vert="horz" wrap="square" lIns="0" tIns="0" rIns="0" bIns="0" rtlCol="0">
            <a:spAutoFit/>
          </a:bodyPr>
          <a:lstStyle/>
          <a:p>
            <a:pPr>
              <a:lnSpc>
                <a:spcPts val="1000"/>
              </a:lnSpc>
            </a:pPr>
            <a:r>
              <a:rPr sz="1000" b="1" spc="40" dirty="0">
                <a:solidFill>
                  <a:srgbClr val="15395F"/>
                </a:solidFill>
                <a:latin typeface="Arial"/>
                <a:cs typeface="Arial"/>
              </a:rPr>
              <a:t>ADHERID</a:t>
            </a:r>
            <a:r>
              <a:rPr sz="1000" b="1" spc="25" dirty="0">
                <a:solidFill>
                  <a:srgbClr val="15395F"/>
                </a:solidFill>
                <a:latin typeface="Arial"/>
                <a:cs typeface="Arial"/>
              </a:rPr>
              <a:t>O</a:t>
            </a:r>
            <a:r>
              <a:rPr sz="1500" b="1" spc="-44" baseline="5555" dirty="0">
                <a:solidFill>
                  <a:srgbClr val="15395F"/>
                </a:solidFill>
                <a:latin typeface="Arial"/>
                <a:cs typeface="Arial"/>
              </a:rPr>
              <a:t>S</a:t>
            </a:r>
            <a:endParaRPr sz="1500" baseline="5555">
              <a:latin typeface="Arial"/>
              <a:cs typeface="Arial"/>
            </a:endParaRPr>
          </a:p>
        </p:txBody>
      </p:sp>
      <p:sp>
        <p:nvSpPr>
          <p:cNvPr id="149" name="object 149"/>
          <p:cNvSpPr txBox="1"/>
          <p:nvPr/>
        </p:nvSpPr>
        <p:spPr>
          <a:xfrm rot="19200000">
            <a:off x="6217277" y="5763882"/>
            <a:ext cx="1068658" cy="127000"/>
          </a:xfrm>
          <a:prstGeom prst="rect">
            <a:avLst/>
          </a:prstGeom>
        </p:spPr>
        <p:txBody>
          <a:bodyPr vert="horz" wrap="square" lIns="0" tIns="0" rIns="0" bIns="0" rtlCol="0">
            <a:spAutoFit/>
          </a:bodyPr>
          <a:lstStyle/>
          <a:p>
            <a:pPr>
              <a:lnSpc>
                <a:spcPts val="1000"/>
              </a:lnSpc>
            </a:pPr>
            <a:r>
              <a:rPr sz="1000" b="1" spc="114" dirty="0">
                <a:solidFill>
                  <a:srgbClr val="15395F"/>
                </a:solidFill>
                <a:latin typeface="Arial"/>
                <a:cs typeface="Arial"/>
              </a:rPr>
              <a:t>30</a:t>
            </a:r>
            <a:r>
              <a:rPr sz="1000" b="1" spc="5" dirty="0">
                <a:solidFill>
                  <a:srgbClr val="15395F"/>
                </a:solidFill>
                <a:latin typeface="Arial"/>
                <a:cs typeface="Arial"/>
              </a:rPr>
              <a:t> </a:t>
            </a:r>
            <a:r>
              <a:rPr sz="1000" b="1" spc="60" dirty="0">
                <a:solidFill>
                  <a:srgbClr val="15395F"/>
                </a:solidFill>
                <a:latin typeface="Arial"/>
                <a:cs typeface="Arial"/>
              </a:rPr>
              <a:t>NOMINAD</a:t>
            </a:r>
            <a:r>
              <a:rPr sz="1000" b="1" spc="50" dirty="0">
                <a:solidFill>
                  <a:srgbClr val="15395F"/>
                </a:solidFill>
                <a:latin typeface="Arial"/>
                <a:cs typeface="Arial"/>
              </a:rPr>
              <a:t>O</a:t>
            </a:r>
            <a:r>
              <a:rPr sz="1500" b="1" spc="-44" baseline="5555" dirty="0">
                <a:solidFill>
                  <a:srgbClr val="15395F"/>
                </a:solidFill>
                <a:latin typeface="Arial"/>
                <a:cs typeface="Arial"/>
              </a:rPr>
              <a:t>S</a:t>
            </a:r>
            <a:endParaRPr sz="1500" baseline="5555">
              <a:latin typeface="Arial"/>
              <a:cs typeface="Arial"/>
            </a:endParaRPr>
          </a:p>
        </p:txBody>
      </p:sp>
      <p:sp>
        <p:nvSpPr>
          <p:cNvPr id="150" name="object 150"/>
          <p:cNvSpPr txBox="1"/>
          <p:nvPr/>
        </p:nvSpPr>
        <p:spPr>
          <a:xfrm rot="20100000">
            <a:off x="6583689" y="6353218"/>
            <a:ext cx="575527" cy="127000"/>
          </a:xfrm>
          <a:prstGeom prst="rect">
            <a:avLst/>
          </a:prstGeom>
        </p:spPr>
        <p:txBody>
          <a:bodyPr vert="horz" wrap="square" lIns="0" tIns="0" rIns="0" bIns="0" rtlCol="0">
            <a:spAutoFit/>
          </a:bodyPr>
          <a:lstStyle/>
          <a:p>
            <a:pPr>
              <a:lnSpc>
                <a:spcPts val="1000"/>
              </a:lnSpc>
            </a:pPr>
            <a:r>
              <a:rPr sz="1000" b="1" spc="20" dirty="0">
                <a:solidFill>
                  <a:srgbClr val="15395F"/>
                </a:solidFill>
                <a:latin typeface="Arial"/>
                <a:cs typeface="Arial"/>
              </a:rPr>
              <a:t>CUERPO</a:t>
            </a:r>
            <a:endParaRPr sz="1000">
              <a:latin typeface="Arial"/>
              <a:cs typeface="Arial"/>
            </a:endParaRPr>
          </a:p>
        </p:txBody>
      </p:sp>
      <p:sp>
        <p:nvSpPr>
          <p:cNvPr id="151" name="object 151"/>
          <p:cNvSpPr txBox="1"/>
          <p:nvPr/>
        </p:nvSpPr>
        <p:spPr>
          <a:xfrm rot="20100000">
            <a:off x="6638436" y="6431371"/>
            <a:ext cx="844627" cy="127000"/>
          </a:xfrm>
          <a:prstGeom prst="rect">
            <a:avLst/>
          </a:prstGeom>
        </p:spPr>
        <p:txBody>
          <a:bodyPr vert="horz" wrap="square" lIns="0" tIns="0" rIns="0" bIns="0" rtlCol="0">
            <a:spAutoFit/>
          </a:bodyPr>
          <a:lstStyle/>
          <a:p>
            <a:pPr>
              <a:lnSpc>
                <a:spcPts val="1000"/>
              </a:lnSpc>
            </a:pPr>
            <a:r>
              <a:rPr sz="1000" b="1" spc="40" dirty="0">
                <a:solidFill>
                  <a:srgbClr val="15395F"/>
                </a:solidFill>
                <a:latin typeface="Arial"/>
                <a:cs typeface="Arial"/>
              </a:rPr>
              <a:t>ACADÉMICO</a:t>
            </a:r>
            <a:endParaRPr sz="1000">
              <a:latin typeface="Arial"/>
              <a:cs typeface="Arial"/>
            </a:endParaRPr>
          </a:p>
        </p:txBody>
      </p:sp>
      <p:sp>
        <p:nvSpPr>
          <p:cNvPr id="152" name="object 152"/>
          <p:cNvSpPr txBox="1"/>
          <p:nvPr/>
        </p:nvSpPr>
        <p:spPr>
          <a:xfrm>
            <a:off x="8519548" y="5203473"/>
            <a:ext cx="1746885" cy="360680"/>
          </a:xfrm>
          <a:prstGeom prst="rect">
            <a:avLst/>
          </a:prstGeom>
        </p:spPr>
        <p:txBody>
          <a:bodyPr vert="horz" wrap="square" lIns="0" tIns="12700" rIns="0" bIns="0" rtlCol="0">
            <a:spAutoFit/>
          </a:bodyPr>
          <a:lstStyle/>
          <a:p>
            <a:pPr marL="12700" marR="5080">
              <a:lnSpc>
                <a:spcPct val="100000"/>
              </a:lnSpc>
              <a:spcBef>
                <a:spcPts val="100"/>
              </a:spcBef>
            </a:pPr>
            <a:r>
              <a:rPr sz="1100" spc="-45" dirty="0">
                <a:solidFill>
                  <a:srgbClr val="15395F"/>
                </a:solidFill>
                <a:latin typeface="Arial MT"/>
                <a:cs typeface="Arial MT"/>
              </a:rPr>
              <a:t>CONTAMOS</a:t>
            </a:r>
            <a:r>
              <a:rPr sz="1100" spc="215" dirty="0">
                <a:solidFill>
                  <a:srgbClr val="15395F"/>
                </a:solidFill>
                <a:latin typeface="Arial MT"/>
                <a:cs typeface="Arial MT"/>
              </a:rPr>
              <a:t> </a:t>
            </a:r>
            <a:r>
              <a:rPr sz="1100" spc="-30" dirty="0">
                <a:solidFill>
                  <a:srgbClr val="15395F"/>
                </a:solidFill>
                <a:latin typeface="Arial MT"/>
                <a:cs typeface="Arial MT"/>
              </a:rPr>
              <a:t>CON</a:t>
            </a:r>
            <a:r>
              <a:rPr sz="1100" spc="245" dirty="0">
                <a:solidFill>
                  <a:srgbClr val="15395F"/>
                </a:solidFill>
                <a:latin typeface="Arial MT"/>
                <a:cs typeface="Arial MT"/>
              </a:rPr>
              <a:t> </a:t>
            </a:r>
            <a:r>
              <a:rPr sz="1100" spc="-35" dirty="0">
                <a:solidFill>
                  <a:srgbClr val="15395F"/>
                </a:solidFill>
                <a:latin typeface="Arial MT"/>
                <a:cs typeface="Arial MT"/>
              </a:rPr>
              <a:t>UNA </a:t>
            </a:r>
            <a:r>
              <a:rPr sz="1100" spc="-30" dirty="0">
                <a:solidFill>
                  <a:srgbClr val="15395F"/>
                </a:solidFill>
                <a:latin typeface="Arial MT"/>
                <a:cs typeface="Arial MT"/>
              </a:rPr>
              <a:t> </a:t>
            </a:r>
            <a:r>
              <a:rPr sz="1100" spc="-65" dirty="0">
                <a:solidFill>
                  <a:srgbClr val="15395F"/>
                </a:solidFill>
                <a:latin typeface="Arial MT"/>
                <a:cs typeface="Arial MT"/>
              </a:rPr>
              <a:t>RED</a:t>
            </a:r>
            <a:r>
              <a:rPr sz="1100" spc="-10" dirty="0">
                <a:solidFill>
                  <a:srgbClr val="15395F"/>
                </a:solidFill>
                <a:latin typeface="Arial MT"/>
                <a:cs typeface="Arial MT"/>
              </a:rPr>
              <a:t> </a:t>
            </a:r>
            <a:r>
              <a:rPr sz="1100" spc="-65" dirty="0">
                <a:solidFill>
                  <a:srgbClr val="15395F"/>
                </a:solidFill>
                <a:latin typeface="Arial MT"/>
                <a:cs typeface="Arial MT"/>
              </a:rPr>
              <a:t>DE</a:t>
            </a:r>
            <a:r>
              <a:rPr sz="1100" spc="-5" dirty="0">
                <a:solidFill>
                  <a:srgbClr val="15395F"/>
                </a:solidFill>
                <a:latin typeface="Arial MT"/>
                <a:cs typeface="Arial MT"/>
              </a:rPr>
              <a:t> 30</a:t>
            </a:r>
            <a:r>
              <a:rPr sz="1100" spc="-10" dirty="0">
                <a:solidFill>
                  <a:srgbClr val="15395F"/>
                </a:solidFill>
                <a:latin typeface="Arial MT"/>
                <a:cs typeface="Arial MT"/>
              </a:rPr>
              <a:t> </a:t>
            </a:r>
            <a:r>
              <a:rPr sz="1100" spc="-45" dirty="0">
                <a:solidFill>
                  <a:srgbClr val="15395F"/>
                </a:solidFill>
                <a:latin typeface="Arial MT"/>
                <a:cs typeface="Arial MT"/>
              </a:rPr>
              <a:t>NOMINADORES</a:t>
            </a:r>
            <a:endParaRPr sz="1100">
              <a:latin typeface="Arial MT"/>
              <a:cs typeface="Arial MT"/>
            </a:endParaRPr>
          </a:p>
        </p:txBody>
      </p:sp>
      <p:sp>
        <p:nvSpPr>
          <p:cNvPr id="153" name="object 153"/>
          <p:cNvSpPr txBox="1"/>
          <p:nvPr/>
        </p:nvSpPr>
        <p:spPr>
          <a:xfrm>
            <a:off x="7981937" y="5210896"/>
            <a:ext cx="266065" cy="238760"/>
          </a:xfrm>
          <a:prstGeom prst="rect">
            <a:avLst/>
          </a:prstGeom>
        </p:spPr>
        <p:txBody>
          <a:bodyPr vert="horz" wrap="square" lIns="0" tIns="12700" rIns="0" bIns="0" rtlCol="0">
            <a:spAutoFit/>
          </a:bodyPr>
          <a:lstStyle/>
          <a:p>
            <a:pPr marL="12700">
              <a:lnSpc>
                <a:spcPct val="100000"/>
              </a:lnSpc>
              <a:spcBef>
                <a:spcPts val="100"/>
              </a:spcBef>
            </a:pPr>
            <a:r>
              <a:rPr sz="1400" b="1" spc="165" dirty="0">
                <a:solidFill>
                  <a:srgbClr val="15395F"/>
                </a:solidFill>
                <a:latin typeface="Arial"/>
                <a:cs typeface="Arial"/>
              </a:rPr>
              <a:t>30</a:t>
            </a:r>
            <a:endParaRPr sz="1400">
              <a:latin typeface="Arial"/>
              <a:cs typeface="Arial"/>
            </a:endParaRPr>
          </a:p>
        </p:txBody>
      </p:sp>
      <p:grpSp>
        <p:nvGrpSpPr>
          <p:cNvPr id="154" name="object 154"/>
          <p:cNvGrpSpPr/>
          <p:nvPr/>
        </p:nvGrpSpPr>
        <p:grpSpPr>
          <a:xfrm>
            <a:off x="570699" y="505930"/>
            <a:ext cx="9999980" cy="5095875"/>
            <a:chOff x="570699" y="505930"/>
            <a:chExt cx="9999980" cy="5095875"/>
          </a:xfrm>
        </p:grpSpPr>
        <p:sp>
          <p:nvSpPr>
            <p:cNvPr id="155" name="object 155"/>
            <p:cNvSpPr/>
            <p:nvPr/>
          </p:nvSpPr>
          <p:spPr>
            <a:xfrm>
              <a:off x="570699" y="505930"/>
              <a:ext cx="2329815" cy="953769"/>
            </a:xfrm>
            <a:custGeom>
              <a:avLst/>
              <a:gdLst/>
              <a:ahLst/>
              <a:cxnLst/>
              <a:rect l="l" t="t" r="r" b="b"/>
              <a:pathLst>
                <a:path w="2329815" h="953769">
                  <a:moveTo>
                    <a:pt x="2329421" y="0"/>
                  </a:moveTo>
                  <a:lnTo>
                    <a:pt x="0" y="0"/>
                  </a:lnTo>
                  <a:lnTo>
                    <a:pt x="0" y="953465"/>
                  </a:lnTo>
                  <a:lnTo>
                    <a:pt x="2329421" y="953465"/>
                  </a:lnTo>
                  <a:lnTo>
                    <a:pt x="2329421" y="0"/>
                  </a:lnTo>
                  <a:close/>
                </a:path>
              </a:pathLst>
            </a:custGeom>
            <a:solidFill>
              <a:srgbClr val="FFFFFF"/>
            </a:solidFill>
          </p:spPr>
          <p:txBody>
            <a:bodyPr wrap="square" lIns="0" tIns="0" rIns="0" bIns="0" rtlCol="0"/>
            <a:lstStyle/>
            <a:p>
              <a:endParaRPr/>
            </a:p>
          </p:txBody>
        </p:sp>
        <p:pic>
          <p:nvPicPr>
            <p:cNvPr id="156" name="object 156"/>
            <p:cNvPicPr/>
            <p:nvPr/>
          </p:nvPicPr>
          <p:blipFill>
            <a:blip r:embed="rId14" cstate="print"/>
            <a:stretch>
              <a:fillRect/>
            </a:stretch>
          </p:blipFill>
          <p:spPr>
            <a:xfrm>
              <a:off x="591235" y="755104"/>
              <a:ext cx="2298484" cy="488579"/>
            </a:xfrm>
            <a:prstGeom prst="rect">
              <a:avLst/>
            </a:prstGeom>
          </p:spPr>
        </p:pic>
        <p:pic>
          <p:nvPicPr>
            <p:cNvPr id="157" name="object 157"/>
            <p:cNvPicPr/>
            <p:nvPr/>
          </p:nvPicPr>
          <p:blipFill>
            <a:blip r:embed="rId15" cstate="print"/>
            <a:stretch>
              <a:fillRect/>
            </a:stretch>
          </p:blipFill>
          <p:spPr>
            <a:xfrm>
              <a:off x="8387816" y="1134097"/>
              <a:ext cx="530580" cy="468292"/>
            </a:xfrm>
            <a:prstGeom prst="rect">
              <a:avLst/>
            </a:prstGeom>
          </p:spPr>
        </p:pic>
        <p:pic>
          <p:nvPicPr>
            <p:cNvPr id="158" name="object 158"/>
            <p:cNvPicPr/>
            <p:nvPr/>
          </p:nvPicPr>
          <p:blipFill>
            <a:blip r:embed="rId16" cstate="print"/>
            <a:stretch>
              <a:fillRect/>
            </a:stretch>
          </p:blipFill>
          <p:spPr>
            <a:xfrm>
              <a:off x="9148292" y="1249731"/>
              <a:ext cx="622757" cy="221284"/>
            </a:xfrm>
            <a:prstGeom prst="rect">
              <a:avLst/>
            </a:prstGeom>
          </p:spPr>
        </p:pic>
        <p:pic>
          <p:nvPicPr>
            <p:cNvPr id="159" name="object 159"/>
            <p:cNvPicPr/>
            <p:nvPr/>
          </p:nvPicPr>
          <p:blipFill>
            <a:blip r:embed="rId17" cstate="print"/>
            <a:stretch>
              <a:fillRect/>
            </a:stretch>
          </p:blipFill>
          <p:spPr>
            <a:xfrm>
              <a:off x="9953827" y="1076866"/>
              <a:ext cx="616741" cy="559248"/>
            </a:xfrm>
            <a:prstGeom prst="rect">
              <a:avLst/>
            </a:prstGeom>
          </p:spPr>
        </p:pic>
        <p:pic>
          <p:nvPicPr>
            <p:cNvPr id="160" name="object 160"/>
            <p:cNvPicPr/>
            <p:nvPr/>
          </p:nvPicPr>
          <p:blipFill>
            <a:blip r:embed="rId18" cstate="print"/>
            <a:stretch>
              <a:fillRect/>
            </a:stretch>
          </p:blipFill>
          <p:spPr>
            <a:xfrm>
              <a:off x="6463897" y="3889788"/>
              <a:ext cx="273968" cy="375331"/>
            </a:xfrm>
            <a:prstGeom prst="rect">
              <a:avLst/>
            </a:prstGeom>
          </p:spPr>
        </p:pic>
        <p:pic>
          <p:nvPicPr>
            <p:cNvPr id="161" name="object 161"/>
            <p:cNvPicPr/>
            <p:nvPr/>
          </p:nvPicPr>
          <p:blipFill>
            <a:blip r:embed="rId19" cstate="print"/>
            <a:stretch>
              <a:fillRect/>
            </a:stretch>
          </p:blipFill>
          <p:spPr>
            <a:xfrm>
              <a:off x="6463880" y="3474754"/>
              <a:ext cx="273926" cy="373914"/>
            </a:xfrm>
            <a:prstGeom prst="rect">
              <a:avLst/>
            </a:prstGeom>
          </p:spPr>
        </p:pic>
        <p:pic>
          <p:nvPicPr>
            <p:cNvPr id="162" name="object 162"/>
            <p:cNvPicPr/>
            <p:nvPr/>
          </p:nvPicPr>
          <p:blipFill>
            <a:blip r:embed="rId20" cstate="print"/>
            <a:stretch>
              <a:fillRect/>
            </a:stretch>
          </p:blipFill>
          <p:spPr>
            <a:xfrm>
              <a:off x="6814167" y="3475289"/>
              <a:ext cx="274873" cy="786542"/>
            </a:xfrm>
            <a:prstGeom prst="rect">
              <a:avLst/>
            </a:prstGeom>
          </p:spPr>
        </p:pic>
        <p:sp>
          <p:nvSpPr>
            <p:cNvPr id="163" name="object 163"/>
            <p:cNvSpPr/>
            <p:nvPr/>
          </p:nvSpPr>
          <p:spPr>
            <a:xfrm>
              <a:off x="7123887" y="4454918"/>
              <a:ext cx="535305" cy="386080"/>
            </a:xfrm>
            <a:custGeom>
              <a:avLst/>
              <a:gdLst/>
              <a:ahLst/>
              <a:cxnLst/>
              <a:rect l="l" t="t" r="r" b="b"/>
              <a:pathLst>
                <a:path w="535304" h="386079">
                  <a:moveTo>
                    <a:pt x="207327" y="315976"/>
                  </a:moveTo>
                  <a:lnTo>
                    <a:pt x="186004" y="315950"/>
                  </a:lnTo>
                  <a:lnTo>
                    <a:pt x="59105" y="315976"/>
                  </a:lnTo>
                  <a:lnTo>
                    <a:pt x="207327" y="315976"/>
                  </a:lnTo>
                  <a:close/>
                </a:path>
                <a:path w="535304" h="386079">
                  <a:moveTo>
                    <a:pt x="211302" y="162394"/>
                  </a:moveTo>
                  <a:lnTo>
                    <a:pt x="210019" y="151587"/>
                  </a:lnTo>
                  <a:lnTo>
                    <a:pt x="205473" y="147828"/>
                  </a:lnTo>
                  <a:lnTo>
                    <a:pt x="199923" y="147828"/>
                  </a:lnTo>
                  <a:lnTo>
                    <a:pt x="84836" y="147828"/>
                  </a:lnTo>
                  <a:lnTo>
                    <a:pt x="80225" y="152323"/>
                  </a:lnTo>
                  <a:lnTo>
                    <a:pt x="80225" y="164185"/>
                  </a:lnTo>
                  <a:lnTo>
                    <a:pt x="84797" y="168630"/>
                  </a:lnTo>
                  <a:lnTo>
                    <a:pt x="201777" y="168592"/>
                  </a:lnTo>
                  <a:lnTo>
                    <a:pt x="208089" y="167068"/>
                  </a:lnTo>
                  <a:lnTo>
                    <a:pt x="211302" y="162394"/>
                  </a:lnTo>
                  <a:close/>
                </a:path>
                <a:path w="535304" h="386079">
                  <a:moveTo>
                    <a:pt x="211429" y="256451"/>
                  </a:moveTo>
                  <a:lnTo>
                    <a:pt x="207479" y="248767"/>
                  </a:lnTo>
                  <a:lnTo>
                    <a:pt x="204000" y="247065"/>
                  </a:lnTo>
                  <a:lnTo>
                    <a:pt x="199631" y="247065"/>
                  </a:lnTo>
                  <a:lnTo>
                    <a:pt x="86385" y="247103"/>
                  </a:lnTo>
                  <a:lnTo>
                    <a:pt x="82880" y="249186"/>
                  </a:lnTo>
                  <a:lnTo>
                    <a:pt x="79324" y="257556"/>
                  </a:lnTo>
                  <a:lnTo>
                    <a:pt x="80073" y="261378"/>
                  </a:lnTo>
                  <a:lnTo>
                    <a:pt x="85369" y="267246"/>
                  </a:lnTo>
                  <a:lnTo>
                    <a:pt x="88379" y="267970"/>
                  </a:lnTo>
                  <a:lnTo>
                    <a:pt x="203555" y="267970"/>
                  </a:lnTo>
                  <a:lnTo>
                    <a:pt x="206616" y="266636"/>
                  </a:lnTo>
                  <a:lnTo>
                    <a:pt x="211188" y="260172"/>
                  </a:lnTo>
                  <a:lnTo>
                    <a:pt x="211429" y="256451"/>
                  </a:lnTo>
                  <a:close/>
                </a:path>
                <a:path w="535304" h="386079">
                  <a:moveTo>
                    <a:pt x="211429" y="112191"/>
                  </a:moveTo>
                  <a:lnTo>
                    <a:pt x="210604" y="106705"/>
                  </a:lnTo>
                  <a:lnTo>
                    <a:pt x="209842" y="101752"/>
                  </a:lnTo>
                  <a:lnTo>
                    <a:pt x="205308" y="98171"/>
                  </a:lnTo>
                  <a:lnTo>
                    <a:pt x="83134" y="98247"/>
                  </a:lnTo>
                  <a:lnTo>
                    <a:pt x="78244" y="105537"/>
                  </a:lnTo>
                  <a:lnTo>
                    <a:pt x="82550" y="116547"/>
                  </a:lnTo>
                  <a:lnTo>
                    <a:pt x="86220" y="118960"/>
                  </a:lnTo>
                  <a:lnTo>
                    <a:pt x="202145" y="118872"/>
                  </a:lnTo>
                  <a:lnTo>
                    <a:pt x="208368" y="117132"/>
                  </a:lnTo>
                  <a:lnTo>
                    <a:pt x="211429" y="112191"/>
                  </a:lnTo>
                  <a:close/>
                </a:path>
                <a:path w="535304" h="386079">
                  <a:moveTo>
                    <a:pt x="211912" y="211150"/>
                  </a:moveTo>
                  <a:lnTo>
                    <a:pt x="209067" y="200266"/>
                  </a:lnTo>
                  <a:lnTo>
                    <a:pt x="205130" y="197510"/>
                  </a:lnTo>
                  <a:lnTo>
                    <a:pt x="97624" y="197421"/>
                  </a:lnTo>
                  <a:lnTo>
                    <a:pt x="83616" y="197688"/>
                  </a:lnTo>
                  <a:lnTo>
                    <a:pt x="78994" y="203911"/>
                  </a:lnTo>
                  <a:lnTo>
                    <a:pt x="81762" y="215493"/>
                  </a:lnTo>
                  <a:lnTo>
                    <a:pt x="85852" y="218389"/>
                  </a:lnTo>
                  <a:lnTo>
                    <a:pt x="91960" y="218389"/>
                  </a:lnTo>
                  <a:lnTo>
                    <a:pt x="201066" y="218287"/>
                  </a:lnTo>
                  <a:lnTo>
                    <a:pt x="208153" y="217055"/>
                  </a:lnTo>
                  <a:lnTo>
                    <a:pt x="211912" y="211150"/>
                  </a:lnTo>
                  <a:close/>
                </a:path>
                <a:path w="535304" h="386079">
                  <a:moveTo>
                    <a:pt x="212432" y="62420"/>
                  </a:moveTo>
                  <a:lnTo>
                    <a:pt x="208673" y="51054"/>
                  </a:lnTo>
                  <a:lnTo>
                    <a:pt x="204812" y="48539"/>
                  </a:lnTo>
                  <a:lnTo>
                    <a:pt x="85013" y="48653"/>
                  </a:lnTo>
                  <a:lnTo>
                    <a:pt x="80797" y="52692"/>
                  </a:lnTo>
                  <a:lnTo>
                    <a:pt x="79679" y="62953"/>
                  </a:lnTo>
                  <a:lnTo>
                    <a:pt x="82969" y="67932"/>
                  </a:lnTo>
                  <a:lnTo>
                    <a:pt x="88061" y="68986"/>
                  </a:lnTo>
                  <a:lnTo>
                    <a:pt x="90436" y="69494"/>
                  </a:lnTo>
                  <a:lnTo>
                    <a:pt x="207505" y="69380"/>
                  </a:lnTo>
                  <a:lnTo>
                    <a:pt x="212432" y="62420"/>
                  </a:lnTo>
                  <a:close/>
                </a:path>
                <a:path w="535304" h="386079">
                  <a:moveTo>
                    <a:pt x="455079" y="164071"/>
                  </a:moveTo>
                  <a:lnTo>
                    <a:pt x="455015" y="152349"/>
                  </a:lnTo>
                  <a:lnTo>
                    <a:pt x="450380" y="147828"/>
                  </a:lnTo>
                  <a:lnTo>
                    <a:pt x="329120" y="147828"/>
                  </a:lnTo>
                  <a:lnTo>
                    <a:pt x="324408" y="152488"/>
                  </a:lnTo>
                  <a:lnTo>
                    <a:pt x="324485" y="164096"/>
                  </a:lnTo>
                  <a:lnTo>
                    <a:pt x="329184" y="168630"/>
                  </a:lnTo>
                  <a:lnTo>
                    <a:pt x="335102" y="168630"/>
                  </a:lnTo>
                  <a:lnTo>
                    <a:pt x="450342" y="168630"/>
                  </a:lnTo>
                  <a:lnTo>
                    <a:pt x="455079" y="164071"/>
                  </a:lnTo>
                  <a:close/>
                </a:path>
                <a:path w="535304" h="386079">
                  <a:moveTo>
                    <a:pt x="455104" y="251726"/>
                  </a:moveTo>
                  <a:lnTo>
                    <a:pt x="450354" y="247078"/>
                  </a:lnTo>
                  <a:lnTo>
                    <a:pt x="389788" y="247065"/>
                  </a:lnTo>
                  <a:lnTo>
                    <a:pt x="335381" y="247129"/>
                  </a:lnTo>
                  <a:lnTo>
                    <a:pt x="333425" y="247129"/>
                  </a:lnTo>
                  <a:lnTo>
                    <a:pt x="331292" y="247738"/>
                  </a:lnTo>
                  <a:lnTo>
                    <a:pt x="325437" y="250863"/>
                  </a:lnTo>
                  <a:lnTo>
                    <a:pt x="323608" y="255778"/>
                  </a:lnTo>
                  <a:lnTo>
                    <a:pt x="326085" y="264947"/>
                  </a:lnTo>
                  <a:lnTo>
                    <a:pt x="330174" y="267957"/>
                  </a:lnTo>
                  <a:lnTo>
                    <a:pt x="450354" y="267931"/>
                  </a:lnTo>
                  <a:lnTo>
                    <a:pt x="455002" y="263448"/>
                  </a:lnTo>
                  <a:lnTo>
                    <a:pt x="455104" y="251726"/>
                  </a:lnTo>
                  <a:close/>
                </a:path>
                <a:path w="535304" h="386079">
                  <a:moveTo>
                    <a:pt x="455574" y="104762"/>
                  </a:moveTo>
                  <a:lnTo>
                    <a:pt x="452310" y="99822"/>
                  </a:lnTo>
                  <a:lnTo>
                    <a:pt x="447357" y="98615"/>
                  </a:lnTo>
                  <a:lnTo>
                    <a:pt x="445414" y="98132"/>
                  </a:lnTo>
                  <a:lnTo>
                    <a:pt x="334657" y="98183"/>
                  </a:lnTo>
                  <a:lnTo>
                    <a:pt x="327964" y="98983"/>
                  </a:lnTo>
                  <a:lnTo>
                    <a:pt x="323875" y="104216"/>
                  </a:lnTo>
                  <a:lnTo>
                    <a:pt x="325272" y="115404"/>
                  </a:lnTo>
                  <a:lnTo>
                    <a:pt x="329450" y="118986"/>
                  </a:lnTo>
                  <a:lnTo>
                    <a:pt x="445046" y="118973"/>
                  </a:lnTo>
                  <a:lnTo>
                    <a:pt x="450278" y="118757"/>
                  </a:lnTo>
                  <a:lnTo>
                    <a:pt x="454317" y="114960"/>
                  </a:lnTo>
                  <a:lnTo>
                    <a:pt x="455574" y="104762"/>
                  </a:lnTo>
                  <a:close/>
                </a:path>
                <a:path w="535304" h="386079">
                  <a:moveTo>
                    <a:pt x="455866" y="57988"/>
                  </a:moveTo>
                  <a:lnTo>
                    <a:pt x="454469" y="53467"/>
                  </a:lnTo>
                  <a:lnTo>
                    <a:pt x="448792" y="48996"/>
                  </a:lnTo>
                  <a:lnTo>
                    <a:pt x="446265" y="48526"/>
                  </a:lnTo>
                  <a:lnTo>
                    <a:pt x="332701" y="48679"/>
                  </a:lnTo>
                  <a:lnTo>
                    <a:pt x="330454" y="49542"/>
                  </a:lnTo>
                  <a:lnTo>
                    <a:pt x="324967" y="53136"/>
                  </a:lnTo>
                  <a:lnTo>
                    <a:pt x="323634" y="57861"/>
                  </a:lnTo>
                  <a:lnTo>
                    <a:pt x="326428" y="66509"/>
                  </a:lnTo>
                  <a:lnTo>
                    <a:pt x="330301" y="69392"/>
                  </a:lnTo>
                  <a:lnTo>
                    <a:pt x="334949" y="69405"/>
                  </a:lnTo>
                  <a:lnTo>
                    <a:pt x="449262" y="69392"/>
                  </a:lnTo>
                  <a:lnTo>
                    <a:pt x="453110" y="66408"/>
                  </a:lnTo>
                  <a:lnTo>
                    <a:pt x="455866" y="57988"/>
                  </a:lnTo>
                  <a:close/>
                </a:path>
                <a:path w="535304" h="386079">
                  <a:moveTo>
                    <a:pt x="457784" y="206146"/>
                  </a:moveTo>
                  <a:lnTo>
                    <a:pt x="452335" y="197421"/>
                  </a:lnTo>
                  <a:lnTo>
                    <a:pt x="341655" y="197434"/>
                  </a:lnTo>
                  <a:lnTo>
                    <a:pt x="328358" y="197751"/>
                  </a:lnTo>
                  <a:lnTo>
                    <a:pt x="323926" y="203149"/>
                  </a:lnTo>
                  <a:lnTo>
                    <a:pt x="325196" y="214782"/>
                  </a:lnTo>
                  <a:lnTo>
                    <a:pt x="329526" y="218389"/>
                  </a:lnTo>
                  <a:lnTo>
                    <a:pt x="336067" y="218389"/>
                  </a:lnTo>
                  <a:lnTo>
                    <a:pt x="447967" y="218389"/>
                  </a:lnTo>
                  <a:lnTo>
                    <a:pt x="451370" y="216839"/>
                  </a:lnTo>
                  <a:lnTo>
                    <a:pt x="457784" y="206146"/>
                  </a:lnTo>
                  <a:close/>
                </a:path>
                <a:path w="535304" h="386079">
                  <a:moveTo>
                    <a:pt x="534974" y="53200"/>
                  </a:moveTo>
                  <a:lnTo>
                    <a:pt x="534073" y="48564"/>
                  </a:lnTo>
                  <a:lnTo>
                    <a:pt x="533031" y="43192"/>
                  </a:lnTo>
                  <a:lnTo>
                    <a:pt x="527659" y="35128"/>
                  </a:lnTo>
                  <a:lnTo>
                    <a:pt x="519607" y="29768"/>
                  </a:lnTo>
                  <a:lnTo>
                    <a:pt x="514172" y="28714"/>
                  </a:lnTo>
                  <a:lnTo>
                    <a:pt x="514172" y="363131"/>
                  </a:lnTo>
                  <a:lnTo>
                    <a:pt x="512787" y="364604"/>
                  </a:lnTo>
                  <a:lnTo>
                    <a:pt x="501726" y="364680"/>
                  </a:lnTo>
                  <a:lnTo>
                    <a:pt x="501497" y="364680"/>
                  </a:lnTo>
                  <a:lnTo>
                    <a:pt x="22161" y="364655"/>
                  </a:lnTo>
                  <a:lnTo>
                    <a:pt x="20777" y="363283"/>
                  </a:lnTo>
                  <a:lnTo>
                    <a:pt x="20777" y="50241"/>
                  </a:lnTo>
                  <a:lnTo>
                    <a:pt x="22415" y="48628"/>
                  </a:lnTo>
                  <a:lnTo>
                    <a:pt x="37185" y="48628"/>
                  </a:lnTo>
                  <a:lnTo>
                    <a:pt x="37299" y="332295"/>
                  </a:lnTo>
                  <a:lnTo>
                    <a:pt x="41694" y="336842"/>
                  </a:lnTo>
                  <a:lnTo>
                    <a:pt x="126276" y="336854"/>
                  </a:lnTo>
                  <a:lnTo>
                    <a:pt x="177990" y="336842"/>
                  </a:lnTo>
                  <a:lnTo>
                    <a:pt x="213855" y="336943"/>
                  </a:lnTo>
                  <a:lnTo>
                    <a:pt x="247624" y="358419"/>
                  </a:lnTo>
                  <a:lnTo>
                    <a:pt x="248932" y="361442"/>
                  </a:lnTo>
                  <a:lnTo>
                    <a:pt x="250583" y="364655"/>
                  </a:lnTo>
                  <a:lnTo>
                    <a:pt x="284378" y="364655"/>
                  </a:lnTo>
                  <a:lnTo>
                    <a:pt x="289928" y="353809"/>
                  </a:lnTo>
                  <a:lnTo>
                    <a:pt x="292392" y="351066"/>
                  </a:lnTo>
                  <a:lnTo>
                    <a:pt x="297713" y="345173"/>
                  </a:lnTo>
                  <a:lnTo>
                    <a:pt x="307759" y="339344"/>
                  </a:lnTo>
                  <a:lnTo>
                    <a:pt x="320128" y="336943"/>
                  </a:lnTo>
                  <a:lnTo>
                    <a:pt x="327964" y="336778"/>
                  </a:lnTo>
                  <a:lnTo>
                    <a:pt x="335813" y="336778"/>
                  </a:lnTo>
                  <a:lnTo>
                    <a:pt x="343662" y="336842"/>
                  </a:lnTo>
                  <a:lnTo>
                    <a:pt x="351510" y="336867"/>
                  </a:lnTo>
                  <a:lnTo>
                    <a:pt x="442239" y="336854"/>
                  </a:lnTo>
                  <a:lnTo>
                    <a:pt x="485406" y="336892"/>
                  </a:lnTo>
                  <a:lnTo>
                    <a:pt x="488924" y="336892"/>
                  </a:lnTo>
                  <a:lnTo>
                    <a:pt x="489356" y="336842"/>
                  </a:lnTo>
                  <a:lnTo>
                    <a:pt x="489788" y="336778"/>
                  </a:lnTo>
                  <a:lnTo>
                    <a:pt x="492213" y="336435"/>
                  </a:lnTo>
                  <a:lnTo>
                    <a:pt x="496989" y="331647"/>
                  </a:lnTo>
                  <a:lnTo>
                    <a:pt x="497928" y="329018"/>
                  </a:lnTo>
                  <a:lnTo>
                    <a:pt x="497916" y="315988"/>
                  </a:lnTo>
                  <a:lnTo>
                    <a:pt x="497903" y="48628"/>
                  </a:lnTo>
                  <a:lnTo>
                    <a:pt x="502145" y="48628"/>
                  </a:lnTo>
                  <a:lnTo>
                    <a:pt x="506095" y="48564"/>
                  </a:lnTo>
                  <a:lnTo>
                    <a:pt x="512610" y="48717"/>
                  </a:lnTo>
                  <a:lnTo>
                    <a:pt x="514159" y="50609"/>
                  </a:lnTo>
                  <a:lnTo>
                    <a:pt x="514172" y="363131"/>
                  </a:lnTo>
                  <a:lnTo>
                    <a:pt x="514172" y="28714"/>
                  </a:lnTo>
                  <a:lnTo>
                    <a:pt x="509587" y="27813"/>
                  </a:lnTo>
                  <a:lnTo>
                    <a:pt x="498005" y="27813"/>
                  </a:lnTo>
                  <a:lnTo>
                    <a:pt x="497890" y="20866"/>
                  </a:lnTo>
                  <a:lnTo>
                    <a:pt x="497890" y="4457"/>
                  </a:lnTo>
                  <a:lnTo>
                    <a:pt x="493509" y="0"/>
                  </a:lnTo>
                  <a:lnTo>
                    <a:pt x="476986" y="12"/>
                  </a:lnTo>
                  <a:lnTo>
                    <a:pt x="476986" y="20904"/>
                  </a:lnTo>
                  <a:lnTo>
                    <a:pt x="476986" y="315937"/>
                  </a:lnTo>
                  <a:lnTo>
                    <a:pt x="345655" y="315988"/>
                  </a:lnTo>
                  <a:lnTo>
                    <a:pt x="321602" y="315963"/>
                  </a:lnTo>
                  <a:lnTo>
                    <a:pt x="314172" y="315836"/>
                  </a:lnTo>
                  <a:lnTo>
                    <a:pt x="306920" y="317804"/>
                  </a:lnTo>
                  <a:lnTo>
                    <a:pt x="268274" y="349694"/>
                  </a:lnTo>
                  <a:lnTo>
                    <a:pt x="267563" y="351066"/>
                  </a:lnTo>
                  <a:lnTo>
                    <a:pt x="264795" y="346798"/>
                  </a:lnTo>
                  <a:lnTo>
                    <a:pt x="262318" y="342277"/>
                  </a:lnTo>
                  <a:lnTo>
                    <a:pt x="259143" y="338226"/>
                  </a:lnTo>
                  <a:lnTo>
                    <a:pt x="257822" y="336816"/>
                  </a:lnTo>
                  <a:lnTo>
                    <a:pt x="251764" y="330339"/>
                  </a:lnTo>
                  <a:lnTo>
                    <a:pt x="215595" y="315988"/>
                  </a:lnTo>
                  <a:lnTo>
                    <a:pt x="58864" y="315976"/>
                  </a:lnTo>
                  <a:lnTo>
                    <a:pt x="58623" y="315912"/>
                  </a:lnTo>
                  <a:lnTo>
                    <a:pt x="58153" y="315861"/>
                  </a:lnTo>
                  <a:lnTo>
                    <a:pt x="58153" y="48615"/>
                  </a:lnTo>
                  <a:lnTo>
                    <a:pt x="58153" y="21005"/>
                  </a:lnTo>
                  <a:lnTo>
                    <a:pt x="58801" y="20967"/>
                  </a:lnTo>
                  <a:lnTo>
                    <a:pt x="59372" y="20904"/>
                  </a:lnTo>
                  <a:lnTo>
                    <a:pt x="191947" y="20904"/>
                  </a:lnTo>
                  <a:lnTo>
                    <a:pt x="233235" y="26555"/>
                  </a:lnTo>
                  <a:lnTo>
                    <a:pt x="250837" y="49263"/>
                  </a:lnTo>
                  <a:lnTo>
                    <a:pt x="253619" y="54597"/>
                  </a:lnTo>
                  <a:lnTo>
                    <a:pt x="256781" y="60985"/>
                  </a:lnTo>
                  <a:lnTo>
                    <a:pt x="257009" y="61912"/>
                  </a:lnTo>
                  <a:lnTo>
                    <a:pt x="256946" y="251040"/>
                  </a:lnTo>
                  <a:lnTo>
                    <a:pt x="256794" y="258229"/>
                  </a:lnTo>
                  <a:lnTo>
                    <a:pt x="257086" y="265391"/>
                  </a:lnTo>
                  <a:lnTo>
                    <a:pt x="257289" y="270992"/>
                  </a:lnTo>
                  <a:lnTo>
                    <a:pt x="262051" y="275005"/>
                  </a:lnTo>
                  <a:lnTo>
                    <a:pt x="273138" y="274764"/>
                  </a:lnTo>
                  <a:lnTo>
                    <a:pt x="277583" y="270319"/>
                  </a:lnTo>
                  <a:lnTo>
                    <a:pt x="277749" y="265391"/>
                  </a:lnTo>
                  <a:lnTo>
                    <a:pt x="277837" y="61912"/>
                  </a:lnTo>
                  <a:lnTo>
                    <a:pt x="278091" y="60896"/>
                  </a:lnTo>
                  <a:lnTo>
                    <a:pt x="301586" y="26454"/>
                  </a:lnTo>
                  <a:lnTo>
                    <a:pt x="410083" y="20904"/>
                  </a:lnTo>
                  <a:lnTo>
                    <a:pt x="476986" y="20904"/>
                  </a:lnTo>
                  <a:lnTo>
                    <a:pt x="476986" y="12"/>
                  </a:lnTo>
                  <a:lnTo>
                    <a:pt x="322910" y="12"/>
                  </a:lnTo>
                  <a:lnTo>
                    <a:pt x="320319" y="12"/>
                  </a:lnTo>
                  <a:lnTo>
                    <a:pt x="317703" y="76"/>
                  </a:lnTo>
                  <a:lnTo>
                    <a:pt x="279501" y="17691"/>
                  </a:lnTo>
                  <a:lnTo>
                    <a:pt x="268554" y="33147"/>
                  </a:lnTo>
                  <a:lnTo>
                    <a:pt x="267436" y="35179"/>
                  </a:lnTo>
                  <a:lnTo>
                    <a:pt x="265391" y="31800"/>
                  </a:lnTo>
                  <a:lnTo>
                    <a:pt x="263575" y="28409"/>
                  </a:lnTo>
                  <a:lnTo>
                    <a:pt x="261391" y="25285"/>
                  </a:lnTo>
                  <a:lnTo>
                    <a:pt x="257708" y="20904"/>
                  </a:lnTo>
                  <a:lnTo>
                    <a:pt x="253847" y="16306"/>
                  </a:lnTo>
                  <a:lnTo>
                    <a:pt x="245033" y="9258"/>
                  </a:lnTo>
                  <a:lnTo>
                    <a:pt x="234988" y="4191"/>
                  </a:lnTo>
                  <a:lnTo>
                    <a:pt x="223710" y="1181"/>
                  </a:lnTo>
                  <a:lnTo>
                    <a:pt x="216992" y="63"/>
                  </a:lnTo>
                  <a:lnTo>
                    <a:pt x="216687" y="12"/>
                  </a:lnTo>
                  <a:lnTo>
                    <a:pt x="209829" y="63"/>
                  </a:lnTo>
                  <a:lnTo>
                    <a:pt x="209423" y="63"/>
                  </a:lnTo>
                  <a:lnTo>
                    <a:pt x="59194" y="0"/>
                  </a:lnTo>
                  <a:lnTo>
                    <a:pt x="41529" y="25"/>
                  </a:lnTo>
                  <a:lnTo>
                    <a:pt x="37223" y="4457"/>
                  </a:lnTo>
                  <a:lnTo>
                    <a:pt x="37287" y="27813"/>
                  </a:lnTo>
                  <a:lnTo>
                    <a:pt x="25450" y="27813"/>
                  </a:lnTo>
                  <a:lnTo>
                    <a:pt x="15354" y="29768"/>
                  </a:lnTo>
                  <a:lnTo>
                    <a:pt x="7289" y="35128"/>
                  </a:lnTo>
                  <a:lnTo>
                    <a:pt x="1930" y="43192"/>
                  </a:lnTo>
                  <a:lnTo>
                    <a:pt x="0" y="53200"/>
                  </a:lnTo>
                  <a:lnTo>
                    <a:pt x="50" y="364680"/>
                  </a:lnTo>
                  <a:lnTo>
                    <a:pt x="32816" y="385584"/>
                  </a:lnTo>
                  <a:lnTo>
                    <a:pt x="500976" y="385457"/>
                  </a:lnTo>
                  <a:lnTo>
                    <a:pt x="506768" y="385724"/>
                  </a:lnTo>
                  <a:lnTo>
                    <a:pt x="534174" y="364680"/>
                  </a:lnTo>
                  <a:lnTo>
                    <a:pt x="534974" y="360426"/>
                  </a:lnTo>
                  <a:lnTo>
                    <a:pt x="534974" y="53200"/>
                  </a:lnTo>
                  <a:close/>
                </a:path>
              </a:pathLst>
            </a:custGeom>
            <a:solidFill>
              <a:srgbClr val="15395F"/>
            </a:solidFill>
          </p:spPr>
          <p:txBody>
            <a:bodyPr wrap="square" lIns="0" tIns="0" rIns="0" bIns="0" rtlCol="0"/>
            <a:lstStyle/>
            <a:p>
              <a:endParaRPr/>
            </a:p>
          </p:txBody>
        </p:sp>
        <p:sp>
          <p:nvSpPr>
            <p:cNvPr id="164" name="object 164"/>
            <p:cNvSpPr/>
            <p:nvPr/>
          </p:nvSpPr>
          <p:spPr>
            <a:xfrm>
              <a:off x="7818827" y="5029098"/>
              <a:ext cx="584835" cy="556260"/>
            </a:xfrm>
            <a:custGeom>
              <a:avLst/>
              <a:gdLst/>
              <a:ahLst/>
              <a:cxnLst/>
              <a:rect l="l" t="t" r="r" b="b"/>
              <a:pathLst>
                <a:path w="584834" h="556260">
                  <a:moveTo>
                    <a:pt x="292214" y="0"/>
                  </a:moveTo>
                  <a:lnTo>
                    <a:pt x="382498" y="182956"/>
                  </a:lnTo>
                  <a:lnTo>
                    <a:pt x="584415" y="212293"/>
                  </a:lnTo>
                  <a:lnTo>
                    <a:pt x="438315" y="354711"/>
                  </a:lnTo>
                  <a:lnTo>
                    <a:pt x="472808" y="555802"/>
                  </a:lnTo>
                  <a:lnTo>
                    <a:pt x="292214" y="460870"/>
                  </a:lnTo>
                  <a:lnTo>
                    <a:pt x="111607" y="555802"/>
                  </a:lnTo>
                  <a:lnTo>
                    <a:pt x="146100" y="354711"/>
                  </a:lnTo>
                  <a:lnTo>
                    <a:pt x="0" y="212293"/>
                  </a:lnTo>
                  <a:lnTo>
                    <a:pt x="201917" y="182956"/>
                  </a:lnTo>
                  <a:lnTo>
                    <a:pt x="292214" y="0"/>
                  </a:lnTo>
                  <a:close/>
                </a:path>
              </a:pathLst>
            </a:custGeom>
            <a:ln w="32931">
              <a:solidFill>
                <a:srgbClr val="15395F"/>
              </a:solidFill>
            </a:ln>
          </p:spPr>
          <p:txBody>
            <a:bodyPr wrap="square" lIns="0" tIns="0" rIns="0" bIns="0" rtlCol="0"/>
            <a:lstStyle/>
            <a:p>
              <a:endParaRPr/>
            </a:p>
          </p:txBody>
        </p:sp>
        <p:pic>
          <p:nvPicPr>
            <p:cNvPr id="165" name="object 165"/>
            <p:cNvPicPr/>
            <p:nvPr/>
          </p:nvPicPr>
          <p:blipFill>
            <a:blip r:embed="rId21" cstate="print"/>
            <a:stretch>
              <a:fillRect/>
            </a:stretch>
          </p:blipFill>
          <p:spPr>
            <a:xfrm>
              <a:off x="4838710" y="3563587"/>
              <a:ext cx="1135076" cy="898778"/>
            </a:xfrm>
            <a:prstGeom prst="rect">
              <a:avLst/>
            </a:prstGeom>
          </p:spPr>
        </p:pic>
      </p:grpSp>
      <p:sp>
        <p:nvSpPr>
          <p:cNvPr id="166" name="object 166"/>
          <p:cNvSpPr txBox="1"/>
          <p:nvPr/>
        </p:nvSpPr>
        <p:spPr>
          <a:xfrm>
            <a:off x="4323421" y="10476745"/>
            <a:ext cx="3510915" cy="528320"/>
          </a:xfrm>
          <a:prstGeom prst="rect">
            <a:avLst/>
          </a:prstGeom>
        </p:spPr>
        <p:txBody>
          <a:bodyPr vert="horz" wrap="square" lIns="0" tIns="12700" rIns="0" bIns="0" rtlCol="0">
            <a:spAutoFit/>
          </a:bodyPr>
          <a:lstStyle/>
          <a:p>
            <a:pPr marL="12700" marR="5080">
              <a:lnSpc>
                <a:spcPct val="100000"/>
              </a:lnSpc>
              <a:spcBef>
                <a:spcPts val="100"/>
              </a:spcBef>
              <a:tabLst>
                <a:tab pos="1200150" algn="l"/>
                <a:tab pos="2247900" algn="l"/>
              </a:tabLst>
            </a:pPr>
            <a:r>
              <a:rPr sz="1100" spc="-15" dirty="0">
                <a:solidFill>
                  <a:srgbClr val="15395F"/>
                </a:solidFill>
                <a:latin typeface="Arial MT"/>
                <a:cs typeface="Arial MT"/>
              </a:rPr>
              <a:t>Contar</a:t>
            </a:r>
            <a:r>
              <a:rPr sz="1100" spc="5" dirty="0">
                <a:solidFill>
                  <a:srgbClr val="15395F"/>
                </a:solidFill>
                <a:latin typeface="Arial MT"/>
                <a:cs typeface="Arial MT"/>
              </a:rPr>
              <a:t> </a:t>
            </a:r>
            <a:r>
              <a:rPr sz="1100" spc="-5" dirty="0">
                <a:solidFill>
                  <a:srgbClr val="15395F"/>
                </a:solidFill>
                <a:latin typeface="Arial MT"/>
                <a:cs typeface="Arial MT"/>
              </a:rPr>
              <a:t>con	</a:t>
            </a:r>
            <a:r>
              <a:rPr sz="1100" spc="-35" dirty="0">
                <a:solidFill>
                  <a:srgbClr val="15395F"/>
                </a:solidFill>
                <a:latin typeface="Arial MT"/>
                <a:cs typeface="Arial MT"/>
              </a:rPr>
              <a:t>Que</a:t>
            </a:r>
            <a:r>
              <a:rPr sz="1100" dirty="0">
                <a:solidFill>
                  <a:srgbClr val="15395F"/>
                </a:solidFill>
                <a:latin typeface="Arial MT"/>
                <a:cs typeface="Arial MT"/>
              </a:rPr>
              <a:t> </a:t>
            </a:r>
            <a:r>
              <a:rPr sz="1100" spc="-35" dirty="0">
                <a:solidFill>
                  <a:srgbClr val="15395F"/>
                </a:solidFill>
                <a:latin typeface="Arial MT"/>
                <a:cs typeface="Arial MT"/>
              </a:rPr>
              <a:t>las	</a:t>
            </a:r>
            <a:r>
              <a:rPr sz="1100" spc="-25" dirty="0">
                <a:solidFill>
                  <a:srgbClr val="15395F"/>
                </a:solidFill>
                <a:latin typeface="Arial MT"/>
                <a:cs typeface="Arial MT"/>
              </a:rPr>
              <a:t>Posicionar</a:t>
            </a:r>
            <a:r>
              <a:rPr sz="1100" spc="-5" dirty="0">
                <a:solidFill>
                  <a:srgbClr val="15395F"/>
                </a:solidFill>
                <a:latin typeface="Arial MT"/>
                <a:cs typeface="Arial MT"/>
              </a:rPr>
              <a:t> </a:t>
            </a:r>
            <a:r>
              <a:rPr sz="1100" spc="-35" dirty="0">
                <a:solidFill>
                  <a:srgbClr val="15395F"/>
                </a:solidFill>
                <a:latin typeface="Arial MT"/>
                <a:cs typeface="Arial MT"/>
              </a:rPr>
              <a:t>las </a:t>
            </a:r>
            <a:r>
              <a:rPr sz="1100" spc="-30" dirty="0">
                <a:solidFill>
                  <a:srgbClr val="15395F"/>
                </a:solidFill>
                <a:latin typeface="Arial MT"/>
                <a:cs typeface="Arial MT"/>
              </a:rPr>
              <a:t> </a:t>
            </a:r>
            <a:r>
              <a:rPr sz="1100" spc="-25" dirty="0">
                <a:solidFill>
                  <a:srgbClr val="15395F"/>
                </a:solidFill>
                <a:latin typeface="Arial MT"/>
                <a:cs typeface="Arial MT"/>
              </a:rPr>
              <a:t>representatividad	historias</a:t>
            </a:r>
            <a:r>
              <a:rPr sz="1100" spc="-5" dirty="0">
                <a:solidFill>
                  <a:srgbClr val="15395F"/>
                </a:solidFill>
                <a:latin typeface="Arial MT"/>
                <a:cs typeface="Arial MT"/>
              </a:rPr>
              <a:t> </a:t>
            </a:r>
            <a:r>
              <a:rPr sz="1100" spc="-30" dirty="0">
                <a:solidFill>
                  <a:srgbClr val="15395F"/>
                </a:solidFill>
                <a:latin typeface="Arial MT"/>
                <a:cs typeface="Arial MT"/>
              </a:rPr>
              <a:t>lleguen</a:t>
            </a:r>
            <a:r>
              <a:rPr sz="1100" spc="110" dirty="0">
                <a:solidFill>
                  <a:srgbClr val="15395F"/>
                </a:solidFill>
                <a:latin typeface="Arial MT"/>
                <a:cs typeface="Arial MT"/>
              </a:rPr>
              <a:t> </a:t>
            </a:r>
            <a:r>
              <a:rPr sz="1100" spc="-20" dirty="0">
                <a:solidFill>
                  <a:srgbClr val="15395F"/>
                </a:solidFill>
                <a:latin typeface="Arial MT"/>
                <a:cs typeface="Arial MT"/>
              </a:rPr>
              <a:t>voces</a:t>
            </a:r>
            <a:r>
              <a:rPr sz="1100"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25" dirty="0">
                <a:solidFill>
                  <a:srgbClr val="15395F"/>
                </a:solidFill>
                <a:latin typeface="Arial MT"/>
                <a:cs typeface="Arial MT"/>
              </a:rPr>
              <a:t>los</a:t>
            </a:r>
            <a:r>
              <a:rPr sz="1100" dirty="0">
                <a:solidFill>
                  <a:srgbClr val="15395F"/>
                </a:solidFill>
                <a:latin typeface="Arial MT"/>
                <a:cs typeface="Arial MT"/>
              </a:rPr>
              <a:t> </a:t>
            </a:r>
            <a:r>
              <a:rPr sz="1100" spc="-30" dirty="0">
                <a:solidFill>
                  <a:srgbClr val="15395F"/>
                </a:solidFill>
                <a:latin typeface="Arial MT"/>
                <a:cs typeface="Arial MT"/>
              </a:rPr>
              <a:t>jóvenes </a:t>
            </a:r>
            <a:r>
              <a:rPr sz="1100" spc="-300" dirty="0">
                <a:solidFill>
                  <a:srgbClr val="15395F"/>
                </a:solidFill>
                <a:latin typeface="Arial MT"/>
                <a:cs typeface="Arial MT"/>
              </a:rPr>
              <a:t> </a:t>
            </a:r>
            <a:r>
              <a:rPr sz="1100" spc="-20" dirty="0">
                <a:solidFill>
                  <a:srgbClr val="15395F"/>
                </a:solidFill>
                <a:latin typeface="Arial MT"/>
                <a:cs typeface="Arial MT"/>
              </a:rPr>
              <a:t>geográfica,</a:t>
            </a:r>
            <a:r>
              <a:rPr sz="1100" dirty="0">
                <a:solidFill>
                  <a:srgbClr val="15395F"/>
                </a:solidFill>
                <a:latin typeface="Arial MT"/>
                <a:cs typeface="Arial MT"/>
              </a:rPr>
              <a:t> </a:t>
            </a:r>
            <a:r>
              <a:rPr sz="1100" spc="-25" dirty="0">
                <a:solidFill>
                  <a:srgbClr val="15395F"/>
                </a:solidFill>
                <a:latin typeface="Arial MT"/>
                <a:cs typeface="Arial MT"/>
              </a:rPr>
              <a:t>etaria,</a:t>
            </a:r>
            <a:r>
              <a:rPr sz="1100" spc="30"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25" dirty="0">
                <a:solidFill>
                  <a:srgbClr val="15395F"/>
                </a:solidFill>
                <a:latin typeface="Arial MT"/>
                <a:cs typeface="Arial MT"/>
              </a:rPr>
              <a:t>quienes</a:t>
            </a:r>
            <a:r>
              <a:rPr sz="1100" dirty="0">
                <a:solidFill>
                  <a:srgbClr val="15395F"/>
                </a:solidFill>
                <a:latin typeface="Arial MT"/>
                <a:cs typeface="Arial MT"/>
              </a:rPr>
              <a:t> </a:t>
            </a:r>
            <a:r>
              <a:rPr sz="1100" spc="-25" dirty="0">
                <a:solidFill>
                  <a:srgbClr val="15395F"/>
                </a:solidFill>
                <a:latin typeface="Arial MT"/>
                <a:cs typeface="Arial MT"/>
              </a:rPr>
              <a:t>tienen</a:t>
            </a:r>
            <a:r>
              <a:rPr sz="1100" spc="220" dirty="0">
                <a:solidFill>
                  <a:srgbClr val="15395F"/>
                </a:solidFill>
                <a:latin typeface="Arial MT"/>
                <a:cs typeface="Arial MT"/>
              </a:rPr>
              <a:t> </a:t>
            </a:r>
            <a:r>
              <a:rPr sz="1100" spc="-35" dirty="0">
                <a:solidFill>
                  <a:srgbClr val="15395F"/>
                </a:solidFill>
                <a:latin typeface="Arial MT"/>
                <a:cs typeface="Arial MT"/>
              </a:rPr>
              <a:t>en</a:t>
            </a:r>
            <a:r>
              <a:rPr sz="1100" dirty="0">
                <a:solidFill>
                  <a:srgbClr val="15395F"/>
                </a:solidFill>
                <a:latin typeface="Arial MT"/>
                <a:cs typeface="Arial MT"/>
              </a:rPr>
              <a:t> </a:t>
            </a:r>
            <a:r>
              <a:rPr sz="1100" spc="-20" dirty="0">
                <a:solidFill>
                  <a:srgbClr val="15395F"/>
                </a:solidFill>
                <a:latin typeface="Arial MT"/>
                <a:cs typeface="Arial MT"/>
              </a:rPr>
              <a:t>espacios</a:t>
            </a:r>
            <a:endParaRPr sz="1100">
              <a:latin typeface="Arial MT"/>
              <a:cs typeface="Arial MT"/>
            </a:endParaRPr>
          </a:p>
        </p:txBody>
      </p:sp>
      <p:sp>
        <p:nvSpPr>
          <p:cNvPr id="167" name="object 167"/>
          <p:cNvSpPr txBox="1"/>
          <p:nvPr/>
        </p:nvSpPr>
        <p:spPr>
          <a:xfrm>
            <a:off x="6559016" y="10979666"/>
            <a:ext cx="1503680" cy="695960"/>
          </a:xfrm>
          <a:prstGeom prst="rect">
            <a:avLst/>
          </a:prstGeom>
        </p:spPr>
        <p:txBody>
          <a:bodyPr vert="horz" wrap="square" lIns="0" tIns="12700" rIns="0" bIns="0" rtlCol="0">
            <a:spAutoFit/>
          </a:bodyPr>
          <a:lstStyle/>
          <a:p>
            <a:pPr marL="12700" marR="5080">
              <a:lnSpc>
                <a:spcPct val="100000"/>
              </a:lnSpc>
              <a:spcBef>
                <a:spcPts val="100"/>
              </a:spcBef>
            </a:pPr>
            <a:r>
              <a:rPr sz="1100" spc="-15" dirty="0">
                <a:solidFill>
                  <a:srgbClr val="15395F"/>
                </a:solidFill>
                <a:latin typeface="Arial MT"/>
                <a:cs typeface="Arial MT"/>
              </a:rPr>
              <a:t>estratégicos</a:t>
            </a:r>
            <a:r>
              <a:rPr sz="1100" spc="-10" dirty="0">
                <a:solidFill>
                  <a:srgbClr val="15395F"/>
                </a:solidFill>
                <a:latin typeface="Arial MT"/>
                <a:cs typeface="Arial MT"/>
              </a:rPr>
              <a:t> </a:t>
            </a:r>
            <a:r>
              <a:rPr sz="1100" spc="-5" dirty="0">
                <a:solidFill>
                  <a:srgbClr val="15395F"/>
                </a:solidFill>
                <a:latin typeface="Arial MT"/>
                <a:cs typeface="Arial MT"/>
              </a:rPr>
              <a:t>donde </a:t>
            </a:r>
            <a:r>
              <a:rPr sz="1100" dirty="0">
                <a:solidFill>
                  <a:srgbClr val="15395F"/>
                </a:solidFill>
                <a:latin typeface="Arial MT"/>
                <a:cs typeface="Arial MT"/>
              </a:rPr>
              <a:t> </a:t>
            </a:r>
            <a:r>
              <a:rPr sz="1100" spc="-15" dirty="0">
                <a:solidFill>
                  <a:srgbClr val="15395F"/>
                </a:solidFill>
                <a:latin typeface="Arial MT"/>
                <a:cs typeface="Arial MT"/>
              </a:rPr>
              <a:t>puedan</a:t>
            </a:r>
            <a:r>
              <a:rPr sz="1100" spc="-30" dirty="0">
                <a:solidFill>
                  <a:srgbClr val="15395F"/>
                </a:solidFill>
                <a:latin typeface="Arial MT"/>
                <a:cs typeface="Arial MT"/>
              </a:rPr>
              <a:t> generar</a:t>
            </a:r>
            <a:r>
              <a:rPr sz="1100" spc="-25" dirty="0">
                <a:solidFill>
                  <a:srgbClr val="15395F"/>
                </a:solidFill>
                <a:latin typeface="Arial MT"/>
                <a:cs typeface="Arial MT"/>
              </a:rPr>
              <a:t> </a:t>
            </a:r>
            <a:r>
              <a:rPr sz="1100" spc="-5" dirty="0">
                <a:solidFill>
                  <a:srgbClr val="15395F"/>
                </a:solidFill>
                <a:latin typeface="Arial MT"/>
                <a:cs typeface="Arial MT"/>
              </a:rPr>
              <a:t>impacto </a:t>
            </a:r>
            <a:r>
              <a:rPr sz="1100" spc="-295" dirty="0">
                <a:solidFill>
                  <a:srgbClr val="15395F"/>
                </a:solidFill>
                <a:latin typeface="Arial MT"/>
                <a:cs typeface="Arial MT"/>
              </a:rPr>
              <a:t> </a:t>
            </a:r>
            <a:r>
              <a:rPr sz="1100" spc="-45" dirty="0">
                <a:solidFill>
                  <a:srgbClr val="15395F"/>
                </a:solidFill>
                <a:latin typeface="Arial MT"/>
                <a:cs typeface="Arial MT"/>
              </a:rPr>
              <a:t>real</a:t>
            </a:r>
            <a:r>
              <a:rPr sz="1100" spc="-15" dirty="0">
                <a:solidFill>
                  <a:srgbClr val="15395F"/>
                </a:solidFill>
                <a:latin typeface="Arial MT"/>
                <a:cs typeface="Arial MT"/>
              </a:rPr>
              <a:t> </a:t>
            </a:r>
            <a:r>
              <a:rPr sz="1100" spc="-45" dirty="0">
                <a:solidFill>
                  <a:srgbClr val="15395F"/>
                </a:solidFill>
                <a:latin typeface="Arial MT"/>
                <a:cs typeface="Arial MT"/>
              </a:rPr>
              <a:t>y</a:t>
            </a:r>
            <a:r>
              <a:rPr sz="1100" spc="-10" dirty="0">
                <a:solidFill>
                  <a:srgbClr val="15395F"/>
                </a:solidFill>
                <a:latin typeface="Arial MT"/>
                <a:cs typeface="Arial MT"/>
              </a:rPr>
              <a:t> </a:t>
            </a:r>
            <a:r>
              <a:rPr sz="1100" spc="-15" dirty="0">
                <a:solidFill>
                  <a:srgbClr val="15395F"/>
                </a:solidFill>
                <a:latin typeface="Arial MT"/>
                <a:cs typeface="Arial MT"/>
              </a:rPr>
              <a:t>potencialmente </a:t>
            </a:r>
            <a:r>
              <a:rPr sz="1100" spc="-10" dirty="0">
                <a:solidFill>
                  <a:srgbClr val="15395F"/>
                </a:solidFill>
                <a:latin typeface="Arial MT"/>
                <a:cs typeface="Arial MT"/>
              </a:rPr>
              <a:t> cambio</a:t>
            </a:r>
            <a:r>
              <a:rPr sz="1100" spc="-5" dirty="0">
                <a:solidFill>
                  <a:srgbClr val="15395F"/>
                </a:solidFill>
                <a:latin typeface="Arial MT"/>
                <a:cs typeface="Arial MT"/>
              </a:rPr>
              <a:t> </a:t>
            </a:r>
            <a:r>
              <a:rPr sz="1100" spc="-15" dirty="0">
                <a:solidFill>
                  <a:srgbClr val="15395F"/>
                </a:solidFill>
                <a:latin typeface="Arial MT"/>
                <a:cs typeface="Arial MT"/>
              </a:rPr>
              <a:t>sistémico.</a:t>
            </a:r>
            <a:endParaRPr sz="1100">
              <a:latin typeface="Arial MT"/>
              <a:cs typeface="Arial MT"/>
            </a:endParaRPr>
          </a:p>
        </p:txBody>
      </p:sp>
      <p:sp>
        <p:nvSpPr>
          <p:cNvPr id="168" name="object 168"/>
          <p:cNvSpPr txBox="1"/>
          <p:nvPr/>
        </p:nvSpPr>
        <p:spPr>
          <a:xfrm>
            <a:off x="6407649" y="2777052"/>
            <a:ext cx="4125595" cy="790575"/>
          </a:xfrm>
          <a:prstGeom prst="rect">
            <a:avLst/>
          </a:prstGeom>
        </p:spPr>
        <p:txBody>
          <a:bodyPr vert="horz" wrap="square" lIns="0" tIns="133350" rIns="0" bIns="0" rtlCol="0">
            <a:spAutoFit/>
          </a:bodyPr>
          <a:lstStyle/>
          <a:p>
            <a:pPr marL="12700">
              <a:lnSpc>
                <a:spcPct val="100000"/>
              </a:lnSpc>
              <a:spcBef>
                <a:spcPts val="1050"/>
              </a:spcBef>
            </a:pPr>
            <a:r>
              <a:rPr sz="1400" b="1" spc="95" dirty="0">
                <a:solidFill>
                  <a:srgbClr val="15395F"/>
                </a:solidFill>
                <a:latin typeface="Arial"/>
                <a:cs typeface="Arial"/>
              </a:rPr>
              <a:t>A</a:t>
            </a:r>
            <a:r>
              <a:rPr sz="1400" b="1" spc="15" dirty="0">
                <a:solidFill>
                  <a:srgbClr val="15395F"/>
                </a:solidFill>
                <a:latin typeface="Arial"/>
                <a:cs typeface="Arial"/>
              </a:rPr>
              <a:t> </a:t>
            </a:r>
            <a:r>
              <a:rPr sz="1400" b="1" spc="45" dirty="0">
                <a:solidFill>
                  <a:srgbClr val="15395F"/>
                </a:solidFill>
                <a:latin typeface="Arial"/>
                <a:cs typeface="Arial"/>
              </a:rPr>
              <a:t>CUÁNTAS</a:t>
            </a:r>
            <a:r>
              <a:rPr sz="1400" b="1" spc="15" dirty="0">
                <a:solidFill>
                  <a:srgbClr val="15395F"/>
                </a:solidFill>
                <a:latin typeface="Arial"/>
                <a:cs typeface="Arial"/>
              </a:rPr>
              <a:t> </a:t>
            </a:r>
            <a:r>
              <a:rPr sz="1400" b="1" spc="25" dirty="0">
                <a:solidFill>
                  <a:srgbClr val="15395F"/>
                </a:solidFill>
                <a:latin typeface="Arial"/>
                <a:cs typeface="Arial"/>
              </a:rPr>
              <a:t>PERSONAS</a:t>
            </a:r>
            <a:r>
              <a:rPr sz="1400" b="1" spc="20" dirty="0">
                <a:solidFill>
                  <a:srgbClr val="15395F"/>
                </a:solidFill>
                <a:latin typeface="Arial"/>
                <a:cs typeface="Arial"/>
              </a:rPr>
              <a:t> </a:t>
            </a:r>
            <a:r>
              <a:rPr sz="1400" b="1" spc="25" dirty="0">
                <a:solidFill>
                  <a:srgbClr val="15395F"/>
                </a:solidFill>
                <a:latin typeface="Arial"/>
                <a:cs typeface="Arial"/>
              </a:rPr>
              <a:t>LLEGA</a:t>
            </a:r>
            <a:endParaRPr sz="1400" dirty="0">
              <a:latin typeface="Arial"/>
              <a:cs typeface="Arial"/>
            </a:endParaRPr>
          </a:p>
          <a:p>
            <a:pPr marL="1881505" marR="5080">
              <a:lnSpc>
                <a:spcPct val="100000"/>
              </a:lnSpc>
              <a:spcBef>
                <a:spcPts val="750"/>
              </a:spcBef>
            </a:pPr>
            <a:r>
              <a:rPr sz="1100" spc="-40" dirty="0">
                <a:solidFill>
                  <a:srgbClr val="15395F"/>
                </a:solidFill>
                <a:latin typeface="Arial MT"/>
                <a:cs typeface="Arial MT"/>
              </a:rPr>
              <a:t>Di</a:t>
            </a:r>
            <a:r>
              <a:rPr sz="1100" spc="-50" dirty="0">
                <a:solidFill>
                  <a:srgbClr val="15395F"/>
                </a:solidFill>
                <a:latin typeface="Arial MT"/>
                <a:cs typeface="Arial MT"/>
              </a:rPr>
              <a:t>r</a:t>
            </a:r>
            <a:r>
              <a:rPr sz="1100" spc="-15" dirty="0">
                <a:solidFill>
                  <a:srgbClr val="15395F"/>
                </a:solidFill>
                <a:latin typeface="Arial MT"/>
                <a:cs typeface="Arial MT"/>
              </a:rPr>
              <a:t>ectamente</a:t>
            </a:r>
            <a:r>
              <a:rPr sz="1100" dirty="0">
                <a:solidFill>
                  <a:srgbClr val="15395F"/>
                </a:solidFill>
                <a:latin typeface="Arial MT"/>
                <a:cs typeface="Arial MT"/>
              </a:rPr>
              <a:t> </a:t>
            </a:r>
            <a:r>
              <a:rPr sz="1100" spc="-15" dirty="0">
                <a:solidFill>
                  <a:srgbClr val="15395F"/>
                </a:solidFill>
                <a:latin typeface="Arial MT"/>
                <a:cs typeface="Arial MT"/>
              </a:rPr>
              <a:t>tenemos</a:t>
            </a:r>
            <a:r>
              <a:rPr sz="1100" dirty="0">
                <a:solidFill>
                  <a:srgbClr val="15395F"/>
                </a:solidFill>
                <a:latin typeface="Arial MT"/>
                <a:cs typeface="Arial MT"/>
              </a:rPr>
              <a:t> </a:t>
            </a:r>
            <a:r>
              <a:rPr sz="1100" spc="-45" dirty="0">
                <a:solidFill>
                  <a:srgbClr val="15395F"/>
                </a:solidFill>
                <a:latin typeface="Arial MT"/>
                <a:cs typeface="Arial MT"/>
              </a:rPr>
              <a:t>a</a:t>
            </a:r>
            <a:r>
              <a:rPr sz="1100" dirty="0">
                <a:solidFill>
                  <a:srgbClr val="15395F"/>
                </a:solidFill>
                <a:latin typeface="Arial MT"/>
                <a:cs typeface="Arial MT"/>
              </a:rPr>
              <a:t> </a:t>
            </a:r>
            <a:r>
              <a:rPr sz="1100" spc="-105" dirty="0">
                <a:solidFill>
                  <a:srgbClr val="15395F"/>
                </a:solidFill>
                <a:latin typeface="Arial MT"/>
                <a:cs typeface="Arial MT"/>
              </a:rPr>
              <a:t>XX</a:t>
            </a:r>
            <a:r>
              <a:rPr sz="1100" dirty="0">
                <a:solidFill>
                  <a:srgbClr val="15395F"/>
                </a:solidFill>
                <a:latin typeface="Arial MT"/>
                <a:cs typeface="Arial MT"/>
              </a:rPr>
              <a:t> </a:t>
            </a:r>
            <a:r>
              <a:rPr sz="1100" spc="-30" dirty="0">
                <a:solidFill>
                  <a:srgbClr val="15395F"/>
                </a:solidFill>
                <a:latin typeface="Arial MT"/>
                <a:cs typeface="Arial MT"/>
              </a:rPr>
              <a:t>jóvenes  </a:t>
            </a:r>
            <a:r>
              <a:rPr sz="1100" spc="-20" dirty="0">
                <a:solidFill>
                  <a:srgbClr val="15395F"/>
                </a:solidFill>
                <a:latin typeface="Arial MT"/>
                <a:cs typeface="Arial MT"/>
              </a:rPr>
              <a:t>adheridos</a:t>
            </a:r>
            <a:r>
              <a:rPr sz="1100" spc="-10" dirty="0">
                <a:solidFill>
                  <a:srgbClr val="15395F"/>
                </a:solidFill>
                <a:latin typeface="Arial MT"/>
                <a:cs typeface="Arial MT"/>
              </a:rPr>
              <a:t> </a:t>
            </a:r>
            <a:r>
              <a:rPr sz="1100" spc="-45" dirty="0">
                <a:solidFill>
                  <a:srgbClr val="15395F"/>
                </a:solidFill>
                <a:latin typeface="Arial MT"/>
                <a:cs typeface="Arial MT"/>
              </a:rPr>
              <a:t>a</a:t>
            </a:r>
            <a:r>
              <a:rPr sz="1100" spc="-5" dirty="0">
                <a:solidFill>
                  <a:srgbClr val="15395F"/>
                </a:solidFill>
                <a:latin typeface="Arial MT"/>
                <a:cs typeface="Arial MT"/>
              </a:rPr>
              <a:t> </a:t>
            </a:r>
            <a:r>
              <a:rPr sz="1100" spc="-20" dirty="0">
                <a:solidFill>
                  <a:srgbClr val="15395F"/>
                </a:solidFill>
                <a:latin typeface="Arial MT"/>
                <a:cs typeface="Arial MT"/>
              </a:rPr>
              <a:t>nuestro</a:t>
            </a:r>
            <a:r>
              <a:rPr sz="1100" spc="-10" dirty="0">
                <a:solidFill>
                  <a:srgbClr val="15395F"/>
                </a:solidFill>
                <a:latin typeface="Arial MT"/>
                <a:cs typeface="Arial MT"/>
              </a:rPr>
              <a:t> </a:t>
            </a:r>
            <a:r>
              <a:rPr sz="1100" spc="-15" dirty="0">
                <a:solidFill>
                  <a:srgbClr val="15395F"/>
                </a:solidFill>
                <a:latin typeface="Arial MT"/>
                <a:cs typeface="Arial MT"/>
              </a:rPr>
              <a:t>movimiento,</a:t>
            </a:r>
            <a:r>
              <a:rPr sz="1100" spc="-5" dirty="0">
                <a:solidFill>
                  <a:srgbClr val="15395F"/>
                </a:solidFill>
                <a:latin typeface="Arial MT"/>
                <a:cs typeface="Arial MT"/>
              </a:rPr>
              <a:t> con</a:t>
            </a:r>
            <a:endParaRPr sz="1100" dirty="0">
              <a:latin typeface="Arial MT"/>
              <a:cs typeface="Arial MT"/>
            </a:endParaRPr>
          </a:p>
        </p:txBody>
      </p:sp>
      <p:sp>
        <p:nvSpPr>
          <p:cNvPr id="169" name="object 169"/>
          <p:cNvSpPr txBox="1"/>
          <p:nvPr/>
        </p:nvSpPr>
        <p:spPr>
          <a:xfrm>
            <a:off x="8277039" y="3541994"/>
            <a:ext cx="2204720" cy="695960"/>
          </a:xfrm>
          <a:prstGeom prst="rect">
            <a:avLst/>
          </a:prstGeom>
        </p:spPr>
        <p:txBody>
          <a:bodyPr vert="horz" wrap="square" lIns="0" tIns="12700" rIns="0" bIns="0" rtlCol="0">
            <a:spAutoFit/>
          </a:bodyPr>
          <a:lstStyle/>
          <a:p>
            <a:pPr marL="12700" marR="5080">
              <a:lnSpc>
                <a:spcPct val="100000"/>
              </a:lnSpc>
              <a:spcBef>
                <a:spcPts val="100"/>
              </a:spcBef>
            </a:pPr>
            <a:r>
              <a:rPr sz="1100" spc="-25" dirty="0">
                <a:solidFill>
                  <a:srgbClr val="15395F"/>
                </a:solidFill>
                <a:latin typeface="Arial MT"/>
                <a:cs typeface="Arial MT"/>
              </a:rPr>
              <a:t>alrededor</a:t>
            </a:r>
            <a:r>
              <a:rPr sz="1100" spc="5" dirty="0">
                <a:solidFill>
                  <a:srgbClr val="15395F"/>
                </a:solidFill>
                <a:latin typeface="Arial MT"/>
                <a:cs typeface="Arial MT"/>
              </a:rPr>
              <a:t> </a:t>
            </a:r>
            <a:r>
              <a:rPr sz="1100" spc="-15" dirty="0">
                <a:solidFill>
                  <a:srgbClr val="15395F"/>
                </a:solidFill>
                <a:latin typeface="Arial MT"/>
                <a:cs typeface="Arial MT"/>
              </a:rPr>
              <a:t>de</a:t>
            </a:r>
            <a:r>
              <a:rPr sz="1100" spc="5" dirty="0">
                <a:solidFill>
                  <a:srgbClr val="15395F"/>
                </a:solidFill>
                <a:latin typeface="Arial MT"/>
                <a:cs typeface="Arial MT"/>
              </a:rPr>
              <a:t> </a:t>
            </a:r>
            <a:r>
              <a:rPr sz="1100" spc="-5" dirty="0">
                <a:solidFill>
                  <a:srgbClr val="15395F"/>
                </a:solidFill>
                <a:latin typeface="Arial MT"/>
                <a:cs typeface="Arial MT"/>
              </a:rPr>
              <a:t>80</a:t>
            </a:r>
            <a:r>
              <a:rPr sz="1100" spc="5" dirty="0">
                <a:solidFill>
                  <a:srgbClr val="15395F"/>
                </a:solidFill>
                <a:latin typeface="Arial MT"/>
                <a:cs typeface="Arial MT"/>
              </a:rPr>
              <a:t> </a:t>
            </a:r>
            <a:r>
              <a:rPr sz="1100" spc="-25" dirty="0">
                <a:solidFill>
                  <a:srgbClr val="15395F"/>
                </a:solidFill>
                <a:latin typeface="Arial MT"/>
                <a:cs typeface="Arial MT"/>
              </a:rPr>
              <a:t>historias</a:t>
            </a:r>
            <a:r>
              <a:rPr sz="1100" spc="5" dirty="0">
                <a:solidFill>
                  <a:srgbClr val="15395F"/>
                </a:solidFill>
                <a:latin typeface="Arial MT"/>
                <a:cs typeface="Arial MT"/>
              </a:rPr>
              <a:t> </a:t>
            </a:r>
            <a:r>
              <a:rPr sz="1100" spc="-15" dirty="0">
                <a:solidFill>
                  <a:srgbClr val="15395F"/>
                </a:solidFill>
                <a:latin typeface="Arial MT"/>
                <a:cs typeface="Arial MT"/>
              </a:rPr>
              <a:t>publicadas </a:t>
            </a:r>
            <a:r>
              <a:rPr sz="1100" spc="-295" dirty="0">
                <a:solidFill>
                  <a:srgbClr val="15395F"/>
                </a:solidFill>
                <a:latin typeface="Arial MT"/>
                <a:cs typeface="Arial MT"/>
              </a:rPr>
              <a:t> </a:t>
            </a:r>
            <a:r>
              <a:rPr sz="1100" spc="-35" dirty="0">
                <a:solidFill>
                  <a:srgbClr val="15395F"/>
                </a:solidFill>
                <a:latin typeface="Arial MT"/>
                <a:cs typeface="Arial MT"/>
              </a:rPr>
              <a:t>en</a:t>
            </a:r>
            <a:r>
              <a:rPr sz="1100" spc="-5" dirty="0">
                <a:solidFill>
                  <a:srgbClr val="15395F"/>
                </a:solidFill>
                <a:latin typeface="Arial MT"/>
                <a:cs typeface="Arial MT"/>
              </a:rPr>
              <a:t> </a:t>
            </a:r>
            <a:r>
              <a:rPr sz="1100" spc="-45" dirty="0">
                <a:solidFill>
                  <a:srgbClr val="15395F"/>
                </a:solidFill>
                <a:latin typeface="Arial MT"/>
                <a:cs typeface="Arial MT"/>
              </a:rPr>
              <a:t>la</a:t>
            </a:r>
            <a:r>
              <a:rPr sz="1100" dirty="0">
                <a:solidFill>
                  <a:srgbClr val="15395F"/>
                </a:solidFill>
                <a:latin typeface="Arial MT"/>
                <a:cs typeface="Arial MT"/>
              </a:rPr>
              <a:t> </a:t>
            </a:r>
            <a:r>
              <a:rPr sz="1100" spc="-5" dirty="0">
                <a:solidFill>
                  <a:srgbClr val="15395F"/>
                </a:solidFill>
                <a:latin typeface="Arial MT"/>
                <a:cs typeface="Arial MT"/>
              </a:rPr>
              <a:t>web</a:t>
            </a:r>
            <a:r>
              <a:rPr sz="1100" dirty="0">
                <a:solidFill>
                  <a:srgbClr val="15395F"/>
                </a:solidFill>
                <a:latin typeface="Arial MT"/>
                <a:cs typeface="Arial MT"/>
              </a:rPr>
              <a:t> </a:t>
            </a:r>
            <a:r>
              <a:rPr sz="1100" spc="-45" dirty="0">
                <a:solidFill>
                  <a:srgbClr val="15395F"/>
                </a:solidFill>
                <a:latin typeface="Arial MT"/>
                <a:cs typeface="Arial MT"/>
              </a:rPr>
              <a:t>y</a:t>
            </a:r>
            <a:r>
              <a:rPr sz="1100" dirty="0">
                <a:solidFill>
                  <a:srgbClr val="15395F"/>
                </a:solidFill>
                <a:latin typeface="Arial MT"/>
                <a:cs typeface="Arial MT"/>
              </a:rPr>
              <a:t> </a:t>
            </a:r>
            <a:r>
              <a:rPr sz="1100" spc="-25" dirty="0">
                <a:solidFill>
                  <a:srgbClr val="15395F"/>
                </a:solidFill>
                <a:latin typeface="Arial MT"/>
                <a:cs typeface="Arial MT"/>
              </a:rPr>
              <a:t>nuestras</a:t>
            </a:r>
            <a:r>
              <a:rPr sz="1100" dirty="0">
                <a:solidFill>
                  <a:srgbClr val="15395F"/>
                </a:solidFill>
                <a:latin typeface="Arial MT"/>
                <a:cs typeface="Arial MT"/>
              </a:rPr>
              <a:t> </a:t>
            </a:r>
            <a:r>
              <a:rPr sz="1100" spc="-25" dirty="0">
                <a:solidFill>
                  <a:srgbClr val="15395F"/>
                </a:solidFill>
                <a:latin typeface="Arial MT"/>
                <a:cs typeface="Arial MT"/>
              </a:rPr>
              <a:t>redes.</a:t>
            </a:r>
            <a:endParaRPr sz="1100" dirty="0">
              <a:latin typeface="Arial MT"/>
              <a:cs typeface="Arial MT"/>
            </a:endParaRPr>
          </a:p>
          <a:p>
            <a:pPr marL="12700" marR="45720">
              <a:lnSpc>
                <a:spcPct val="100000"/>
              </a:lnSpc>
            </a:pPr>
            <a:r>
              <a:rPr sz="1100" spc="-15" dirty="0">
                <a:solidFill>
                  <a:srgbClr val="15395F"/>
                </a:solidFill>
                <a:latin typeface="Arial MT"/>
                <a:cs typeface="Arial MT"/>
              </a:rPr>
              <a:t>Contamos</a:t>
            </a:r>
            <a:r>
              <a:rPr sz="1100" dirty="0">
                <a:solidFill>
                  <a:srgbClr val="15395F"/>
                </a:solidFill>
                <a:latin typeface="Arial MT"/>
                <a:cs typeface="Arial MT"/>
              </a:rPr>
              <a:t> </a:t>
            </a:r>
            <a:r>
              <a:rPr sz="1100" spc="-5" dirty="0">
                <a:solidFill>
                  <a:srgbClr val="15395F"/>
                </a:solidFill>
                <a:latin typeface="Arial MT"/>
                <a:cs typeface="Arial MT"/>
              </a:rPr>
              <a:t>con</a:t>
            </a:r>
            <a:r>
              <a:rPr sz="1100" dirty="0">
                <a:solidFill>
                  <a:srgbClr val="15395F"/>
                </a:solidFill>
                <a:latin typeface="Arial MT"/>
                <a:cs typeface="Arial MT"/>
              </a:rPr>
              <a:t> </a:t>
            </a:r>
            <a:r>
              <a:rPr sz="1100" spc="-30" dirty="0">
                <a:solidFill>
                  <a:srgbClr val="15395F"/>
                </a:solidFill>
                <a:latin typeface="Arial MT"/>
                <a:cs typeface="Arial MT"/>
              </a:rPr>
              <a:t>una</a:t>
            </a:r>
            <a:r>
              <a:rPr sz="1100" spc="5" dirty="0">
                <a:solidFill>
                  <a:srgbClr val="15395F"/>
                </a:solidFill>
                <a:latin typeface="Arial MT"/>
                <a:cs typeface="Arial MT"/>
              </a:rPr>
              <a:t> </a:t>
            </a:r>
            <a:r>
              <a:rPr sz="1100" spc="-25" dirty="0">
                <a:solidFill>
                  <a:srgbClr val="15395F"/>
                </a:solidFill>
                <a:latin typeface="Arial MT"/>
                <a:cs typeface="Arial MT"/>
              </a:rPr>
              <a:t>red</a:t>
            </a:r>
            <a:r>
              <a:rPr sz="1100" dirty="0">
                <a:solidFill>
                  <a:srgbClr val="15395F"/>
                </a:solidFill>
                <a:latin typeface="Arial MT"/>
                <a:cs typeface="Arial MT"/>
              </a:rPr>
              <a:t> </a:t>
            </a:r>
            <a:r>
              <a:rPr sz="1100" spc="-15" dirty="0">
                <a:solidFill>
                  <a:srgbClr val="15395F"/>
                </a:solidFill>
                <a:latin typeface="Arial MT"/>
                <a:cs typeface="Arial MT"/>
              </a:rPr>
              <a:t>de</a:t>
            </a:r>
            <a:r>
              <a:rPr sz="1100" dirty="0">
                <a:solidFill>
                  <a:srgbClr val="15395F"/>
                </a:solidFill>
                <a:latin typeface="Arial MT"/>
                <a:cs typeface="Arial MT"/>
              </a:rPr>
              <a:t> </a:t>
            </a:r>
            <a:r>
              <a:rPr sz="1100" spc="-20" dirty="0">
                <a:solidFill>
                  <a:srgbClr val="15395F"/>
                </a:solidFill>
                <a:latin typeface="Arial MT"/>
                <a:cs typeface="Arial MT"/>
              </a:rPr>
              <a:t>cerca</a:t>
            </a:r>
            <a:r>
              <a:rPr sz="1100" spc="5" dirty="0">
                <a:solidFill>
                  <a:srgbClr val="15395F"/>
                </a:solidFill>
                <a:latin typeface="Arial MT"/>
                <a:cs typeface="Arial MT"/>
              </a:rPr>
              <a:t> </a:t>
            </a:r>
            <a:r>
              <a:rPr sz="1100" spc="-15" dirty="0">
                <a:solidFill>
                  <a:srgbClr val="15395F"/>
                </a:solidFill>
                <a:latin typeface="Arial MT"/>
                <a:cs typeface="Arial MT"/>
              </a:rPr>
              <a:t>de </a:t>
            </a:r>
            <a:r>
              <a:rPr sz="1100" spc="-295" dirty="0">
                <a:solidFill>
                  <a:srgbClr val="15395F"/>
                </a:solidFill>
                <a:latin typeface="Arial MT"/>
                <a:cs typeface="Arial MT"/>
              </a:rPr>
              <a:t> </a:t>
            </a:r>
            <a:r>
              <a:rPr sz="1100" spc="-5" dirty="0">
                <a:solidFill>
                  <a:srgbClr val="15395F"/>
                </a:solidFill>
                <a:latin typeface="Arial MT"/>
                <a:cs typeface="Arial MT"/>
              </a:rPr>
              <a:t>30 </a:t>
            </a:r>
            <a:r>
              <a:rPr sz="1100" spc="-20" dirty="0">
                <a:solidFill>
                  <a:srgbClr val="15395F"/>
                </a:solidFill>
                <a:latin typeface="Arial MT"/>
                <a:cs typeface="Arial MT"/>
              </a:rPr>
              <a:t>nominadores</a:t>
            </a:r>
            <a:endParaRPr sz="1100" dirty="0">
              <a:latin typeface="Arial MT"/>
              <a:cs typeface="Arial MT"/>
            </a:endParaRPr>
          </a:p>
        </p:txBody>
      </p:sp>
      <p:grpSp>
        <p:nvGrpSpPr>
          <p:cNvPr id="170" name="object 170"/>
          <p:cNvGrpSpPr/>
          <p:nvPr/>
        </p:nvGrpSpPr>
        <p:grpSpPr>
          <a:xfrm>
            <a:off x="1724266" y="4596565"/>
            <a:ext cx="8493125" cy="5662930"/>
            <a:chOff x="1724266" y="4596565"/>
            <a:chExt cx="8493125" cy="5662930"/>
          </a:xfrm>
        </p:grpSpPr>
        <p:sp>
          <p:nvSpPr>
            <p:cNvPr id="171" name="object 171"/>
            <p:cNvSpPr/>
            <p:nvPr/>
          </p:nvSpPr>
          <p:spPr>
            <a:xfrm>
              <a:off x="9260727" y="8493036"/>
              <a:ext cx="934085" cy="934085"/>
            </a:xfrm>
            <a:custGeom>
              <a:avLst/>
              <a:gdLst/>
              <a:ahLst/>
              <a:cxnLst/>
              <a:rect l="l" t="t" r="r" b="b"/>
              <a:pathLst>
                <a:path w="934084" h="934084">
                  <a:moveTo>
                    <a:pt x="0" y="466991"/>
                  </a:moveTo>
                  <a:lnTo>
                    <a:pt x="2411" y="419242"/>
                  </a:lnTo>
                  <a:lnTo>
                    <a:pt x="9487" y="372873"/>
                  </a:lnTo>
                  <a:lnTo>
                    <a:pt x="20995" y="328118"/>
                  </a:lnTo>
                  <a:lnTo>
                    <a:pt x="36698" y="285212"/>
                  </a:lnTo>
                  <a:lnTo>
                    <a:pt x="56363" y="244390"/>
                  </a:lnTo>
                  <a:lnTo>
                    <a:pt x="79755" y="205886"/>
                  </a:lnTo>
                  <a:lnTo>
                    <a:pt x="106638" y="169936"/>
                  </a:lnTo>
                  <a:lnTo>
                    <a:pt x="136778" y="136774"/>
                  </a:lnTo>
                  <a:lnTo>
                    <a:pt x="169941" y="106634"/>
                  </a:lnTo>
                  <a:lnTo>
                    <a:pt x="205892" y="79751"/>
                  </a:lnTo>
                  <a:lnTo>
                    <a:pt x="244396" y="56360"/>
                  </a:lnTo>
                  <a:lnTo>
                    <a:pt x="285217" y="36696"/>
                  </a:lnTo>
                  <a:lnTo>
                    <a:pt x="328122" y="20994"/>
                  </a:lnTo>
                  <a:lnTo>
                    <a:pt x="372876" y="9487"/>
                  </a:lnTo>
                  <a:lnTo>
                    <a:pt x="419244" y="2410"/>
                  </a:lnTo>
                  <a:lnTo>
                    <a:pt x="466991" y="0"/>
                  </a:lnTo>
                  <a:lnTo>
                    <a:pt x="514741" y="2410"/>
                  </a:lnTo>
                  <a:lnTo>
                    <a:pt x="561111" y="9487"/>
                  </a:lnTo>
                  <a:lnTo>
                    <a:pt x="605867" y="20994"/>
                  </a:lnTo>
                  <a:lnTo>
                    <a:pt x="648774" y="36696"/>
                  </a:lnTo>
                  <a:lnTo>
                    <a:pt x="689598" y="56360"/>
                  </a:lnTo>
                  <a:lnTo>
                    <a:pt x="728104" y="79751"/>
                  </a:lnTo>
                  <a:lnTo>
                    <a:pt x="764057" y="106634"/>
                  </a:lnTo>
                  <a:lnTo>
                    <a:pt x="797221" y="136774"/>
                  </a:lnTo>
                  <a:lnTo>
                    <a:pt x="827364" y="169936"/>
                  </a:lnTo>
                  <a:lnTo>
                    <a:pt x="854249" y="205886"/>
                  </a:lnTo>
                  <a:lnTo>
                    <a:pt x="877641" y="244390"/>
                  </a:lnTo>
                  <a:lnTo>
                    <a:pt x="897307" y="285212"/>
                  </a:lnTo>
                  <a:lnTo>
                    <a:pt x="913012" y="328118"/>
                  </a:lnTo>
                  <a:lnTo>
                    <a:pt x="924520" y="372873"/>
                  </a:lnTo>
                  <a:lnTo>
                    <a:pt x="931597" y="419242"/>
                  </a:lnTo>
                  <a:lnTo>
                    <a:pt x="934008" y="466991"/>
                  </a:lnTo>
                  <a:lnTo>
                    <a:pt x="931597" y="514740"/>
                  </a:lnTo>
                  <a:lnTo>
                    <a:pt x="924520" y="561110"/>
                  </a:lnTo>
                  <a:lnTo>
                    <a:pt x="913012" y="605866"/>
                  </a:lnTo>
                  <a:lnTo>
                    <a:pt x="897307" y="648772"/>
                  </a:lnTo>
                  <a:lnTo>
                    <a:pt x="877641" y="689595"/>
                  </a:lnTo>
                  <a:lnTo>
                    <a:pt x="854249" y="728100"/>
                  </a:lnTo>
                  <a:lnTo>
                    <a:pt x="827364" y="764051"/>
                  </a:lnTo>
                  <a:lnTo>
                    <a:pt x="797221" y="797215"/>
                  </a:lnTo>
                  <a:lnTo>
                    <a:pt x="764057" y="827356"/>
                  </a:lnTo>
                  <a:lnTo>
                    <a:pt x="728104" y="854240"/>
                  </a:lnTo>
                  <a:lnTo>
                    <a:pt x="689598" y="877632"/>
                  </a:lnTo>
                  <a:lnTo>
                    <a:pt x="648774" y="897297"/>
                  </a:lnTo>
                  <a:lnTo>
                    <a:pt x="605867" y="913000"/>
                  </a:lnTo>
                  <a:lnTo>
                    <a:pt x="561111" y="924508"/>
                  </a:lnTo>
                  <a:lnTo>
                    <a:pt x="514741" y="931585"/>
                  </a:lnTo>
                  <a:lnTo>
                    <a:pt x="466991" y="933996"/>
                  </a:lnTo>
                  <a:lnTo>
                    <a:pt x="419244" y="931585"/>
                  </a:lnTo>
                  <a:lnTo>
                    <a:pt x="372876" y="924508"/>
                  </a:lnTo>
                  <a:lnTo>
                    <a:pt x="328122" y="913000"/>
                  </a:lnTo>
                  <a:lnTo>
                    <a:pt x="285217" y="897297"/>
                  </a:lnTo>
                  <a:lnTo>
                    <a:pt x="244396" y="877632"/>
                  </a:lnTo>
                  <a:lnTo>
                    <a:pt x="205892" y="854240"/>
                  </a:lnTo>
                  <a:lnTo>
                    <a:pt x="169941" y="827356"/>
                  </a:lnTo>
                  <a:lnTo>
                    <a:pt x="136779" y="797215"/>
                  </a:lnTo>
                  <a:lnTo>
                    <a:pt x="106638" y="764051"/>
                  </a:lnTo>
                  <a:lnTo>
                    <a:pt x="79755" y="728100"/>
                  </a:lnTo>
                  <a:lnTo>
                    <a:pt x="56363" y="689595"/>
                  </a:lnTo>
                  <a:lnTo>
                    <a:pt x="36698" y="648772"/>
                  </a:lnTo>
                  <a:lnTo>
                    <a:pt x="20995" y="605866"/>
                  </a:lnTo>
                  <a:lnTo>
                    <a:pt x="9487" y="561110"/>
                  </a:lnTo>
                  <a:lnTo>
                    <a:pt x="2411" y="514740"/>
                  </a:lnTo>
                  <a:lnTo>
                    <a:pt x="0" y="466991"/>
                  </a:lnTo>
                  <a:close/>
                </a:path>
              </a:pathLst>
            </a:custGeom>
            <a:ln w="44284">
              <a:solidFill>
                <a:srgbClr val="15395F"/>
              </a:solidFill>
            </a:ln>
          </p:spPr>
          <p:txBody>
            <a:bodyPr wrap="square" lIns="0" tIns="0" rIns="0" bIns="0" rtlCol="0"/>
            <a:lstStyle/>
            <a:p>
              <a:endParaRPr/>
            </a:p>
          </p:txBody>
        </p:sp>
        <p:sp>
          <p:nvSpPr>
            <p:cNvPr id="172" name="object 172"/>
            <p:cNvSpPr/>
            <p:nvPr/>
          </p:nvSpPr>
          <p:spPr>
            <a:xfrm>
              <a:off x="8452912" y="9249158"/>
              <a:ext cx="991869" cy="991869"/>
            </a:xfrm>
            <a:custGeom>
              <a:avLst/>
              <a:gdLst/>
              <a:ahLst/>
              <a:cxnLst/>
              <a:rect l="l" t="t" r="r" b="b"/>
              <a:pathLst>
                <a:path w="991870" h="991870">
                  <a:moveTo>
                    <a:pt x="991257" y="74841"/>
                  </a:moveTo>
                  <a:lnTo>
                    <a:pt x="90293" y="975817"/>
                  </a:lnTo>
                  <a:lnTo>
                    <a:pt x="72806" y="987390"/>
                  </a:lnTo>
                  <a:lnTo>
                    <a:pt x="52862" y="991247"/>
                  </a:lnTo>
                  <a:lnTo>
                    <a:pt x="32920" y="987390"/>
                  </a:lnTo>
                  <a:lnTo>
                    <a:pt x="15440" y="975817"/>
                  </a:lnTo>
                  <a:lnTo>
                    <a:pt x="3860" y="958331"/>
                  </a:lnTo>
                  <a:lnTo>
                    <a:pt x="0" y="938391"/>
                  </a:lnTo>
                  <a:lnTo>
                    <a:pt x="3860" y="918454"/>
                  </a:lnTo>
                  <a:lnTo>
                    <a:pt x="15440" y="900976"/>
                  </a:lnTo>
                  <a:lnTo>
                    <a:pt x="916403" y="0"/>
                  </a:lnTo>
                </a:path>
              </a:pathLst>
            </a:custGeom>
            <a:ln w="38100">
              <a:solidFill>
                <a:srgbClr val="15395F"/>
              </a:solidFill>
            </a:ln>
          </p:spPr>
          <p:txBody>
            <a:bodyPr wrap="square" lIns="0" tIns="0" rIns="0" bIns="0" rtlCol="0"/>
            <a:lstStyle/>
            <a:p>
              <a:endParaRPr/>
            </a:p>
          </p:txBody>
        </p:sp>
        <p:sp>
          <p:nvSpPr>
            <p:cNvPr id="173" name="object 173"/>
            <p:cNvSpPr/>
            <p:nvPr/>
          </p:nvSpPr>
          <p:spPr>
            <a:xfrm>
              <a:off x="10005959" y="8823503"/>
              <a:ext cx="69850" cy="273050"/>
            </a:xfrm>
            <a:custGeom>
              <a:avLst/>
              <a:gdLst/>
              <a:ahLst/>
              <a:cxnLst/>
              <a:rect l="l" t="t" r="r" b="b"/>
              <a:pathLst>
                <a:path w="69850" h="273050">
                  <a:moveTo>
                    <a:pt x="0" y="273050"/>
                  </a:moveTo>
                  <a:lnTo>
                    <a:pt x="30817" y="240582"/>
                  </a:lnTo>
                  <a:lnTo>
                    <a:pt x="52754" y="203214"/>
                  </a:lnTo>
                  <a:lnTo>
                    <a:pt x="65666" y="162578"/>
                  </a:lnTo>
                  <a:lnTo>
                    <a:pt x="69408" y="120306"/>
                  </a:lnTo>
                  <a:lnTo>
                    <a:pt x="63838" y="78030"/>
                  </a:lnTo>
                  <a:lnTo>
                    <a:pt x="48810" y="37384"/>
                  </a:lnTo>
                  <a:lnTo>
                    <a:pt x="24180" y="0"/>
                  </a:lnTo>
                </a:path>
              </a:pathLst>
            </a:custGeom>
            <a:ln w="44284">
              <a:solidFill>
                <a:srgbClr val="15395F"/>
              </a:solidFill>
            </a:ln>
          </p:spPr>
          <p:txBody>
            <a:bodyPr wrap="square" lIns="0" tIns="0" rIns="0" bIns="0" rtlCol="0"/>
            <a:lstStyle/>
            <a:p>
              <a:endParaRPr/>
            </a:p>
          </p:txBody>
        </p:sp>
        <p:sp>
          <p:nvSpPr>
            <p:cNvPr id="174" name="object 174"/>
            <p:cNvSpPr/>
            <p:nvPr/>
          </p:nvSpPr>
          <p:spPr>
            <a:xfrm>
              <a:off x="9379140" y="8721902"/>
              <a:ext cx="538480" cy="410209"/>
            </a:xfrm>
            <a:custGeom>
              <a:avLst/>
              <a:gdLst/>
              <a:ahLst/>
              <a:cxnLst/>
              <a:rect l="l" t="t" r="r" b="b"/>
              <a:pathLst>
                <a:path w="538479" h="410209">
                  <a:moveTo>
                    <a:pt x="59893" y="56578"/>
                  </a:moveTo>
                  <a:lnTo>
                    <a:pt x="39471" y="20878"/>
                  </a:lnTo>
                  <a:lnTo>
                    <a:pt x="37147" y="19799"/>
                  </a:lnTo>
                  <a:lnTo>
                    <a:pt x="36182" y="19024"/>
                  </a:lnTo>
                  <a:lnTo>
                    <a:pt x="30276" y="19138"/>
                  </a:lnTo>
                  <a:lnTo>
                    <a:pt x="27152" y="23850"/>
                  </a:lnTo>
                  <a:lnTo>
                    <a:pt x="34023" y="36487"/>
                  </a:lnTo>
                  <a:lnTo>
                    <a:pt x="38646" y="44627"/>
                  </a:lnTo>
                  <a:lnTo>
                    <a:pt x="43434" y="52666"/>
                  </a:lnTo>
                  <a:lnTo>
                    <a:pt x="49682" y="62572"/>
                  </a:lnTo>
                  <a:lnTo>
                    <a:pt x="54152" y="62496"/>
                  </a:lnTo>
                  <a:lnTo>
                    <a:pt x="57137" y="63360"/>
                  </a:lnTo>
                  <a:lnTo>
                    <a:pt x="57785" y="60350"/>
                  </a:lnTo>
                  <a:lnTo>
                    <a:pt x="59893" y="56578"/>
                  </a:lnTo>
                  <a:close/>
                </a:path>
                <a:path w="538479" h="410209">
                  <a:moveTo>
                    <a:pt x="98691" y="37325"/>
                  </a:moveTo>
                  <a:lnTo>
                    <a:pt x="98005" y="31356"/>
                  </a:lnTo>
                  <a:lnTo>
                    <a:pt x="98005" y="25488"/>
                  </a:lnTo>
                  <a:lnTo>
                    <a:pt x="98005" y="19634"/>
                  </a:lnTo>
                  <a:lnTo>
                    <a:pt x="98653" y="13665"/>
                  </a:lnTo>
                  <a:lnTo>
                    <a:pt x="97282" y="5080"/>
                  </a:lnTo>
                  <a:lnTo>
                    <a:pt x="94018" y="2641"/>
                  </a:lnTo>
                  <a:lnTo>
                    <a:pt x="92011" y="0"/>
                  </a:lnTo>
                  <a:lnTo>
                    <a:pt x="89763" y="2476"/>
                  </a:lnTo>
                  <a:lnTo>
                    <a:pt x="85699" y="4838"/>
                  </a:lnTo>
                  <a:lnTo>
                    <a:pt x="85166" y="16408"/>
                  </a:lnTo>
                  <a:lnTo>
                    <a:pt x="85039" y="25387"/>
                  </a:lnTo>
                  <a:lnTo>
                    <a:pt x="85166" y="34366"/>
                  </a:lnTo>
                  <a:lnTo>
                    <a:pt x="85648" y="45808"/>
                  </a:lnTo>
                  <a:lnTo>
                    <a:pt x="89408" y="48082"/>
                  </a:lnTo>
                  <a:lnTo>
                    <a:pt x="91490" y="50444"/>
                  </a:lnTo>
                  <a:lnTo>
                    <a:pt x="93662" y="47980"/>
                  </a:lnTo>
                  <a:lnTo>
                    <a:pt x="97243" y="45770"/>
                  </a:lnTo>
                  <a:lnTo>
                    <a:pt x="98691" y="37325"/>
                  </a:lnTo>
                  <a:close/>
                </a:path>
                <a:path w="538479" h="410209">
                  <a:moveTo>
                    <a:pt x="122770" y="104101"/>
                  </a:moveTo>
                  <a:lnTo>
                    <a:pt x="120345" y="91821"/>
                  </a:lnTo>
                  <a:lnTo>
                    <a:pt x="113690" y="81902"/>
                  </a:lnTo>
                  <a:lnTo>
                    <a:pt x="103708" y="75247"/>
                  </a:lnTo>
                  <a:lnTo>
                    <a:pt x="91338" y="72809"/>
                  </a:lnTo>
                  <a:lnTo>
                    <a:pt x="79286" y="75247"/>
                  </a:lnTo>
                  <a:lnTo>
                    <a:pt x="69456" y="81889"/>
                  </a:lnTo>
                  <a:lnTo>
                    <a:pt x="62865" y="91732"/>
                  </a:lnTo>
                  <a:lnTo>
                    <a:pt x="60515" y="103759"/>
                  </a:lnTo>
                  <a:lnTo>
                    <a:pt x="63042" y="116179"/>
                  </a:lnTo>
                  <a:lnTo>
                    <a:pt x="69748" y="126225"/>
                  </a:lnTo>
                  <a:lnTo>
                    <a:pt x="79654" y="132905"/>
                  </a:lnTo>
                  <a:lnTo>
                    <a:pt x="91782" y="135242"/>
                  </a:lnTo>
                  <a:lnTo>
                    <a:pt x="103784" y="132676"/>
                  </a:lnTo>
                  <a:lnTo>
                    <a:pt x="113652" y="125920"/>
                  </a:lnTo>
                  <a:lnTo>
                    <a:pt x="120319" y="116052"/>
                  </a:lnTo>
                  <a:lnTo>
                    <a:pt x="122770" y="104101"/>
                  </a:lnTo>
                  <a:close/>
                </a:path>
                <a:path w="538479" h="410209">
                  <a:moveTo>
                    <a:pt x="148996" y="231736"/>
                  </a:moveTo>
                  <a:lnTo>
                    <a:pt x="137972" y="154584"/>
                  </a:lnTo>
                  <a:lnTo>
                    <a:pt x="131699" y="147942"/>
                  </a:lnTo>
                  <a:lnTo>
                    <a:pt x="104635" y="147510"/>
                  </a:lnTo>
                  <a:lnTo>
                    <a:pt x="51320" y="147586"/>
                  </a:lnTo>
                  <a:lnTo>
                    <a:pt x="31762" y="108762"/>
                  </a:lnTo>
                  <a:lnTo>
                    <a:pt x="27228" y="102362"/>
                  </a:lnTo>
                  <a:lnTo>
                    <a:pt x="21691" y="98679"/>
                  </a:lnTo>
                  <a:lnTo>
                    <a:pt x="15443" y="97777"/>
                  </a:lnTo>
                  <a:lnTo>
                    <a:pt x="8763" y="99771"/>
                  </a:lnTo>
                  <a:lnTo>
                    <a:pt x="3251" y="104000"/>
                  </a:lnTo>
                  <a:lnTo>
                    <a:pt x="292" y="109613"/>
                  </a:lnTo>
                  <a:lnTo>
                    <a:pt x="0" y="116293"/>
                  </a:lnTo>
                  <a:lnTo>
                    <a:pt x="2463" y="123698"/>
                  </a:lnTo>
                  <a:lnTo>
                    <a:pt x="40640" y="199263"/>
                  </a:lnTo>
                  <a:lnTo>
                    <a:pt x="47891" y="212801"/>
                  </a:lnTo>
                  <a:lnTo>
                    <a:pt x="50927" y="219697"/>
                  </a:lnTo>
                  <a:lnTo>
                    <a:pt x="52679" y="226758"/>
                  </a:lnTo>
                  <a:lnTo>
                    <a:pt x="57518" y="266255"/>
                  </a:lnTo>
                  <a:lnTo>
                    <a:pt x="62039" y="305803"/>
                  </a:lnTo>
                  <a:lnTo>
                    <a:pt x="70497" y="384975"/>
                  </a:lnTo>
                  <a:lnTo>
                    <a:pt x="72390" y="399288"/>
                  </a:lnTo>
                  <a:lnTo>
                    <a:pt x="75907" y="406768"/>
                  </a:lnTo>
                  <a:lnTo>
                    <a:pt x="83527" y="409498"/>
                  </a:lnTo>
                  <a:lnTo>
                    <a:pt x="97751" y="409600"/>
                  </a:lnTo>
                  <a:lnTo>
                    <a:pt x="106845" y="409333"/>
                  </a:lnTo>
                  <a:lnTo>
                    <a:pt x="110185" y="406488"/>
                  </a:lnTo>
                  <a:lnTo>
                    <a:pt x="125450" y="256857"/>
                  </a:lnTo>
                  <a:lnTo>
                    <a:pt x="138798" y="254101"/>
                  </a:lnTo>
                  <a:lnTo>
                    <a:pt x="145567" y="249389"/>
                  </a:lnTo>
                  <a:lnTo>
                    <a:pt x="148958" y="241973"/>
                  </a:lnTo>
                  <a:lnTo>
                    <a:pt x="148996" y="231736"/>
                  </a:lnTo>
                  <a:close/>
                </a:path>
                <a:path w="538479" h="410209">
                  <a:moveTo>
                    <a:pt x="155536" y="24676"/>
                  </a:moveTo>
                  <a:lnTo>
                    <a:pt x="153911" y="22936"/>
                  </a:lnTo>
                  <a:lnTo>
                    <a:pt x="152222" y="19659"/>
                  </a:lnTo>
                  <a:lnTo>
                    <a:pt x="147866" y="19596"/>
                  </a:lnTo>
                  <a:lnTo>
                    <a:pt x="144094" y="21120"/>
                  </a:lnTo>
                  <a:lnTo>
                    <a:pt x="138239" y="30492"/>
                  </a:lnTo>
                  <a:lnTo>
                    <a:pt x="123113" y="56527"/>
                  </a:lnTo>
                  <a:lnTo>
                    <a:pt x="121805" y="60413"/>
                  </a:lnTo>
                  <a:lnTo>
                    <a:pt x="131229" y="66014"/>
                  </a:lnTo>
                  <a:lnTo>
                    <a:pt x="134175" y="62903"/>
                  </a:lnTo>
                  <a:lnTo>
                    <a:pt x="153733" y="28854"/>
                  </a:lnTo>
                  <a:lnTo>
                    <a:pt x="154406" y="27114"/>
                  </a:lnTo>
                  <a:lnTo>
                    <a:pt x="155536" y="24676"/>
                  </a:lnTo>
                  <a:close/>
                </a:path>
                <a:path w="538479" h="410209">
                  <a:moveTo>
                    <a:pt x="252933" y="56578"/>
                  </a:moveTo>
                  <a:lnTo>
                    <a:pt x="232511" y="20878"/>
                  </a:lnTo>
                  <a:lnTo>
                    <a:pt x="230187" y="19799"/>
                  </a:lnTo>
                  <a:lnTo>
                    <a:pt x="229222" y="19024"/>
                  </a:lnTo>
                  <a:lnTo>
                    <a:pt x="223316" y="19138"/>
                  </a:lnTo>
                  <a:lnTo>
                    <a:pt x="220192" y="23850"/>
                  </a:lnTo>
                  <a:lnTo>
                    <a:pt x="227063" y="36487"/>
                  </a:lnTo>
                  <a:lnTo>
                    <a:pt x="231686" y="44627"/>
                  </a:lnTo>
                  <a:lnTo>
                    <a:pt x="236474" y="52666"/>
                  </a:lnTo>
                  <a:lnTo>
                    <a:pt x="242722" y="62572"/>
                  </a:lnTo>
                  <a:lnTo>
                    <a:pt x="247192" y="62496"/>
                  </a:lnTo>
                  <a:lnTo>
                    <a:pt x="250177" y="63360"/>
                  </a:lnTo>
                  <a:lnTo>
                    <a:pt x="250825" y="60350"/>
                  </a:lnTo>
                  <a:lnTo>
                    <a:pt x="252933" y="56578"/>
                  </a:lnTo>
                  <a:close/>
                </a:path>
                <a:path w="538479" h="410209">
                  <a:moveTo>
                    <a:pt x="291731" y="37325"/>
                  </a:moveTo>
                  <a:lnTo>
                    <a:pt x="291045" y="31356"/>
                  </a:lnTo>
                  <a:lnTo>
                    <a:pt x="291045" y="25488"/>
                  </a:lnTo>
                  <a:lnTo>
                    <a:pt x="291045" y="19634"/>
                  </a:lnTo>
                  <a:lnTo>
                    <a:pt x="291693" y="13665"/>
                  </a:lnTo>
                  <a:lnTo>
                    <a:pt x="290322" y="5080"/>
                  </a:lnTo>
                  <a:lnTo>
                    <a:pt x="287058" y="2641"/>
                  </a:lnTo>
                  <a:lnTo>
                    <a:pt x="285051" y="0"/>
                  </a:lnTo>
                  <a:lnTo>
                    <a:pt x="282803" y="2476"/>
                  </a:lnTo>
                  <a:lnTo>
                    <a:pt x="278739" y="4838"/>
                  </a:lnTo>
                  <a:lnTo>
                    <a:pt x="278206" y="16408"/>
                  </a:lnTo>
                  <a:lnTo>
                    <a:pt x="278079" y="25387"/>
                  </a:lnTo>
                  <a:lnTo>
                    <a:pt x="278206" y="34366"/>
                  </a:lnTo>
                  <a:lnTo>
                    <a:pt x="278688" y="45808"/>
                  </a:lnTo>
                  <a:lnTo>
                    <a:pt x="282448" y="48082"/>
                  </a:lnTo>
                  <a:lnTo>
                    <a:pt x="284530" y="50444"/>
                  </a:lnTo>
                  <a:lnTo>
                    <a:pt x="286702" y="47980"/>
                  </a:lnTo>
                  <a:lnTo>
                    <a:pt x="290271" y="45770"/>
                  </a:lnTo>
                  <a:lnTo>
                    <a:pt x="291731" y="37325"/>
                  </a:lnTo>
                  <a:close/>
                </a:path>
                <a:path w="538479" h="410209">
                  <a:moveTo>
                    <a:pt x="315823" y="104101"/>
                  </a:moveTo>
                  <a:lnTo>
                    <a:pt x="313385" y="91821"/>
                  </a:lnTo>
                  <a:lnTo>
                    <a:pt x="306730" y="81902"/>
                  </a:lnTo>
                  <a:lnTo>
                    <a:pt x="296748" y="75247"/>
                  </a:lnTo>
                  <a:lnTo>
                    <a:pt x="284391" y="72809"/>
                  </a:lnTo>
                  <a:lnTo>
                    <a:pt x="272326" y="75247"/>
                  </a:lnTo>
                  <a:lnTo>
                    <a:pt x="262496" y="81889"/>
                  </a:lnTo>
                  <a:lnTo>
                    <a:pt x="255905" y="91732"/>
                  </a:lnTo>
                  <a:lnTo>
                    <a:pt x="253568" y="103759"/>
                  </a:lnTo>
                  <a:lnTo>
                    <a:pt x="256095" y="116179"/>
                  </a:lnTo>
                  <a:lnTo>
                    <a:pt x="262801" y="126225"/>
                  </a:lnTo>
                  <a:lnTo>
                    <a:pt x="272707" y="132905"/>
                  </a:lnTo>
                  <a:lnTo>
                    <a:pt x="284835" y="135242"/>
                  </a:lnTo>
                  <a:lnTo>
                    <a:pt x="296824" y="132676"/>
                  </a:lnTo>
                  <a:lnTo>
                    <a:pt x="306692" y="125920"/>
                  </a:lnTo>
                  <a:lnTo>
                    <a:pt x="313359" y="116052"/>
                  </a:lnTo>
                  <a:lnTo>
                    <a:pt x="315823" y="104101"/>
                  </a:lnTo>
                  <a:close/>
                </a:path>
                <a:path w="538479" h="410209">
                  <a:moveTo>
                    <a:pt x="342036" y="231736"/>
                  </a:moveTo>
                  <a:lnTo>
                    <a:pt x="331012" y="154584"/>
                  </a:lnTo>
                  <a:lnTo>
                    <a:pt x="324726" y="147942"/>
                  </a:lnTo>
                  <a:lnTo>
                    <a:pt x="297675" y="147510"/>
                  </a:lnTo>
                  <a:lnTo>
                    <a:pt x="244360" y="147586"/>
                  </a:lnTo>
                  <a:lnTo>
                    <a:pt x="224802" y="108762"/>
                  </a:lnTo>
                  <a:lnTo>
                    <a:pt x="220268" y="102362"/>
                  </a:lnTo>
                  <a:lnTo>
                    <a:pt x="214731" y="98679"/>
                  </a:lnTo>
                  <a:lnTo>
                    <a:pt x="208483" y="97777"/>
                  </a:lnTo>
                  <a:lnTo>
                    <a:pt x="201803" y="99771"/>
                  </a:lnTo>
                  <a:lnTo>
                    <a:pt x="196291" y="104000"/>
                  </a:lnTo>
                  <a:lnTo>
                    <a:pt x="193332" y="109613"/>
                  </a:lnTo>
                  <a:lnTo>
                    <a:pt x="193040" y="116293"/>
                  </a:lnTo>
                  <a:lnTo>
                    <a:pt x="195491" y="123698"/>
                  </a:lnTo>
                  <a:lnTo>
                    <a:pt x="233680" y="199263"/>
                  </a:lnTo>
                  <a:lnTo>
                    <a:pt x="240944" y="212801"/>
                  </a:lnTo>
                  <a:lnTo>
                    <a:pt x="243967" y="219697"/>
                  </a:lnTo>
                  <a:lnTo>
                    <a:pt x="245719" y="226758"/>
                  </a:lnTo>
                  <a:lnTo>
                    <a:pt x="250571" y="266255"/>
                  </a:lnTo>
                  <a:lnTo>
                    <a:pt x="255092" y="305803"/>
                  </a:lnTo>
                  <a:lnTo>
                    <a:pt x="263537" y="384975"/>
                  </a:lnTo>
                  <a:lnTo>
                    <a:pt x="265442" y="399288"/>
                  </a:lnTo>
                  <a:lnTo>
                    <a:pt x="268960" y="406768"/>
                  </a:lnTo>
                  <a:lnTo>
                    <a:pt x="276580" y="409498"/>
                  </a:lnTo>
                  <a:lnTo>
                    <a:pt x="290791" y="409600"/>
                  </a:lnTo>
                  <a:lnTo>
                    <a:pt x="299885" y="409333"/>
                  </a:lnTo>
                  <a:lnTo>
                    <a:pt x="303225" y="406488"/>
                  </a:lnTo>
                  <a:lnTo>
                    <a:pt x="318490" y="256857"/>
                  </a:lnTo>
                  <a:lnTo>
                    <a:pt x="331838" y="254101"/>
                  </a:lnTo>
                  <a:lnTo>
                    <a:pt x="338620" y="249389"/>
                  </a:lnTo>
                  <a:lnTo>
                    <a:pt x="341998" y="241973"/>
                  </a:lnTo>
                  <a:lnTo>
                    <a:pt x="342036" y="231736"/>
                  </a:lnTo>
                  <a:close/>
                </a:path>
                <a:path w="538479" h="410209">
                  <a:moveTo>
                    <a:pt x="348576" y="24676"/>
                  </a:moveTo>
                  <a:lnTo>
                    <a:pt x="346951" y="22936"/>
                  </a:lnTo>
                  <a:lnTo>
                    <a:pt x="345262" y="19659"/>
                  </a:lnTo>
                  <a:lnTo>
                    <a:pt x="340906" y="19596"/>
                  </a:lnTo>
                  <a:lnTo>
                    <a:pt x="337134" y="21120"/>
                  </a:lnTo>
                  <a:lnTo>
                    <a:pt x="331292" y="30492"/>
                  </a:lnTo>
                  <a:lnTo>
                    <a:pt x="316153" y="56527"/>
                  </a:lnTo>
                  <a:lnTo>
                    <a:pt x="314845" y="60413"/>
                  </a:lnTo>
                  <a:lnTo>
                    <a:pt x="324269" y="66014"/>
                  </a:lnTo>
                  <a:lnTo>
                    <a:pt x="327215" y="62903"/>
                  </a:lnTo>
                  <a:lnTo>
                    <a:pt x="346773" y="28854"/>
                  </a:lnTo>
                  <a:lnTo>
                    <a:pt x="347433" y="27114"/>
                  </a:lnTo>
                  <a:lnTo>
                    <a:pt x="348576" y="24676"/>
                  </a:lnTo>
                  <a:close/>
                </a:path>
                <a:path w="538479" h="410209">
                  <a:moveTo>
                    <a:pt x="442315" y="56578"/>
                  </a:moveTo>
                  <a:lnTo>
                    <a:pt x="421894" y="20878"/>
                  </a:lnTo>
                  <a:lnTo>
                    <a:pt x="419569" y="19799"/>
                  </a:lnTo>
                  <a:lnTo>
                    <a:pt x="418604" y="19024"/>
                  </a:lnTo>
                  <a:lnTo>
                    <a:pt x="412699" y="19138"/>
                  </a:lnTo>
                  <a:lnTo>
                    <a:pt x="409575" y="23850"/>
                  </a:lnTo>
                  <a:lnTo>
                    <a:pt x="416445" y="36487"/>
                  </a:lnTo>
                  <a:lnTo>
                    <a:pt x="421068" y="44627"/>
                  </a:lnTo>
                  <a:lnTo>
                    <a:pt x="425856" y="52666"/>
                  </a:lnTo>
                  <a:lnTo>
                    <a:pt x="432104" y="62572"/>
                  </a:lnTo>
                  <a:lnTo>
                    <a:pt x="436575" y="62496"/>
                  </a:lnTo>
                  <a:lnTo>
                    <a:pt x="439559" y="63360"/>
                  </a:lnTo>
                  <a:lnTo>
                    <a:pt x="440207" y="60350"/>
                  </a:lnTo>
                  <a:lnTo>
                    <a:pt x="442315" y="56578"/>
                  </a:lnTo>
                  <a:close/>
                </a:path>
                <a:path w="538479" h="410209">
                  <a:moveTo>
                    <a:pt x="481114" y="37325"/>
                  </a:moveTo>
                  <a:lnTo>
                    <a:pt x="480428" y="31356"/>
                  </a:lnTo>
                  <a:lnTo>
                    <a:pt x="480428" y="25488"/>
                  </a:lnTo>
                  <a:lnTo>
                    <a:pt x="480428" y="19634"/>
                  </a:lnTo>
                  <a:lnTo>
                    <a:pt x="481076" y="13665"/>
                  </a:lnTo>
                  <a:lnTo>
                    <a:pt x="479704" y="5080"/>
                  </a:lnTo>
                  <a:lnTo>
                    <a:pt x="476440" y="2641"/>
                  </a:lnTo>
                  <a:lnTo>
                    <a:pt x="474433" y="0"/>
                  </a:lnTo>
                  <a:lnTo>
                    <a:pt x="472186" y="2476"/>
                  </a:lnTo>
                  <a:lnTo>
                    <a:pt x="468122" y="4838"/>
                  </a:lnTo>
                  <a:lnTo>
                    <a:pt x="467588" y="16408"/>
                  </a:lnTo>
                  <a:lnTo>
                    <a:pt x="467474" y="25387"/>
                  </a:lnTo>
                  <a:lnTo>
                    <a:pt x="467588" y="34366"/>
                  </a:lnTo>
                  <a:lnTo>
                    <a:pt x="468071" y="45808"/>
                  </a:lnTo>
                  <a:lnTo>
                    <a:pt x="471830" y="48082"/>
                  </a:lnTo>
                  <a:lnTo>
                    <a:pt x="473913" y="50444"/>
                  </a:lnTo>
                  <a:lnTo>
                    <a:pt x="476084" y="47980"/>
                  </a:lnTo>
                  <a:lnTo>
                    <a:pt x="479653" y="45770"/>
                  </a:lnTo>
                  <a:lnTo>
                    <a:pt x="481114" y="37325"/>
                  </a:lnTo>
                  <a:close/>
                </a:path>
                <a:path w="538479" h="410209">
                  <a:moveTo>
                    <a:pt x="505206" y="104101"/>
                  </a:moveTo>
                  <a:lnTo>
                    <a:pt x="502780" y="91821"/>
                  </a:lnTo>
                  <a:lnTo>
                    <a:pt x="496112" y="81902"/>
                  </a:lnTo>
                  <a:lnTo>
                    <a:pt x="486130" y="75247"/>
                  </a:lnTo>
                  <a:lnTo>
                    <a:pt x="473773" y="72809"/>
                  </a:lnTo>
                  <a:lnTo>
                    <a:pt x="461721" y="75247"/>
                  </a:lnTo>
                  <a:lnTo>
                    <a:pt x="451891" y="81889"/>
                  </a:lnTo>
                  <a:lnTo>
                    <a:pt x="445287" y="91732"/>
                  </a:lnTo>
                  <a:lnTo>
                    <a:pt x="442950" y="103759"/>
                  </a:lnTo>
                  <a:lnTo>
                    <a:pt x="445477" y="116179"/>
                  </a:lnTo>
                  <a:lnTo>
                    <a:pt x="452183" y="126225"/>
                  </a:lnTo>
                  <a:lnTo>
                    <a:pt x="462089" y="132905"/>
                  </a:lnTo>
                  <a:lnTo>
                    <a:pt x="474218" y="135242"/>
                  </a:lnTo>
                  <a:lnTo>
                    <a:pt x="486219" y="132676"/>
                  </a:lnTo>
                  <a:lnTo>
                    <a:pt x="496074" y="125920"/>
                  </a:lnTo>
                  <a:lnTo>
                    <a:pt x="502742" y="116052"/>
                  </a:lnTo>
                  <a:lnTo>
                    <a:pt x="505206" y="104101"/>
                  </a:lnTo>
                  <a:close/>
                </a:path>
                <a:path w="538479" h="410209">
                  <a:moveTo>
                    <a:pt x="531418" y="231736"/>
                  </a:moveTo>
                  <a:lnTo>
                    <a:pt x="520395" y="154584"/>
                  </a:lnTo>
                  <a:lnTo>
                    <a:pt x="514108" y="147942"/>
                  </a:lnTo>
                  <a:lnTo>
                    <a:pt x="487057" y="147510"/>
                  </a:lnTo>
                  <a:lnTo>
                    <a:pt x="433743" y="147586"/>
                  </a:lnTo>
                  <a:lnTo>
                    <a:pt x="414185" y="108762"/>
                  </a:lnTo>
                  <a:lnTo>
                    <a:pt x="409651" y="102362"/>
                  </a:lnTo>
                  <a:lnTo>
                    <a:pt x="404114" y="98679"/>
                  </a:lnTo>
                  <a:lnTo>
                    <a:pt x="397865" y="97777"/>
                  </a:lnTo>
                  <a:lnTo>
                    <a:pt x="391185" y="99771"/>
                  </a:lnTo>
                  <a:lnTo>
                    <a:pt x="385673" y="104000"/>
                  </a:lnTo>
                  <a:lnTo>
                    <a:pt x="382714" y="109613"/>
                  </a:lnTo>
                  <a:lnTo>
                    <a:pt x="382422" y="116293"/>
                  </a:lnTo>
                  <a:lnTo>
                    <a:pt x="384873" y="123698"/>
                  </a:lnTo>
                  <a:lnTo>
                    <a:pt x="423062" y="199263"/>
                  </a:lnTo>
                  <a:lnTo>
                    <a:pt x="430314" y="212801"/>
                  </a:lnTo>
                  <a:lnTo>
                    <a:pt x="433349" y="219697"/>
                  </a:lnTo>
                  <a:lnTo>
                    <a:pt x="435102" y="226758"/>
                  </a:lnTo>
                  <a:lnTo>
                    <a:pt x="439953" y="266255"/>
                  </a:lnTo>
                  <a:lnTo>
                    <a:pt x="444474" y="305803"/>
                  </a:lnTo>
                  <a:lnTo>
                    <a:pt x="452920" y="384975"/>
                  </a:lnTo>
                  <a:lnTo>
                    <a:pt x="454825" y="399288"/>
                  </a:lnTo>
                  <a:lnTo>
                    <a:pt x="458343" y="406768"/>
                  </a:lnTo>
                  <a:lnTo>
                    <a:pt x="465963" y="409498"/>
                  </a:lnTo>
                  <a:lnTo>
                    <a:pt x="480174" y="409600"/>
                  </a:lnTo>
                  <a:lnTo>
                    <a:pt x="489267" y="409333"/>
                  </a:lnTo>
                  <a:lnTo>
                    <a:pt x="492607" y="406488"/>
                  </a:lnTo>
                  <a:lnTo>
                    <a:pt x="507873" y="256857"/>
                  </a:lnTo>
                  <a:lnTo>
                    <a:pt x="521220" y="254101"/>
                  </a:lnTo>
                  <a:lnTo>
                    <a:pt x="528002" y="249389"/>
                  </a:lnTo>
                  <a:lnTo>
                    <a:pt x="531380" y="241973"/>
                  </a:lnTo>
                  <a:lnTo>
                    <a:pt x="531418" y="231736"/>
                  </a:lnTo>
                  <a:close/>
                </a:path>
                <a:path w="538479" h="410209">
                  <a:moveTo>
                    <a:pt x="537959" y="24676"/>
                  </a:moveTo>
                  <a:lnTo>
                    <a:pt x="536333" y="22936"/>
                  </a:lnTo>
                  <a:lnTo>
                    <a:pt x="534644" y="19659"/>
                  </a:lnTo>
                  <a:lnTo>
                    <a:pt x="530288" y="19596"/>
                  </a:lnTo>
                  <a:lnTo>
                    <a:pt x="526516" y="21120"/>
                  </a:lnTo>
                  <a:lnTo>
                    <a:pt x="520674" y="30492"/>
                  </a:lnTo>
                  <a:lnTo>
                    <a:pt x="505536" y="56527"/>
                  </a:lnTo>
                  <a:lnTo>
                    <a:pt x="504228" y="60413"/>
                  </a:lnTo>
                  <a:lnTo>
                    <a:pt x="513651" y="66014"/>
                  </a:lnTo>
                  <a:lnTo>
                    <a:pt x="516597" y="62903"/>
                  </a:lnTo>
                  <a:lnTo>
                    <a:pt x="536155" y="28854"/>
                  </a:lnTo>
                  <a:lnTo>
                    <a:pt x="536816" y="27114"/>
                  </a:lnTo>
                  <a:lnTo>
                    <a:pt x="537959" y="24676"/>
                  </a:lnTo>
                  <a:close/>
                </a:path>
              </a:pathLst>
            </a:custGeom>
            <a:solidFill>
              <a:srgbClr val="15395F"/>
            </a:solidFill>
          </p:spPr>
          <p:txBody>
            <a:bodyPr wrap="square" lIns="0" tIns="0" rIns="0" bIns="0" rtlCol="0"/>
            <a:lstStyle/>
            <a:p>
              <a:endParaRPr/>
            </a:p>
          </p:txBody>
        </p:sp>
        <p:pic>
          <p:nvPicPr>
            <p:cNvPr id="175" name="object 175"/>
            <p:cNvPicPr/>
            <p:nvPr/>
          </p:nvPicPr>
          <p:blipFill>
            <a:blip r:embed="rId22" cstate="print"/>
            <a:stretch>
              <a:fillRect/>
            </a:stretch>
          </p:blipFill>
          <p:spPr>
            <a:xfrm>
              <a:off x="1724266" y="4596565"/>
              <a:ext cx="886180" cy="927346"/>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22EE1DC279C0449B7CD8F705E3BC613" ma:contentTypeVersion="16" ma:contentTypeDescription="Crear nuevo documento." ma:contentTypeScope="" ma:versionID="72abc3d0a6e7fbbfb9ac73c0b6a0a2bd">
  <xsd:schema xmlns:xsd="http://www.w3.org/2001/XMLSchema" xmlns:xs="http://www.w3.org/2001/XMLSchema" xmlns:p="http://schemas.microsoft.com/office/2006/metadata/properties" xmlns:ns2="fe7cddd2-b1d7-4df5-ae51-005acd2caab2" xmlns:ns3="4f2ad44c-21a4-40c9-bf2c-4fca38e80ef7" targetNamespace="http://schemas.microsoft.com/office/2006/metadata/properties" ma:root="true" ma:fieldsID="3be630bcaab90e226690421ef6b8c56b" ns2:_="" ns3:_="">
    <xsd:import namespace="fe7cddd2-b1d7-4df5-ae51-005acd2caab2"/>
    <xsd:import namespace="4f2ad44c-21a4-40c9-bf2c-4fca38e80e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7cddd2-b1d7-4df5-ae51-005acd2ca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dcd48778-d241-4fab-8620-7a2a88beea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2ad44c-21a4-40c9-bf2c-4fca38e80ef7"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ea09419b-c052-4619-a9c9-ab962c92703b}" ma:internalName="TaxCatchAll" ma:showField="CatchAllData" ma:web="4f2ad44c-21a4-40c9-bf2c-4fca38e80e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2ad44c-21a4-40c9-bf2c-4fca38e80ef7" xsi:nil="true"/>
    <lcf76f155ced4ddcb4097134ff3c332f xmlns="fe7cddd2-b1d7-4df5-ae51-005acd2caab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F12C6D-1EEE-4354-812B-D85873770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7cddd2-b1d7-4df5-ae51-005acd2caab2"/>
    <ds:schemaRef ds:uri="4f2ad44c-21a4-40c9-bf2c-4fca38e80e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156A2D-870D-4B2C-BEC5-EB84516866BB}">
  <ds:schemaRefs>
    <ds:schemaRef ds:uri="http://schemas.microsoft.com/office/2006/metadata/properties"/>
    <ds:schemaRef ds:uri="http://schemas.microsoft.com/office/infopath/2007/PartnerControls"/>
    <ds:schemaRef ds:uri="4f2ad44c-21a4-40c9-bf2c-4fca38e80ef7"/>
    <ds:schemaRef ds:uri="fe7cddd2-b1d7-4df5-ae51-005acd2caab2"/>
  </ds:schemaRefs>
</ds:datastoreItem>
</file>

<file path=customXml/itemProps3.xml><?xml version="1.0" encoding="utf-8"?>
<ds:datastoreItem xmlns:ds="http://schemas.openxmlformats.org/officeDocument/2006/customXml" ds:itemID="{FDF88B77-3A22-49AC-AA53-353B05758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TotalTime>
  <Words>3157</Words>
  <Application>Microsoft Office PowerPoint</Application>
  <PresentationFormat>Personalizado</PresentationFormat>
  <Paragraphs>845</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Arial MT</vt:lpstr>
      <vt:lpstr>Calibri</vt:lpstr>
      <vt:lpstr>Open Sans</vt:lpstr>
      <vt:lpstr>Raleway</vt:lpstr>
      <vt:lpstr>Times New Roman</vt:lpstr>
      <vt:lpstr>Office Theme</vt:lpstr>
      <vt:lpstr>Presentación de PowerPoint</vt:lpstr>
      <vt:lpstr>Misión de Ashoka según estatutos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Anke Kessler</cp:lastModifiedBy>
  <cp:revision>4</cp:revision>
  <dcterms:created xsi:type="dcterms:W3CDTF">2021-05-19T20:04:58Z</dcterms:created>
  <dcterms:modified xsi:type="dcterms:W3CDTF">2022-09-23T19:48:24Z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2021-05-19T00:00:00Z</vt:filetime>
  </property>
  <property fmtid="{D5CDD505-2E9C-101B-9397-08002B2CF9AE}" pid="3" name="ContentTypeId">
    <vt:lpwstr>0x010100E22EE1DC279C0449B7CD8F705E3BC613</vt:lpwstr>
  </property>
  <property fmtid="{D5CDD505-2E9C-101B-9397-08002B2CF9AE}" pid="4" name="MediaServiceImageTags">
    <vt:lpwstr/>
  </property>
</Properties>
</file>