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69" r:id="rId4"/>
    <p:sldId id="270" r:id="rId5"/>
    <p:sldId id="260" r:id="rId6"/>
    <p:sldId id="261" r:id="rId7"/>
    <p:sldId id="262" r:id="rId8"/>
    <p:sldId id="263" r:id="rId9"/>
    <p:sldId id="264" r:id="rId10"/>
    <p:sldId id="271" r:id="rId11"/>
    <p:sldId id="274" r:id="rId12"/>
    <p:sldId id="265" r:id="rId13"/>
    <p:sldId id="266" r:id="rId14"/>
    <p:sldId id="267" r:id="rId15"/>
    <p:sldId id="268" r:id="rId16"/>
  </p:sldIdLst>
  <p:sldSz cx="12192000" cy="6858000"/>
  <p:notesSz cx="12192000" cy="6858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878" y="2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401561"/>
            <a:ext cx="12192000" cy="45643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1999" cy="685723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Wednesday, November 9,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482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73198" y="762507"/>
            <a:ext cx="7245603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49300" y="1417370"/>
            <a:ext cx="10693400" cy="1781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9.png"/><Relationship Id="rId5" Type="http://schemas.openxmlformats.org/officeDocument/2006/relationships/image" Target="../media/image24.jp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s/photo/140227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s/photo/155707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1.jp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1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jpg"/><Relationship Id="rId5" Type="http://schemas.openxmlformats.org/officeDocument/2006/relationships/image" Target="../media/image22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57147" y="1808608"/>
            <a:ext cx="6964007" cy="324603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750562" cy="685799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64845" y="4830317"/>
            <a:ext cx="15894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7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2400" b="1" spc="-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10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14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2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14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2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5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4845" y="5159502"/>
            <a:ext cx="30822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48335" algn="l"/>
                <a:tab pos="2271395" algn="l"/>
              </a:tabLst>
            </a:pPr>
            <a:r>
              <a:rPr sz="1600" spc="12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600" spc="2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Tahoma"/>
                <a:cs typeface="Tahoma"/>
              </a:rPr>
              <a:t>E	</a:t>
            </a:r>
            <a:r>
              <a:rPr sz="2400" b="1" spc="-4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2400" b="1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10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400" b="1" spc="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3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400" b="1" spc="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14" dirty="0">
                <a:solidFill>
                  <a:srgbClr val="FFFFFF"/>
                </a:solidFill>
                <a:latin typeface="Tahoma"/>
                <a:cs typeface="Tahoma"/>
              </a:rPr>
              <a:t>L	</a:t>
            </a:r>
            <a:r>
              <a:rPr sz="1600" spc="4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1600" spc="1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16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600" spc="2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3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600" spc="2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16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4845" y="5488685"/>
            <a:ext cx="3403600" cy="104965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  <a:tabLst>
                <a:tab pos="2609215" algn="l"/>
              </a:tabLst>
            </a:pPr>
            <a:r>
              <a:rPr sz="2400" b="1" spc="-4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5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0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2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19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N </a:t>
            </a:r>
            <a:r>
              <a:rPr sz="2400" b="1" spc="10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400" b="1" spc="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05" dirty="0">
                <a:solidFill>
                  <a:srgbClr val="FFFFFF"/>
                </a:solidFill>
                <a:latin typeface="Tahoma"/>
                <a:cs typeface="Tahoma"/>
              </a:rPr>
              <a:t>S	</a:t>
            </a:r>
            <a:r>
              <a:rPr sz="1600" spc="190" dirty="0">
                <a:solidFill>
                  <a:srgbClr val="FFFFFF"/>
                </a:solidFill>
                <a:latin typeface="Tahoma"/>
                <a:cs typeface="Tahoma"/>
              </a:rPr>
              <a:t>C </a:t>
            </a:r>
            <a:r>
              <a:rPr sz="1600" spc="225" dirty="0">
                <a:solidFill>
                  <a:srgbClr val="FFFFFF"/>
                </a:solidFill>
                <a:latin typeface="Tahoma"/>
                <a:cs typeface="Tahoma"/>
              </a:rPr>
              <a:t>O </a:t>
            </a:r>
            <a:r>
              <a:rPr sz="1600" spc="155" dirty="0">
                <a:solidFill>
                  <a:srgbClr val="FFFFFF"/>
                </a:solidFill>
                <a:latin typeface="Tahoma"/>
                <a:cs typeface="Tahoma"/>
              </a:rPr>
              <a:t>N </a:t>
            </a:r>
            <a:r>
              <a:rPr sz="1600" spc="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3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40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0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2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6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2400" b="1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10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4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2400" b="1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10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6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2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40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3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24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10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20" dirty="0">
                <a:solidFill>
                  <a:srgbClr val="FFFFFF"/>
                </a:solidFill>
                <a:latin typeface="Tahoma"/>
                <a:cs typeface="Tahoma"/>
              </a:rPr>
              <a:t>D  </a:t>
            </a:r>
            <a:r>
              <a:rPr sz="2400" b="1" spc="-40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N </a:t>
            </a:r>
            <a:r>
              <a:rPr sz="2400" b="1" spc="-7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2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14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2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6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2400" b="1" spc="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7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2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10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14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endParaRPr sz="2400">
              <a:latin typeface="Tahoma"/>
              <a:cs typeface="Tahoma"/>
            </a:endParaRP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3FB2CB86-C6FD-4EA3-AD18-3C57B66A01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" t="13268" r="18096" b="16732"/>
          <a:stretch/>
        </p:blipFill>
        <p:spPr>
          <a:xfrm>
            <a:off x="6943425" y="76200"/>
            <a:ext cx="1850819" cy="2242338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3DC2F68C-C440-4C24-94FC-1C38C67FB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3" t="17778" r="17339" b="15555"/>
          <a:stretch/>
        </p:blipFill>
        <p:spPr>
          <a:xfrm>
            <a:off x="8888346" y="87406"/>
            <a:ext cx="1506229" cy="2258026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B4C91A86-99FF-4B5E-BFFF-E63C430ABC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00" y="76200"/>
            <a:ext cx="3016987" cy="2258026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CCC28369-4940-4888-A83B-C50590C52C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2" t="28036" r="5847" b="10487"/>
          <a:stretch/>
        </p:blipFill>
        <p:spPr>
          <a:xfrm>
            <a:off x="6635879" y="4745309"/>
            <a:ext cx="3181949" cy="2032919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D6F37D9F-112F-498F-A670-7BC37CEA64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0" t="22222"/>
          <a:stretch/>
        </p:blipFill>
        <p:spPr>
          <a:xfrm>
            <a:off x="6943425" y="2424202"/>
            <a:ext cx="3231274" cy="2242338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9F24171F-7331-48D4-B649-5E3A441882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" r="19031" b="9987"/>
          <a:stretch/>
        </p:blipFill>
        <p:spPr>
          <a:xfrm>
            <a:off x="10251029" y="2421960"/>
            <a:ext cx="1864770" cy="2244579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59608FC8-706E-47E0-9D52-1AD36BBEA8A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9" t="10855" r="4394" b="66"/>
          <a:stretch/>
        </p:blipFill>
        <p:spPr>
          <a:xfrm>
            <a:off x="3848318" y="4740776"/>
            <a:ext cx="2689805" cy="2037453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FE1C3692-88BE-4505-8751-B6445DB6E78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21111"/>
          <a:stretch/>
        </p:blipFill>
        <p:spPr>
          <a:xfrm>
            <a:off x="3816942" y="2421961"/>
            <a:ext cx="3050153" cy="2226239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2A06AB64-300E-419F-AAC2-11DEE0B4F03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2" t="15556" r="18332" b="1110"/>
          <a:stretch/>
        </p:blipFill>
        <p:spPr>
          <a:xfrm>
            <a:off x="9870880" y="4751982"/>
            <a:ext cx="2244919" cy="2048980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ECF6299D-BBB5-480A-AF04-B09ED2E9C68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1" t="6666" r="14838"/>
          <a:stretch/>
        </p:blipFill>
        <p:spPr>
          <a:xfrm>
            <a:off x="10469270" y="87405"/>
            <a:ext cx="1646529" cy="225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67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14313" y="219651"/>
            <a:ext cx="1222731" cy="41184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3750562" cy="685799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64845" y="4830317"/>
            <a:ext cx="15894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7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2400" b="1" spc="-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10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14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2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14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2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5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4845" y="5159502"/>
            <a:ext cx="30822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48335" algn="l"/>
                <a:tab pos="2271395" algn="l"/>
              </a:tabLst>
            </a:pPr>
            <a:r>
              <a:rPr sz="1600" spc="12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600" spc="2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Tahoma"/>
                <a:cs typeface="Tahoma"/>
              </a:rPr>
              <a:t>E	</a:t>
            </a:r>
            <a:r>
              <a:rPr sz="2400" b="1" spc="-4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2400" b="1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10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400" b="1" spc="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3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400" b="1" spc="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14" dirty="0">
                <a:solidFill>
                  <a:srgbClr val="FFFFFF"/>
                </a:solidFill>
                <a:latin typeface="Tahoma"/>
                <a:cs typeface="Tahoma"/>
              </a:rPr>
              <a:t>L	</a:t>
            </a:r>
            <a:r>
              <a:rPr sz="1600" spc="4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1600" spc="1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16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600" spc="2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3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600" spc="2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16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4845" y="5488685"/>
            <a:ext cx="3403600" cy="104965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  <a:tabLst>
                <a:tab pos="2609215" algn="l"/>
              </a:tabLst>
            </a:pPr>
            <a:r>
              <a:rPr sz="2400" b="1" spc="-4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5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0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2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19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N </a:t>
            </a:r>
            <a:r>
              <a:rPr sz="2400" b="1" spc="10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400" b="1" spc="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05" dirty="0">
                <a:solidFill>
                  <a:srgbClr val="FFFFFF"/>
                </a:solidFill>
                <a:latin typeface="Tahoma"/>
                <a:cs typeface="Tahoma"/>
              </a:rPr>
              <a:t>S	</a:t>
            </a:r>
            <a:r>
              <a:rPr sz="1600" spc="190" dirty="0">
                <a:solidFill>
                  <a:srgbClr val="FFFFFF"/>
                </a:solidFill>
                <a:latin typeface="Tahoma"/>
                <a:cs typeface="Tahoma"/>
              </a:rPr>
              <a:t>C </a:t>
            </a:r>
            <a:r>
              <a:rPr sz="1600" spc="225" dirty="0">
                <a:solidFill>
                  <a:srgbClr val="FFFFFF"/>
                </a:solidFill>
                <a:latin typeface="Tahoma"/>
                <a:cs typeface="Tahoma"/>
              </a:rPr>
              <a:t>O </a:t>
            </a:r>
            <a:r>
              <a:rPr sz="1600" spc="155" dirty="0">
                <a:solidFill>
                  <a:srgbClr val="FFFFFF"/>
                </a:solidFill>
                <a:latin typeface="Tahoma"/>
                <a:cs typeface="Tahoma"/>
              </a:rPr>
              <a:t>N </a:t>
            </a:r>
            <a:r>
              <a:rPr sz="1600" spc="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3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40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0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2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6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2400" b="1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10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4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2400" b="1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10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6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2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40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3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24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10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20" dirty="0">
                <a:solidFill>
                  <a:srgbClr val="FFFFFF"/>
                </a:solidFill>
                <a:latin typeface="Tahoma"/>
                <a:cs typeface="Tahoma"/>
              </a:rPr>
              <a:t>D  </a:t>
            </a:r>
            <a:r>
              <a:rPr sz="2400" b="1" spc="-40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N </a:t>
            </a:r>
            <a:r>
              <a:rPr sz="2400" b="1" spc="-7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2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14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2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6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2400" b="1" spc="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7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2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10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14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endParaRPr sz="2400">
              <a:latin typeface="Tahoma"/>
              <a:cs typeface="Tahoma"/>
            </a:endParaRPr>
          </a:p>
        </p:txBody>
      </p:sp>
      <p:pic>
        <p:nvPicPr>
          <p:cNvPr id="2" name="WhatsApp Video 2022-11-09 at 6.20.33 AM">
            <a:hlinkClick r:id="" action="ppaction://media"/>
            <a:extLst>
              <a:ext uri="{FF2B5EF4-FFF2-40B4-BE49-F238E27FC236}">
                <a16:creationId xmlns:a16="http://schemas.microsoft.com/office/drawing/2014/main" id="{1A0DC426-F5A6-4AFB-8FE1-83321D7C77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15000" y="219651"/>
            <a:ext cx="3687834" cy="65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2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95016" y="3939539"/>
            <a:ext cx="679005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686560" algn="l"/>
                <a:tab pos="3061335" algn="l"/>
              </a:tabLst>
            </a:pPr>
            <a:r>
              <a:rPr spc="-70" dirty="0">
                <a:solidFill>
                  <a:srgbClr val="FFFFFF"/>
                </a:solidFill>
              </a:rPr>
              <a:t>¿</a:t>
            </a:r>
            <a:r>
              <a:rPr spc="-195" dirty="0">
                <a:solidFill>
                  <a:srgbClr val="FFFFFF"/>
                </a:solidFill>
              </a:rPr>
              <a:t> </a:t>
            </a:r>
            <a:r>
              <a:rPr spc="-60" dirty="0">
                <a:solidFill>
                  <a:srgbClr val="FFFFFF"/>
                </a:solidFill>
              </a:rPr>
              <a:t>P</a:t>
            </a:r>
            <a:r>
              <a:rPr spc="-195" dirty="0">
                <a:solidFill>
                  <a:srgbClr val="FFFFFF"/>
                </a:solidFill>
              </a:rPr>
              <a:t> </a:t>
            </a:r>
            <a:r>
              <a:rPr spc="254" dirty="0">
                <a:solidFill>
                  <a:srgbClr val="FFFFFF"/>
                </a:solidFill>
              </a:rPr>
              <a:t>O</a:t>
            </a:r>
            <a:r>
              <a:rPr spc="-190" dirty="0">
                <a:solidFill>
                  <a:srgbClr val="FFFFFF"/>
                </a:solidFill>
              </a:rPr>
              <a:t> </a:t>
            </a:r>
            <a:r>
              <a:rPr spc="-204" dirty="0">
                <a:solidFill>
                  <a:srgbClr val="FFFFFF"/>
                </a:solidFill>
              </a:rPr>
              <a:t>R</a:t>
            </a:r>
            <a:r>
              <a:rPr dirty="0">
                <a:solidFill>
                  <a:srgbClr val="FFFFFF"/>
                </a:solidFill>
              </a:rPr>
              <a:t>	</a:t>
            </a:r>
            <a:r>
              <a:rPr spc="275" dirty="0">
                <a:solidFill>
                  <a:srgbClr val="FFFFFF"/>
                </a:solidFill>
              </a:rPr>
              <a:t>Q</a:t>
            </a:r>
            <a:r>
              <a:rPr spc="-190" dirty="0">
                <a:solidFill>
                  <a:srgbClr val="FFFFFF"/>
                </a:solidFill>
              </a:rPr>
              <a:t> </a:t>
            </a:r>
            <a:r>
              <a:rPr spc="-5" dirty="0">
                <a:solidFill>
                  <a:srgbClr val="FFFFFF"/>
                </a:solidFill>
              </a:rPr>
              <a:t>U</a:t>
            </a:r>
            <a:r>
              <a:rPr spc="-195" dirty="0">
                <a:solidFill>
                  <a:srgbClr val="FFFFFF"/>
                </a:solidFill>
              </a:rPr>
              <a:t> </a:t>
            </a:r>
            <a:r>
              <a:rPr spc="-30" dirty="0">
                <a:solidFill>
                  <a:srgbClr val="FFFFFF"/>
                </a:solidFill>
              </a:rPr>
              <a:t>É</a:t>
            </a:r>
            <a:r>
              <a:rPr dirty="0">
                <a:solidFill>
                  <a:srgbClr val="FFFFFF"/>
                </a:solidFill>
              </a:rPr>
              <a:t>	</a:t>
            </a:r>
            <a:r>
              <a:rPr spc="85" dirty="0">
                <a:solidFill>
                  <a:srgbClr val="FFFFFF"/>
                </a:solidFill>
              </a:rPr>
              <a:t>C</a:t>
            </a:r>
            <a:r>
              <a:rPr spc="-235" dirty="0">
                <a:solidFill>
                  <a:srgbClr val="FFFFFF"/>
                </a:solidFill>
              </a:rPr>
              <a:t> </a:t>
            </a:r>
            <a:r>
              <a:rPr spc="254" dirty="0">
                <a:solidFill>
                  <a:srgbClr val="FFFFFF"/>
                </a:solidFill>
              </a:rPr>
              <a:t>O</a:t>
            </a:r>
            <a:r>
              <a:rPr spc="-190" dirty="0">
                <a:solidFill>
                  <a:srgbClr val="FFFFFF"/>
                </a:solidFill>
              </a:rPr>
              <a:t> </a:t>
            </a:r>
            <a:r>
              <a:rPr spc="60" dirty="0">
                <a:solidFill>
                  <a:srgbClr val="FFFFFF"/>
                </a:solidFill>
              </a:rPr>
              <a:t>N</a:t>
            </a:r>
            <a:r>
              <a:rPr spc="-195" dirty="0">
                <a:solidFill>
                  <a:srgbClr val="FFFFFF"/>
                </a:solidFill>
              </a:rPr>
              <a:t> </a:t>
            </a:r>
            <a:r>
              <a:rPr spc="-105" dirty="0">
                <a:solidFill>
                  <a:srgbClr val="FFFFFF"/>
                </a:solidFill>
              </a:rPr>
              <a:t>T</a:t>
            </a:r>
            <a:r>
              <a:rPr spc="-190" dirty="0">
                <a:solidFill>
                  <a:srgbClr val="FFFFFF"/>
                </a:solidFill>
              </a:rPr>
              <a:t> </a:t>
            </a:r>
            <a:r>
              <a:rPr spc="-204" dirty="0">
                <a:solidFill>
                  <a:srgbClr val="FFFFFF"/>
                </a:solidFill>
              </a:rPr>
              <a:t>R</a:t>
            </a:r>
            <a:r>
              <a:rPr spc="-195" dirty="0">
                <a:solidFill>
                  <a:srgbClr val="FFFFFF"/>
                </a:solidFill>
              </a:rPr>
              <a:t> </a:t>
            </a:r>
            <a:r>
              <a:rPr spc="-535" dirty="0">
                <a:solidFill>
                  <a:srgbClr val="FFFFFF"/>
                </a:solidFill>
              </a:rPr>
              <a:t>I</a:t>
            </a:r>
            <a:r>
              <a:rPr spc="-195" dirty="0">
                <a:solidFill>
                  <a:srgbClr val="FFFFFF"/>
                </a:solidFill>
              </a:rPr>
              <a:t> </a:t>
            </a:r>
            <a:r>
              <a:rPr spc="-70" dirty="0">
                <a:solidFill>
                  <a:srgbClr val="FFFFFF"/>
                </a:solidFill>
              </a:rPr>
              <a:t>B</a:t>
            </a:r>
            <a:r>
              <a:rPr spc="-195" dirty="0">
                <a:solidFill>
                  <a:srgbClr val="FFFFFF"/>
                </a:solidFill>
              </a:rPr>
              <a:t> </a:t>
            </a:r>
            <a:r>
              <a:rPr spc="-5" dirty="0">
                <a:solidFill>
                  <a:srgbClr val="FFFFFF"/>
                </a:solidFill>
              </a:rPr>
              <a:t>U</a:t>
            </a:r>
            <a:r>
              <a:rPr spc="-195" dirty="0">
                <a:solidFill>
                  <a:srgbClr val="FFFFFF"/>
                </a:solidFill>
              </a:rPr>
              <a:t> </a:t>
            </a:r>
            <a:r>
              <a:rPr spc="-535" dirty="0">
                <a:solidFill>
                  <a:srgbClr val="FFFFFF"/>
                </a:solidFill>
              </a:rPr>
              <a:t>I</a:t>
            </a:r>
            <a:r>
              <a:rPr spc="-195" dirty="0">
                <a:solidFill>
                  <a:srgbClr val="FFFFFF"/>
                </a:solidFill>
              </a:rPr>
              <a:t> </a:t>
            </a:r>
            <a:r>
              <a:rPr spc="-204" dirty="0">
                <a:solidFill>
                  <a:srgbClr val="FFFFFF"/>
                </a:solidFill>
              </a:rPr>
              <a:t>R</a:t>
            </a:r>
            <a:r>
              <a:rPr spc="-195" dirty="0">
                <a:solidFill>
                  <a:srgbClr val="FFFFFF"/>
                </a:solidFill>
              </a:rPr>
              <a:t> </a:t>
            </a:r>
            <a:r>
              <a:rPr spc="-70" dirty="0">
                <a:solidFill>
                  <a:srgbClr val="FFFFFF"/>
                </a:solidFill>
              </a:rPr>
              <a:t>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383434" y="0"/>
            <a:ext cx="4808855" cy="6858000"/>
            <a:chOff x="7383434" y="0"/>
            <a:chExt cx="480885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83434" y="339504"/>
              <a:ext cx="4417690" cy="65184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99826" y="0"/>
              <a:ext cx="1392174" cy="85572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34340" y="657352"/>
            <a:ext cx="6301105" cy="5238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5600" algn="l"/>
              </a:tabLst>
            </a:pPr>
            <a:r>
              <a:rPr sz="1800" spc="45" dirty="0">
                <a:solidFill>
                  <a:srgbClr val="393439"/>
                </a:solidFill>
                <a:latin typeface="Tahoma"/>
                <a:cs typeface="Tahoma"/>
              </a:rPr>
              <a:t>Porque </a:t>
            </a:r>
            <a:r>
              <a:rPr sz="1800" spc="25" dirty="0">
                <a:solidFill>
                  <a:srgbClr val="393439"/>
                </a:solidFill>
                <a:latin typeface="Tahoma"/>
                <a:cs typeface="Tahoma"/>
              </a:rPr>
              <a:t>al </a:t>
            </a:r>
            <a:r>
              <a:rPr sz="1800" spc="35" dirty="0">
                <a:solidFill>
                  <a:srgbClr val="393439"/>
                </a:solidFill>
                <a:latin typeface="Tahoma"/>
                <a:cs typeface="Tahoma"/>
              </a:rPr>
              <a:t>tomar </a:t>
            </a:r>
            <a:r>
              <a:rPr sz="1800" spc="25" dirty="0">
                <a:solidFill>
                  <a:srgbClr val="393439"/>
                </a:solidFill>
                <a:latin typeface="Tahoma"/>
                <a:cs typeface="Tahoma"/>
              </a:rPr>
              <a:t>la </a:t>
            </a:r>
            <a:r>
              <a:rPr sz="1800" spc="65" dirty="0">
                <a:solidFill>
                  <a:srgbClr val="393439"/>
                </a:solidFill>
                <a:latin typeface="Tahoma"/>
                <a:cs typeface="Tahoma"/>
              </a:rPr>
              <a:t>decisión </a:t>
            </a:r>
            <a:r>
              <a:rPr sz="1800" spc="110" dirty="0">
                <a:solidFill>
                  <a:srgbClr val="393439"/>
                </a:solidFill>
                <a:latin typeface="Tahoma"/>
                <a:cs typeface="Tahoma"/>
              </a:rPr>
              <a:t>de </a:t>
            </a:r>
            <a:r>
              <a:rPr sz="1800" spc="40" dirty="0">
                <a:solidFill>
                  <a:srgbClr val="393439"/>
                </a:solidFill>
                <a:latin typeface="Tahoma"/>
                <a:cs typeface="Tahoma"/>
              </a:rPr>
              <a:t>apoyar </a:t>
            </a:r>
            <a:r>
              <a:rPr sz="1800" spc="15" dirty="0">
                <a:solidFill>
                  <a:srgbClr val="393439"/>
                </a:solidFill>
                <a:latin typeface="Tahoma"/>
                <a:cs typeface="Tahoma"/>
              </a:rPr>
              <a:t>a</a:t>
            </a:r>
            <a:r>
              <a:rPr sz="1800" spc="20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45" dirty="0">
                <a:solidFill>
                  <a:srgbClr val="393439"/>
                </a:solidFill>
                <a:latin typeface="Tahoma"/>
                <a:cs typeface="Tahoma"/>
              </a:rPr>
              <a:t>proyectos </a:t>
            </a:r>
            <a:r>
              <a:rPr sz="1800" spc="75" dirty="0">
                <a:solidFill>
                  <a:srgbClr val="393439"/>
                </a:solidFill>
                <a:latin typeface="Tahoma"/>
                <a:cs typeface="Tahoma"/>
              </a:rPr>
              <a:t>con </a:t>
            </a:r>
            <a:r>
              <a:rPr sz="1800" spc="-550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20" dirty="0">
                <a:solidFill>
                  <a:srgbClr val="393439"/>
                </a:solidFill>
                <a:latin typeface="Tahoma"/>
                <a:cs typeface="Tahoma"/>
              </a:rPr>
              <a:t>fines</a:t>
            </a:r>
            <a:r>
              <a:rPr sz="1800" spc="25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40" dirty="0">
                <a:solidFill>
                  <a:srgbClr val="393439"/>
                </a:solidFill>
                <a:latin typeface="Tahoma"/>
                <a:cs typeface="Tahoma"/>
              </a:rPr>
              <a:t>sociales</a:t>
            </a:r>
            <a:r>
              <a:rPr sz="1800" spc="45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10" dirty="0">
                <a:solidFill>
                  <a:srgbClr val="393439"/>
                </a:solidFill>
                <a:latin typeface="Tahoma"/>
                <a:cs typeface="Tahoma"/>
              </a:rPr>
              <a:t>realizas</a:t>
            </a:r>
            <a:r>
              <a:rPr sz="1800" spc="15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40" dirty="0">
                <a:solidFill>
                  <a:srgbClr val="393439"/>
                </a:solidFill>
                <a:latin typeface="Tahoma"/>
                <a:cs typeface="Tahoma"/>
              </a:rPr>
              <a:t>un</a:t>
            </a:r>
            <a:r>
              <a:rPr sz="1800" spc="45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40" dirty="0">
                <a:solidFill>
                  <a:srgbClr val="393439"/>
                </a:solidFill>
                <a:latin typeface="Tahoma"/>
                <a:cs typeface="Tahoma"/>
              </a:rPr>
              <a:t>acto</a:t>
            </a:r>
            <a:r>
              <a:rPr sz="1800" spc="45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110" dirty="0">
                <a:solidFill>
                  <a:srgbClr val="393439"/>
                </a:solidFill>
                <a:latin typeface="Tahoma"/>
                <a:cs typeface="Tahoma"/>
              </a:rPr>
              <a:t>de</a:t>
            </a:r>
            <a:r>
              <a:rPr sz="1800" spc="114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b="1" spc="-55" dirty="0">
                <a:solidFill>
                  <a:srgbClr val="393439"/>
                </a:solidFill>
                <a:latin typeface="Tahoma"/>
                <a:cs typeface="Tahoma"/>
              </a:rPr>
              <a:t>SOLIDARIDAD</a:t>
            </a:r>
            <a:r>
              <a:rPr sz="1800" spc="-55" dirty="0">
                <a:solidFill>
                  <a:srgbClr val="393439"/>
                </a:solidFill>
                <a:latin typeface="Tahoma"/>
                <a:cs typeface="Tahoma"/>
              </a:rPr>
              <a:t>, </a:t>
            </a:r>
            <a:r>
              <a:rPr sz="1800" spc="-50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b="1" spc="-55" dirty="0">
                <a:solidFill>
                  <a:srgbClr val="393439"/>
                </a:solidFill>
                <a:latin typeface="Tahoma"/>
                <a:cs typeface="Tahoma"/>
              </a:rPr>
              <a:t>ALTRUISMO</a:t>
            </a:r>
            <a:r>
              <a:rPr sz="1800" b="1" spc="-50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393439"/>
                </a:solidFill>
                <a:latin typeface="Tahoma"/>
                <a:cs typeface="Tahoma"/>
              </a:rPr>
              <a:t>y</a:t>
            </a:r>
            <a:r>
              <a:rPr sz="1800" spc="-15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b="1" spc="-50" dirty="0">
                <a:solidFill>
                  <a:srgbClr val="393439"/>
                </a:solidFill>
                <a:latin typeface="Tahoma"/>
                <a:cs typeface="Tahoma"/>
              </a:rPr>
              <a:t>EMPATÍA,</a:t>
            </a:r>
            <a:r>
              <a:rPr sz="1800" b="1" spc="-45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75" dirty="0">
                <a:solidFill>
                  <a:srgbClr val="393439"/>
                </a:solidFill>
                <a:latin typeface="Tahoma"/>
                <a:cs typeface="Tahoma"/>
              </a:rPr>
              <a:t>promoviendo</a:t>
            </a:r>
            <a:r>
              <a:rPr sz="1800" spc="80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b="1" spc="-25" dirty="0">
                <a:solidFill>
                  <a:srgbClr val="393439"/>
                </a:solidFill>
                <a:latin typeface="Tahoma"/>
                <a:cs typeface="Tahoma"/>
              </a:rPr>
              <a:t>VALORES </a:t>
            </a:r>
            <a:r>
              <a:rPr sz="1800" b="1" spc="-20" dirty="0">
                <a:solidFill>
                  <a:srgbClr val="393439"/>
                </a:solidFill>
                <a:latin typeface="Tahoma"/>
                <a:cs typeface="Tahoma"/>
              </a:rPr>
              <a:t> CLAVES </a:t>
            </a:r>
            <a:r>
              <a:rPr sz="1800" spc="35" dirty="0">
                <a:solidFill>
                  <a:srgbClr val="393439"/>
                </a:solidFill>
                <a:latin typeface="Tahoma"/>
                <a:cs typeface="Tahoma"/>
              </a:rPr>
              <a:t>para </a:t>
            </a:r>
            <a:r>
              <a:rPr sz="1800" spc="15" dirty="0">
                <a:solidFill>
                  <a:srgbClr val="393439"/>
                </a:solidFill>
                <a:latin typeface="Tahoma"/>
                <a:cs typeface="Tahoma"/>
              </a:rPr>
              <a:t>reforzar </a:t>
            </a:r>
            <a:r>
              <a:rPr sz="1800" spc="40" dirty="0">
                <a:solidFill>
                  <a:srgbClr val="393439"/>
                </a:solidFill>
                <a:latin typeface="Tahoma"/>
                <a:cs typeface="Tahoma"/>
              </a:rPr>
              <a:t>un  </a:t>
            </a:r>
            <a:r>
              <a:rPr sz="1800" b="1" spc="15" dirty="0">
                <a:solidFill>
                  <a:srgbClr val="393439"/>
                </a:solidFill>
                <a:latin typeface="Tahoma"/>
                <a:cs typeface="Tahoma"/>
              </a:rPr>
              <a:t>COMPROMISO </a:t>
            </a:r>
            <a:r>
              <a:rPr sz="1800" b="1" spc="-30" dirty="0">
                <a:solidFill>
                  <a:srgbClr val="393439"/>
                </a:solidFill>
                <a:latin typeface="Tahoma"/>
                <a:cs typeface="Tahoma"/>
              </a:rPr>
              <a:t>SOCIAL </a:t>
            </a:r>
            <a:r>
              <a:rPr sz="1800" spc="75" dirty="0">
                <a:solidFill>
                  <a:srgbClr val="393439"/>
                </a:solidFill>
                <a:latin typeface="Tahoma"/>
                <a:cs typeface="Tahoma"/>
              </a:rPr>
              <a:t>con </a:t>
            </a:r>
            <a:r>
              <a:rPr sz="1800" spc="80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60" dirty="0">
                <a:solidFill>
                  <a:srgbClr val="393439"/>
                </a:solidFill>
                <a:latin typeface="Tahoma"/>
                <a:cs typeface="Tahoma"/>
              </a:rPr>
              <a:t>el</a:t>
            </a:r>
            <a:r>
              <a:rPr sz="1800" spc="-130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50" dirty="0">
                <a:solidFill>
                  <a:srgbClr val="393439"/>
                </a:solidFill>
                <a:latin typeface="Tahoma"/>
                <a:cs typeface="Tahoma"/>
              </a:rPr>
              <a:t>entorno</a:t>
            </a:r>
            <a:r>
              <a:rPr sz="1800" spc="-100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60" dirty="0">
                <a:solidFill>
                  <a:srgbClr val="393439"/>
                </a:solidFill>
                <a:latin typeface="Tahoma"/>
                <a:cs typeface="Tahoma"/>
              </a:rPr>
              <a:t>en</a:t>
            </a:r>
            <a:r>
              <a:rPr sz="1800" spc="-125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90" dirty="0">
                <a:solidFill>
                  <a:srgbClr val="393439"/>
                </a:solidFill>
                <a:latin typeface="Tahoma"/>
                <a:cs typeface="Tahoma"/>
              </a:rPr>
              <a:t>que</a:t>
            </a:r>
            <a:r>
              <a:rPr sz="1800" spc="-114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50" dirty="0">
                <a:solidFill>
                  <a:srgbClr val="393439"/>
                </a:solidFill>
                <a:latin typeface="Tahoma"/>
                <a:cs typeface="Tahoma"/>
              </a:rPr>
              <a:t>nos</a:t>
            </a:r>
            <a:r>
              <a:rPr sz="1800" spc="-110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40" dirty="0">
                <a:solidFill>
                  <a:srgbClr val="393439"/>
                </a:solidFill>
                <a:latin typeface="Tahoma"/>
                <a:cs typeface="Tahoma"/>
              </a:rPr>
              <a:t>desenvolvemos.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393439"/>
              </a:buClr>
              <a:buFont typeface="Arial MT"/>
              <a:buChar char="•"/>
            </a:pPr>
            <a:endParaRPr sz="1750">
              <a:latin typeface="Tahoma"/>
              <a:cs typeface="Tahoma"/>
            </a:endParaRPr>
          </a:p>
          <a:p>
            <a:pPr marL="355600" marR="13335" indent="-342900" algn="just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355600" algn="l"/>
              </a:tabLst>
            </a:pPr>
            <a:r>
              <a:rPr sz="1800" spc="45" dirty="0">
                <a:solidFill>
                  <a:srgbClr val="393439"/>
                </a:solidFill>
                <a:latin typeface="Tahoma"/>
                <a:cs typeface="Tahoma"/>
              </a:rPr>
              <a:t>Porque </a:t>
            </a:r>
            <a:r>
              <a:rPr sz="1800" spc="20" dirty="0">
                <a:solidFill>
                  <a:srgbClr val="393439"/>
                </a:solidFill>
                <a:latin typeface="Tahoma"/>
                <a:cs typeface="Tahoma"/>
              </a:rPr>
              <a:t>te </a:t>
            </a:r>
            <a:r>
              <a:rPr sz="1800" spc="30" dirty="0">
                <a:solidFill>
                  <a:srgbClr val="393439"/>
                </a:solidFill>
                <a:latin typeface="Tahoma"/>
                <a:cs typeface="Tahoma"/>
              </a:rPr>
              <a:t>involucras </a:t>
            </a:r>
            <a:r>
              <a:rPr sz="1800" spc="75" dirty="0">
                <a:solidFill>
                  <a:srgbClr val="393439"/>
                </a:solidFill>
                <a:latin typeface="Tahoma"/>
                <a:cs typeface="Tahoma"/>
              </a:rPr>
              <a:t>con </a:t>
            </a:r>
            <a:r>
              <a:rPr sz="1800" spc="20" dirty="0">
                <a:solidFill>
                  <a:srgbClr val="393439"/>
                </a:solidFill>
                <a:latin typeface="Tahoma"/>
                <a:cs typeface="Tahoma"/>
              </a:rPr>
              <a:t>causas </a:t>
            </a:r>
            <a:r>
              <a:rPr sz="1800" spc="65" dirty="0">
                <a:solidFill>
                  <a:srgbClr val="393439"/>
                </a:solidFill>
                <a:latin typeface="Tahoma"/>
                <a:cs typeface="Tahoma"/>
              </a:rPr>
              <a:t>nobles </a:t>
            </a:r>
            <a:r>
              <a:rPr sz="1800" spc="90" dirty="0">
                <a:solidFill>
                  <a:srgbClr val="393439"/>
                </a:solidFill>
                <a:latin typeface="Tahoma"/>
                <a:cs typeface="Tahoma"/>
              </a:rPr>
              <a:t>que </a:t>
            </a:r>
            <a:r>
              <a:rPr sz="1800" spc="50" dirty="0">
                <a:solidFill>
                  <a:srgbClr val="393439"/>
                </a:solidFill>
                <a:latin typeface="Tahoma"/>
                <a:cs typeface="Tahoma"/>
              </a:rPr>
              <a:t>buscan </a:t>
            </a:r>
            <a:r>
              <a:rPr sz="1800" spc="55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15" dirty="0">
                <a:solidFill>
                  <a:srgbClr val="393439"/>
                </a:solidFill>
                <a:latin typeface="Tahoma"/>
                <a:cs typeface="Tahoma"/>
              </a:rPr>
              <a:t>contrarrestar </a:t>
            </a:r>
            <a:r>
              <a:rPr sz="1800" spc="25" dirty="0">
                <a:solidFill>
                  <a:srgbClr val="393439"/>
                </a:solidFill>
                <a:latin typeface="Tahoma"/>
                <a:cs typeface="Tahoma"/>
              </a:rPr>
              <a:t>la </a:t>
            </a:r>
            <a:r>
              <a:rPr sz="1800" spc="30" dirty="0">
                <a:solidFill>
                  <a:srgbClr val="393439"/>
                </a:solidFill>
                <a:latin typeface="Tahoma"/>
                <a:cs typeface="Tahoma"/>
              </a:rPr>
              <a:t>situación </a:t>
            </a:r>
            <a:r>
              <a:rPr sz="1800" spc="114" dirty="0">
                <a:solidFill>
                  <a:srgbClr val="393439"/>
                </a:solidFill>
                <a:latin typeface="Tahoma"/>
                <a:cs typeface="Tahoma"/>
              </a:rPr>
              <a:t>de </a:t>
            </a:r>
            <a:r>
              <a:rPr sz="1800" b="1" spc="-55" dirty="0">
                <a:solidFill>
                  <a:srgbClr val="393439"/>
                </a:solidFill>
                <a:latin typeface="Tahoma"/>
                <a:cs typeface="Tahoma"/>
              </a:rPr>
              <a:t>VULNERABILIDAD </a:t>
            </a:r>
            <a:r>
              <a:rPr sz="1800" spc="90" dirty="0">
                <a:solidFill>
                  <a:srgbClr val="393439"/>
                </a:solidFill>
                <a:latin typeface="Tahoma"/>
                <a:cs typeface="Tahoma"/>
              </a:rPr>
              <a:t>que </a:t>
            </a:r>
            <a:r>
              <a:rPr sz="1800" spc="60" dirty="0">
                <a:solidFill>
                  <a:srgbClr val="393439"/>
                </a:solidFill>
                <a:latin typeface="Tahoma"/>
                <a:cs typeface="Tahoma"/>
              </a:rPr>
              <a:t>día </a:t>
            </a:r>
            <a:r>
              <a:rPr sz="1800" spc="-550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15" dirty="0">
                <a:solidFill>
                  <a:srgbClr val="393439"/>
                </a:solidFill>
                <a:latin typeface="Tahoma"/>
                <a:cs typeface="Tahoma"/>
              </a:rPr>
              <a:t>a</a:t>
            </a:r>
            <a:r>
              <a:rPr sz="1800" spc="20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65" dirty="0">
                <a:solidFill>
                  <a:srgbClr val="393439"/>
                </a:solidFill>
                <a:latin typeface="Tahoma"/>
                <a:cs typeface="Tahoma"/>
              </a:rPr>
              <a:t>día </a:t>
            </a:r>
            <a:r>
              <a:rPr sz="1800" spc="20" dirty="0">
                <a:solidFill>
                  <a:srgbClr val="393439"/>
                </a:solidFill>
                <a:latin typeface="Tahoma"/>
                <a:cs typeface="Tahoma"/>
              </a:rPr>
              <a:t>enfrentan</a:t>
            </a:r>
            <a:r>
              <a:rPr sz="1800" spc="25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35" dirty="0">
                <a:solidFill>
                  <a:srgbClr val="393439"/>
                </a:solidFill>
                <a:latin typeface="Tahoma"/>
                <a:cs typeface="Tahoma"/>
              </a:rPr>
              <a:t>muchas</a:t>
            </a:r>
            <a:r>
              <a:rPr sz="1800" spc="40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45" dirty="0">
                <a:solidFill>
                  <a:srgbClr val="393439"/>
                </a:solidFill>
                <a:latin typeface="Tahoma"/>
                <a:cs typeface="Tahoma"/>
              </a:rPr>
              <a:t>personas </a:t>
            </a:r>
            <a:r>
              <a:rPr sz="1800" spc="-85" dirty="0">
                <a:solidFill>
                  <a:srgbClr val="393439"/>
                </a:solidFill>
                <a:latin typeface="Tahoma"/>
                <a:cs typeface="Tahoma"/>
              </a:rPr>
              <a:t>y,</a:t>
            </a:r>
            <a:r>
              <a:rPr sz="1800" spc="-80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15" dirty="0">
                <a:solidFill>
                  <a:srgbClr val="393439"/>
                </a:solidFill>
                <a:latin typeface="Tahoma"/>
                <a:cs typeface="Tahoma"/>
              </a:rPr>
              <a:t>a</a:t>
            </a:r>
            <a:r>
              <a:rPr sz="1800" spc="20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93439"/>
                </a:solidFill>
                <a:latin typeface="Tahoma"/>
                <a:cs typeface="Tahoma"/>
              </a:rPr>
              <a:t>través</a:t>
            </a:r>
            <a:r>
              <a:rPr sz="1800" spc="5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110" dirty="0">
                <a:solidFill>
                  <a:srgbClr val="393439"/>
                </a:solidFill>
                <a:latin typeface="Tahoma"/>
                <a:cs typeface="Tahoma"/>
              </a:rPr>
              <a:t>de </a:t>
            </a:r>
            <a:r>
              <a:rPr sz="1800" dirty="0">
                <a:solidFill>
                  <a:srgbClr val="393439"/>
                </a:solidFill>
                <a:latin typeface="Tahoma"/>
                <a:cs typeface="Tahoma"/>
              </a:rPr>
              <a:t>tu </a:t>
            </a:r>
            <a:r>
              <a:rPr sz="1800" spc="5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-110" dirty="0">
                <a:solidFill>
                  <a:srgbClr val="393439"/>
                </a:solidFill>
                <a:latin typeface="Tahoma"/>
                <a:cs typeface="Tahoma"/>
              </a:rPr>
              <a:t>“</a:t>
            </a:r>
            <a:r>
              <a:rPr sz="1800" spc="85" dirty="0">
                <a:solidFill>
                  <a:srgbClr val="393439"/>
                </a:solidFill>
                <a:latin typeface="Tahoma"/>
                <a:cs typeface="Tahoma"/>
              </a:rPr>
              <a:t>g</a:t>
            </a:r>
            <a:r>
              <a:rPr sz="1800" spc="30" dirty="0">
                <a:solidFill>
                  <a:srgbClr val="393439"/>
                </a:solidFill>
                <a:latin typeface="Tahoma"/>
                <a:cs typeface="Tahoma"/>
              </a:rPr>
              <a:t>ranit</a:t>
            </a:r>
            <a:r>
              <a:rPr sz="1800" spc="45" dirty="0">
                <a:solidFill>
                  <a:srgbClr val="393439"/>
                </a:solidFill>
                <a:latin typeface="Tahoma"/>
                <a:cs typeface="Tahoma"/>
              </a:rPr>
              <a:t>o</a:t>
            </a:r>
            <a:r>
              <a:rPr sz="1800" spc="-95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114" dirty="0">
                <a:solidFill>
                  <a:srgbClr val="393439"/>
                </a:solidFill>
                <a:latin typeface="Tahoma"/>
                <a:cs typeface="Tahoma"/>
              </a:rPr>
              <a:t>de</a:t>
            </a:r>
            <a:r>
              <a:rPr sz="1800" spc="-120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93439"/>
                </a:solidFill>
                <a:latin typeface="Tahoma"/>
                <a:cs typeface="Tahoma"/>
              </a:rPr>
              <a:t>a</a:t>
            </a:r>
            <a:r>
              <a:rPr sz="1800" spc="-30" dirty="0">
                <a:solidFill>
                  <a:srgbClr val="393439"/>
                </a:solidFill>
                <a:latin typeface="Tahoma"/>
                <a:cs typeface="Tahoma"/>
              </a:rPr>
              <a:t>r</a:t>
            </a:r>
            <a:r>
              <a:rPr sz="1800" spc="45" dirty="0">
                <a:solidFill>
                  <a:srgbClr val="393439"/>
                </a:solidFill>
                <a:latin typeface="Tahoma"/>
                <a:cs typeface="Tahoma"/>
              </a:rPr>
              <a:t>en</a:t>
            </a:r>
            <a:r>
              <a:rPr sz="1800" dirty="0">
                <a:solidFill>
                  <a:srgbClr val="393439"/>
                </a:solidFill>
                <a:latin typeface="Tahoma"/>
                <a:cs typeface="Tahoma"/>
              </a:rPr>
              <a:t>a</a:t>
            </a:r>
            <a:r>
              <a:rPr sz="1800" spc="-250" dirty="0">
                <a:solidFill>
                  <a:srgbClr val="393439"/>
                </a:solidFill>
                <a:latin typeface="Tahoma"/>
                <a:cs typeface="Tahoma"/>
              </a:rPr>
              <a:t>”</a:t>
            </a:r>
            <a:r>
              <a:rPr sz="1800" spc="-80" dirty="0">
                <a:solidFill>
                  <a:srgbClr val="393439"/>
                </a:solidFill>
                <a:latin typeface="Tahoma"/>
                <a:cs typeface="Tahoma"/>
              </a:rPr>
              <a:t>,</a:t>
            </a:r>
            <a:r>
              <a:rPr sz="1800" spc="-165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b="1" spc="30" dirty="0">
                <a:solidFill>
                  <a:srgbClr val="393439"/>
                </a:solidFill>
                <a:latin typeface="Tahoma"/>
                <a:cs typeface="Tahoma"/>
              </a:rPr>
              <a:t>NOS</a:t>
            </a:r>
            <a:r>
              <a:rPr sz="1800" b="1" spc="-105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b="1" spc="-30" dirty="0">
                <a:solidFill>
                  <a:srgbClr val="393439"/>
                </a:solidFill>
                <a:latin typeface="Tahoma"/>
                <a:cs typeface="Tahoma"/>
              </a:rPr>
              <a:t>A</a:t>
            </a:r>
            <a:r>
              <a:rPr sz="1800" b="1" spc="5" dirty="0">
                <a:solidFill>
                  <a:srgbClr val="393439"/>
                </a:solidFill>
                <a:latin typeface="Tahoma"/>
                <a:cs typeface="Tahoma"/>
              </a:rPr>
              <a:t>YU</a:t>
            </a:r>
            <a:r>
              <a:rPr sz="1800" b="1" spc="-40" dirty="0">
                <a:solidFill>
                  <a:srgbClr val="393439"/>
                </a:solidFill>
                <a:latin typeface="Tahoma"/>
                <a:cs typeface="Tahoma"/>
              </a:rPr>
              <a:t>D</a:t>
            </a:r>
            <a:r>
              <a:rPr sz="1800" b="1" dirty="0">
                <a:solidFill>
                  <a:srgbClr val="393439"/>
                </a:solidFill>
                <a:latin typeface="Tahoma"/>
                <a:cs typeface="Tahoma"/>
              </a:rPr>
              <a:t>AS</a:t>
            </a:r>
            <a:r>
              <a:rPr sz="1800" b="1" spc="-130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b="1" spc="80" dirty="0">
                <a:solidFill>
                  <a:srgbClr val="393439"/>
                </a:solidFill>
                <a:latin typeface="Tahoma"/>
                <a:cs typeface="Tahoma"/>
              </a:rPr>
              <a:t>A</a:t>
            </a:r>
            <a:r>
              <a:rPr sz="1800" b="1" spc="-145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b="1" spc="-30" dirty="0">
                <a:solidFill>
                  <a:srgbClr val="393439"/>
                </a:solidFill>
                <a:latin typeface="Tahoma"/>
                <a:cs typeface="Tahoma"/>
              </a:rPr>
              <a:t>A</a:t>
            </a:r>
            <a:r>
              <a:rPr sz="1800" b="1" spc="5" dirty="0">
                <a:solidFill>
                  <a:srgbClr val="393439"/>
                </a:solidFill>
                <a:latin typeface="Tahoma"/>
                <a:cs typeface="Tahoma"/>
              </a:rPr>
              <a:t>YU</a:t>
            </a:r>
            <a:r>
              <a:rPr sz="1800" b="1" spc="-40" dirty="0">
                <a:solidFill>
                  <a:srgbClr val="393439"/>
                </a:solidFill>
                <a:latin typeface="Tahoma"/>
                <a:cs typeface="Tahoma"/>
              </a:rPr>
              <a:t>D</a:t>
            </a:r>
            <a:r>
              <a:rPr sz="1800" b="1" spc="-20" dirty="0">
                <a:solidFill>
                  <a:srgbClr val="393439"/>
                </a:solidFill>
                <a:latin typeface="Tahoma"/>
                <a:cs typeface="Tahoma"/>
              </a:rPr>
              <a:t>A</a:t>
            </a:r>
            <a:r>
              <a:rPr sz="1800" b="1" spc="-25" dirty="0">
                <a:solidFill>
                  <a:srgbClr val="393439"/>
                </a:solidFill>
                <a:latin typeface="Tahoma"/>
                <a:cs typeface="Tahoma"/>
              </a:rPr>
              <a:t>R</a:t>
            </a:r>
            <a:r>
              <a:rPr sz="1800" spc="-80" dirty="0">
                <a:solidFill>
                  <a:srgbClr val="393439"/>
                </a:solidFill>
                <a:latin typeface="Tahoma"/>
                <a:cs typeface="Tahoma"/>
              </a:rPr>
              <a:t>.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393439"/>
              </a:buClr>
              <a:buFont typeface="Arial MT"/>
              <a:buChar char="•"/>
            </a:pPr>
            <a:endParaRPr sz="1750">
              <a:latin typeface="Tahoma"/>
              <a:cs typeface="Tahoma"/>
            </a:endParaRPr>
          </a:p>
          <a:p>
            <a:pPr marL="355600" marR="5080" indent="-342900" algn="just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sz="1800" spc="45" dirty="0">
                <a:solidFill>
                  <a:srgbClr val="393439"/>
                </a:solidFill>
                <a:latin typeface="Tahoma"/>
                <a:cs typeface="Tahoma"/>
              </a:rPr>
              <a:t>Porque</a:t>
            </a:r>
            <a:r>
              <a:rPr sz="1800" spc="50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15" dirty="0">
                <a:solidFill>
                  <a:srgbClr val="393439"/>
                </a:solidFill>
                <a:latin typeface="Tahoma"/>
                <a:cs typeface="Tahoma"/>
              </a:rPr>
              <a:t>está</a:t>
            </a:r>
            <a:r>
              <a:rPr sz="1800" spc="20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95" dirty="0">
                <a:solidFill>
                  <a:srgbClr val="393439"/>
                </a:solidFill>
                <a:latin typeface="Tahoma"/>
                <a:cs typeface="Tahoma"/>
              </a:rPr>
              <a:t>comprobado</a:t>
            </a:r>
            <a:r>
              <a:rPr sz="1800" spc="100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90" dirty="0">
                <a:solidFill>
                  <a:srgbClr val="393439"/>
                </a:solidFill>
                <a:latin typeface="Tahoma"/>
                <a:cs typeface="Tahoma"/>
              </a:rPr>
              <a:t>que</a:t>
            </a:r>
            <a:r>
              <a:rPr sz="1800" spc="95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15" dirty="0">
                <a:solidFill>
                  <a:srgbClr val="393439"/>
                </a:solidFill>
                <a:latin typeface="Tahoma"/>
                <a:cs typeface="Tahoma"/>
              </a:rPr>
              <a:t>las</a:t>
            </a:r>
            <a:r>
              <a:rPr sz="1800" spc="20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40" dirty="0">
                <a:solidFill>
                  <a:srgbClr val="393439"/>
                </a:solidFill>
                <a:latin typeface="Tahoma"/>
                <a:cs typeface="Tahoma"/>
              </a:rPr>
              <a:t>empresas</a:t>
            </a:r>
            <a:r>
              <a:rPr sz="1800" spc="45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90" dirty="0">
                <a:solidFill>
                  <a:srgbClr val="393439"/>
                </a:solidFill>
                <a:latin typeface="Tahoma"/>
                <a:cs typeface="Tahoma"/>
              </a:rPr>
              <a:t>que </a:t>
            </a:r>
            <a:r>
              <a:rPr sz="1800" spc="95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45" dirty="0">
                <a:solidFill>
                  <a:srgbClr val="393439"/>
                </a:solidFill>
                <a:latin typeface="Tahoma"/>
                <a:cs typeface="Tahoma"/>
              </a:rPr>
              <a:t>contribuyen</a:t>
            </a:r>
            <a:r>
              <a:rPr sz="1800" spc="50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75" dirty="0">
                <a:solidFill>
                  <a:srgbClr val="393439"/>
                </a:solidFill>
                <a:latin typeface="Tahoma"/>
                <a:cs typeface="Tahoma"/>
              </a:rPr>
              <a:t>con</a:t>
            </a:r>
            <a:r>
              <a:rPr sz="1800" spc="80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30" dirty="0">
                <a:solidFill>
                  <a:srgbClr val="393439"/>
                </a:solidFill>
                <a:latin typeface="Tahoma"/>
                <a:cs typeface="Tahoma"/>
              </a:rPr>
              <a:t>este</a:t>
            </a:r>
            <a:r>
              <a:rPr sz="1800" spc="35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65" dirty="0">
                <a:solidFill>
                  <a:srgbClr val="393439"/>
                </a:solidFill>
                <a:latin typeface="Tahoma"/>
                <a:cs typeface="Tahoma"/>
              </a:rPr>
              <a:t>tipo</a:t>
            </a:r>
            <a:r>
              <a:rPr sz="1800" spc="70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114" dirty="0">
                <a:solidFill>
                  <a:srgbClr val="393439"/>
                </a:solidFill>
                <a:latin typeface="Tahoma"/>
                <a:cs typeface="Tahoma"/>
              </a:rPr>
              <a:t>de</a:t>
            </a:r>
            <a:r>
              <a:rPr sz="1800" spc="120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45" dirty="0">
                <a:solidFill>
                  <a:srgbClr val="393439"/>
                </a:solidFill>
                <a:latin typeface="Tahoma"/>
                <a:cs typeface="Tahoma"/>
              </a:rPr>
              <a:t>organizaciones</a:t>
            </a:r>
            <a:r>
              <a:rPr sz="1800" spc="50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80" dirty="0">
                <a:solidFill>
                  <a:srgbClr val="393439"/>
                </a:solidFill>
                <a:latin typeface="Tahoma"/>
                <a:cs typeface="Tahoma"/>
              </a:rPr>
              <a:t>e </a:t>
            </a:r>
            <a:r>
              <a:rPr sz="1800" spc="85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55" dirty="0">
                <a:solidFill>
                  <a:srgbClr val="393439"/>
                </a:solidFill>
                <a:latin typeface="Tahoma"/>
                <a:cs typeface="Tahoma"/>
              </a:rPr>
              <a:t>incorporan </a:t>
            </a:r>
            <a:r>
              <a:rPr sz="1800" spc="50" dirty="0">
                <a:solidFill>
                  <a:srgbClr val="393439"/>
                </a:solidFill>
                <a:latin typeface="Tahoma"/>
                <a:cs typeface="Tahoma"/>
              </a:rPr>
              <a:t>dentro </a:t>
            </a:r>
            <a:r>
              <a:rPr sz="1800" spc="114" dirty="0">
                <a:solidFill>
                  <a:srgbClr val="393439"/>
                </a:solidFill>
                <a:latin typeface="Tahoma"/>
                <a:cs typeface="Tahoma"/>
              </a:rPr>
              <a:t>de </a:t>
            </a:r>
            <a:r>
              <a:rPr sz="1800" spc="15" dirty="0">
                <a:solidFill>
                  <a:srgbClr val="393439"/>
                </a:solidFill>
                <a:latin typeface="Tahoma"/>
                <a:cs typeface="Tahoma"/>
              </a:rPr>
              <a:t>su </a:t>
            </a:r>
            <a:r>
              <a:rPr sz="1800" b="1" spc="-45" dirty="0">
                <a:solidFill>
                  <a:srgbClr val="393439"/>
                </a:solidFill>
                <a:latin typeface="Tahoma"/>
                <a:cs typeface="Tahoma"/>
              </a:rPr>
              <a:t>CULTURA </a:t>
            </a:r>
            <a:r>
              <a:rPr sz="1800" b="1" spc="-10" dirty="0">
                <a:solidFill>
                  <a:srgbClr val="393439"/>
                </a:solidFill>
                <a:latin typeface="Tahoma"/>
                <a:cs typeface="Tahoma"/>
              </a:rPr>
              <a:t>ORGANIZACIONAL </a:t>
            </a:r>
            <a:r>
              <a:rPr sz="1800" b="1" spc="-515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50" dirty="0">
                <a:solidFill>
                  <a:srgbClr val="393439"/>
                </a:solidFill>
                <a:latin typeface="Tahoma"/>
                <a:cs typeface="Tahoma"/>
              </a:rPr>
              <a:t>acciones</a:t>
            </a:r>
            <a:r>
              <a:rPr sz="1800" spc="-105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393439"/>
                </a:solidFill>
                <a:latin typeface="Tahoma"/>
                <a:cs typeface="Tahoma"/>
              </a:rPr>
              <a:t>y</a:t>
            </a:r>
            <a:r>
              <a:rPr sz="1800" spc="-114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40" dirty="0">
                <a:solidFill>
                  <a:srgbClr val="393439"/>
                </a:solidFill>
                <a:latin typeface="Tahoma"/>
                <a:cs typeface="Tahoma"/>
              </a:rPr>
              <a:t>actividades</a:t>
            </a:r>
            <a:r>
              <a:rPr sz="1800" spc="-110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45" dirty="0">
                <a:solidFill>
                  <a:srgbClr val="393439"/>
                </a:solidFill>
                <a:latin typeface="Tahoma"/>
                <a:cs typeface="Tahoma"/>
              </a:rPr>
              <a:t>relacionadas</a:t>
            </a:r>
            <a:r>
              <a:rPr sz="1800" spc="-105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15" dirty="0">
                <a:solidFill>
                  <a:srgbClr val="393439"/>
                </a:solidFill>
                <a:latin typeface="Tahoma"/>
                <a:cs typeface="Tahoma"/>
              </a:rPr>
              <a:t>a</a:t>
            </a:r>
            <a:r>
              <a:rPr sz="1800" spc="-105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25" dirty="0">
                <a:solidFill>
                  <a:srgbClr val="393439"/>
                </a:solidFill>
                <a:latin typeface="Tahoma"/>
                <a:cs typeface="Tahoma"/>
              </a:rPr>
              <a:t>la</a:t>
            </a:r>
            <a:r>
              <a:rPr sz="1800" spc="-110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b="1" spc="-45" dirty="0">
                <a:solidFill>
                  <a:srgbClr val="393439"/>
                </a:solidFill>
                <a:latin typeface="Tahoma"/>
                <a:cs typeface="Tahoma"/>
              </a:rPr>
              <a:t>BENEFICENCIA</a:t>
            </a:r>
            <a:r>
              <a:rPr sz="1800" spc="-45" dirty="0">
                <a:solidFill>
                  <a:srgbClr val="393439"/>
                </a:solidFill>
                <a:latin typeface="Tahoma"/>
                <a:cs typeface="Tahoma"/>
              </a:rPr>
              <a:t>, </a:t>
            </a:r>
            <a:r>
              <a:rPr sz="1800" spc="-550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35" dirty="0">
                <a:solidFill>
                  <a:srgbClr val="393439"/>
                </a:solidFill>
                <a:latin typeface="Tahoma"/>
                <a:cs typeface="Tahoma"/>
              </a:rPr>
              <a:t>incrementan </a:t>
            </a:r>
            <a:r>
              <a:rPr sz="1800" spc="55" dirty="0">
                <a:solidFill>
                  <a:srgbClr val="393439"/>
                </a:solidFill>
                <a:latin typeface="Tahoma"/>
                <a:cs typeface="Tahoma"/>
              </a:rPr>
              <a:t>el </a:t>
            </a:r>
            <a:r>
              <a:rPr sz="1800" b="1" spc="-40" dirty="0">
                <a:solidFill>
                  <a:srgbClr val="393439"/>
                </a:solidFill>
                <a:latin typeface="Tahoma"/>
                <a:cs typeface="Tahoma"/>
              </a:rPr>
              <a:t>SENTIDO</a:t>
            </a:r>
            <a:r>
              <a:rPr sz="1800" b="1" spc="-35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b="1" spc="5" dirty="0">
                <a:solidFill>
                  <a:srgbClr val="393439"/>
                </a:solidFill>
                <a:latin typeface="Tahoma"/>
                <a:cs typeface="Tahoma"/>
              </a:rPr>
              <a:t>DE</a:t>
            </a:r>
            <a:r>
              <a:rPr sz="1800" b="1" spc="10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b="1" spc="-40" dirty="0">
                <a:solidFill>
                  <a:srgbClr val="393439"/>
                </a:solidFill>
                <a:latin typeface="Tahoma"/>
                <a:cs typeface="Tahoma"/>
              </a:rPr>
              <a:t>PERTENENCIA</a:t>
            </a:r>
            <a:r>
              <a:rPr sz="1800" b="1" spc="-35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110" dirty="0">
                <a:solidFill>
                  <a:srgbClr val="393439"/>
                </a:solidFill>
                <a:latin typeface="Tahoma"/>
                <a:cs typeface="Tahoma"/>
              </a:rPr>
              <a:t>de </a:t>
            </a:r>
            <a:r>
              <a:rPr sz="1800" spc="10" dirty="0">
                <a:solidFill>
                  <a:srgbClr val="393439"/>
                </a:solidFill>
                <a:latin typeface="Tahoma"/>
                <a:cs typeface="Tahoma"/>
              </a:rPr>
              <a:t>sus </a:t>
            </a:r>
            <a:r>
              <a:rPr sz="1800" spc="15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55" dirty="0">
                <a:solidFill>
                  <a:srgbClr val="393439"/>
                </a:solidFill>
                <a:latin typeface="Tahoma"/>
                <a:cs typeface="Tahoma"/>
              </a:rPr>
              <a:t>empleados, </a:t>
            </a:r>
            <a:r>
              <a:rPr sz="1800" b="1" spc="35" dirty="0">
                <a:solidFill>
                  <a:srgbClr val="393439"/>
                </a:solidFill>
                <a:latin typeface="Tahoma"/>
                <a:cs typeface="Tahoma"/>
              </a:rPr>
              <a:t>MEJORAN </a:t>
            </a:r>
            <a:r>
              <a:rPr sz="1800" b="1" spc="-45" dirty="0">
                <a:solidFill>
                  <a:srgbClr val="393439"/>
                </a:solidFill>
                <a:latin typeface="Tahoma"/>
                <a:cs typeface="Tahoma"/>
              </a:rPr>
              <a:t>POSITIVAMENTE SU </a:t>
            </a:r>
            <a:r>
              <a:rPr sz="1800" b="1" spc="-15" dirty="0">
                <a:solidFill>
                  <a:srgbClr val="393439"/>
                </a:solidFill>
                <a:latin typeface="Tahoma"/>
                <a:cs typeface="Tahoma"/>
              </a:rPr>
              <a:t>IMAGEN </a:t>
            </a:r>
            <a:r>
              <a:rPr sz="1800" b="1" spc="-10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20" dirty="0">
                <a:solidFill>
                  <a:srgbClr val="393439"/>
                </a:solidFill>
                <a:latin typeface="Tahoma"/>
                <a:cs typeface="Tahoma"/>
              </a:rPr>
              <a:t>ante</a:t>
            </a:r>
            <a:r>
              <a:rPr sz="1800" spc="25" dirty="0">
                <a:solidFill>
                  <a:srgbClr val="393439"/>
                </a:solidFill>
                <a:latin typeface="Tahoma"/>
                <a:cs typeface="Tahoma"/>
              </a:rPr>
              <a:t> la</a:t>
            </a:r>
            <a:r>
              <a:rPr sz="1800" spc="30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75" dirty="0">
                <a:solidFill>
                  <a:srgbClr val="393439"/>
                </a:solidFill>
                <a:latin typeface="Tahoma"/>
                <a:cs typeface="Tahoma"/>
              </a:rPr>
              <a:t>opinión</a:t>
            </a:r>
            <a:r>
              <a:rPr sz="1800" spc="80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70" dirty="0">
                <a:solidFill>
                  <a:srgbClr val="393439"/>
                </a:solidFill>
                <a:latin typeface="Tahoma"/>
                <a:cs typeface="Tahoma"/>
              </a:rPr>
              <a:t>pública</a:t>
            </a:r>
            <a:r>
              <a:rPr sz="1800" spc="75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393439"/>
                </a:solidFill>
                <a:latin typeface="Tahoma"/>
                <a:cs typeface="Tahoma"/>
              </a:rPr>
              <a:t>y</a:t>
            </a:r>
            <a:r>
              <a:rPr sz="1800" spc="-15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b="1" spc="-15" dirty="0">
                <a:solidFill>
                  <a:srgbClr val="393439"/>
                </a:solidFill>
                <a:latin typeface="Tahoma"/>
                <a:cs typeface="Tahoma"/>
              </a:rPr>
              <a:t>FORTALECEN</a:t>
            </a:r>
            <a:r>
              <a:rPr sz="1800" b="1" spc="-10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b="1" spc="-60" dirty="0">
                <a:solidFill>
                  <a:srgbClr val="393439"/>
                </a:solidFill>
                <a:latin typeface="Tahoma"/>
                <a:cs typeface="Tahoma"/>
              </a:rPr>
              <a:t>EL </a:t>
            </a:r>
            <a:r>
              <a:rPr sz="1800" b="1" spc="-55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b="1" spc="25" dirty="0">
                <a:solidFill>
                  <a:srgbClr val="393439"/>
                </a:solidFill>
                <a:latin typeface="Tahoma"/>
                <a:cs typeface="Tahoma"/>
              </a:rPr>
              <a:t>C</a:t>
            </a:r>
            <a:r>
              <a:rPr sz="1800" b="1" spc="10" dirty="0">
                <a:solidFill>
                  <a:srgbClr val="393439"/>
                </a:solidFill>
                <a:latin typeface="Tahoma"/>
                <a:cs typeface="Tahoma"/>
              </a:rPr>
              <a:t>OMPROMIS</a:t>
            </a:r>
            <a:r>
              <a:rPr sz="1800" b="1" spc="15" dirty="0">
                <a:solidFill>
                  <a:srgbClr val="393439"/>
                </a:solidFill>
                <a:latin typeface="Tahoma"/>
                <a:cs typeface="Tahoma"/>
              </a:rPr>
              <a:t>O</a:t>
            </a:r>
            <a:r>
              <a:rPr sz="1800" b="1" spc="-55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b="1" spc="25" dirty="0">
                <a:solidFill>
                  <a:srgbClr val="393439"/>
                </a:solidFill>
                <a:latin typeface="Tahoma"/>
                <a:cs typeface="Tahoma"/>
              </a:rPr>
              <a:t>C</a:t>
            </a:r>
            <a:r>
              <a:rPr sz="1800" b="1" spc="85" dirty="0">
                <a:solidFill>
                  <a:srgbClr val="393439"/>
                </a:solidFill>
                <a:latin typeface="Tahoma"/>
                <a:cs typeface="Tahoma"/>
              </a:rPr>
              <a:t>O</a:t>
            </a:r>
            <a:r>
              <a:rPr sz="1800" b="1" spc="90" dirty="0">
                <a:solidFill>
                  <a:srgbClr val="393439"/>
                </a:solidFill>
                <a:latin typeface="Tahoma"/>
                <a:cs typeface="Tahoma"/>
              </a:rPr>
              <a:t>N</a:t>
            </a:r>
            <a:r>
              <a:rPr sz="1800" b="1" spc="-75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b="1" spc="-60" dirty="0">
                <a:solidFill>
                  <a:srgbClr val="393439"/>
                </a:solidFill>
                <a:latin typeface="Tahoma"/>
                <a:cs typeface="Tahoma"/>
              </a:rPr>
              <a:t>SU</a:t>
            </a:r>
            <a:r>
              <a:rPr sz="1800" b="1" spc="-50" dirty="0">
                <a:solidFill>
                  <a:srgbClr val="393439"/>
                </a:solidFill>
                <a:latin typeface="Tahoma"/>
                <a:cs typeface="Tahoma"/>
              </a:rPr>
              <a:t>S</a:t>
            </a:r>
            <a:r>
              <a:rPr sz="1800" b="1" spc="-80" dirty="0">
                <a:solidFill>
                  <a:srgbClr val="393439"/>
                </a:solidFill>
                <a:latin typeface="Tahoma"/>
                <a:cs typeface="Tahoma"/>
              </a:rPr>
              <a:t> </a:t>
            </a:r>
            <a:r>
              <a:rPr sz="1800" b="1" spc="-105" dirty="0">
                <a:solidFill>
                  <a:srgbClr val="393439"/>
                </a:solidFill>
                <a:latin typeface="Tahoma"/>
                <a:cs typeface="Tahoma"/>
              </a:rPr>
              <a:t>S</a:t>
            </a:r>
            <a:r>
              <a:rPr sz="1800" b="1" spc="-170" dirty="0">
                <a:solidFill>
                  <a:srgbClr val="393439"/>
                </a:solidFill>
                <a:latin typeface="Tahoma"/>
                <a:cs typeface="Tahoma"/>
              </a:rPr>
              <a:t>T</a:t>
            </a:r>
            <a:r>
              <a:rPr sz="1800" b="1" spc="-5" dirty="0">
                <a:solidFill>
                  <a:srgbClr val="393439"/>
                </a:solidFill>
                <a:latin typeface="Tahoma"/>
                <a:cs typeface="Tahoma"/>
              </a:rPr>
              <a:t>AKEHOLDER</a:t>
            </a:r>
            <a:r>
              <a:rPr sz="1800" b="1" spc="-15" dirty="0">
                <a:solidFill>
                  <a:srgbClr val="393439"/>
                </a:solidFill>
                <a:latin typeface="Tahoma"/>
                <a:cs typeface="Tahoma"/>
              </a:rPr>
              <a:t>S</a:t>
            </a:r>
            <a:r>
              <a:rPr sz="1800" b="1" spc="-25" dirty="0">
                <a:solidFill>
                  <a:srgbClr val="393439"/>
                </a:solidFill>
                <a:latin typeface="Tahoma"/>
                <a:cs typeface="Tahoma"/>
              </a:rPr>
              <a:t>.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2857" y="2466594"/>
            <a:ext cx="2223008" cy="166954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36550">
              <a:lnSpc>
                <a:spcPct val="100000"/>
              </a:lnSpc>
              <a:spcBef>
                <a:spcPts val="95"/>
              </a:spcBef>
            </a:pPr>
            <a:r>
              <a:rPr spc="-80" dirty="0"/>
              <a:t>¡¡SÍGU</a:t>
            </a:r>
            <a:r>
              <a:rPr spc="-95" dirty="0"/>
              <a:t>E</a:t>
            </a:r>
            <a:r>
              <a:rPr spc="55" dirty="0"/>
              <a:t>NO</a:t>
            </a:r>
            <a:r>
              <a:rPr spc="50" dirty="0"/>
              <a:t>S</a:t>
            </a:r>
            <a:r>
              <a:rPr spc="-140" dirty="0"/>
              <a:t> </a:t>
            </a:r>
            <a:r>
              <a:rPr spc="5" dirty="0"/>
              <a:t>E</a:t>
            </a:r>
            <a:r>
              <a:rPr spc="15" dirty="0"/>
              <a:t>N</a:t>
            </a:r>
            <a:r>
              <a:rPr spc="-140" dirty="0"/>
              <a:t> </a:t>
            </a:r>
            <a:r>
              <a:rPr spc="-75" dirty="0"/>
              <a:t>REDE</a:t>
            </a:r>
            <a:r>
              <a:rPr spc="-70" dirty="0"/>
              <a:t>S</a:t>
            </a:r>
            <a:r>
              <a:rPr spc="-145" dirty="0"/>
              <a:t> </a:t>
            </a:r>
            <a:r>
              <a:rPr spc="-40" dirty="0"/>
              <a:t>SOCI</a:t>
            </a:r>
            <a:r>
              <a:rPr spc="-30" dirty="0"/>
              <a:t>A</a:t>
            </a:r>
            <a:r>
              <a:rPr spc="-45" dirty="0"/>
              <a:t>LES!!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45508" y="2511551"/>
            <a:ext cx="1706752" cy="170675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90766" y="2376677"/>
            <a:ext cx="1891919" cy="188609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99914" y="2555551"/>
            <a:ext cx="1975109" cy="161983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23595" y="4440173"/>
            <a:ext cx="35083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5" dirty="0">
                <a:latin typeface="Tahoma"/>
                <a:cs typeface="Tahoma"/>
              </a:rPr>
              <a:t>sonandohorizontes@gmail.com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38929" y="4442205"/>
            <a:ext cx="23418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latin typeface="Tahoma"/>
                <a:cs typeface="Tahoma"/>
              </a:rPr>
              <a:t>@sonandohorizontes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13042" y="4430267"/>
            <a:ext cx="2277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latin typeface="Tahoma"/>
                <a:cs typeface="Tahoma"/>
              </a:rPr>
              <a:t>Soñando</a:t>
            </a:r>
            <a:r>
              <a:rPr sz="1800" b="1" spc="-80" dirty="0">
                <a:latin typeface="Tahoma"/>
                <a:cs typeface="Tahoma"/>
              </a:rPr>
              <a:t> </a:t>
            </a:r>
            <a:r>
              <a:rPr sz="1800" b="1" spc="5" dirty="0">
                <a:latin typeface="Tahoma"/>
                <a:cs typeface="Tahoma"/>
              </a:rPr>
              <a:t>H</a:t>
            </a:r>
            <a:r>
              <a:rPr sz="1800" b="1" spc="10" dirty="0">
                <a:latin typeface="Tahoma"/>
                <a:cs typeface="Tahoma"/>
              </a:rPr>
              <a:t>o</a:t>
            </a:r>
            <a:r>
              <a:rPr sz="1800" b="1" spc="-20" dirty="0">
                <a:latin typeface="Tahoma"/>
                <a:cs typeface="Tahoma"/>
              </a:rPr>
              <a:t>riz</a:t>
            </a:r>
            <a:r>
              <a:rPr sz="1800" b="1" spc="-25" dirty="0">
                <a:latin typeface="Tahoma"/>
                <a:cs typeface="Tahoma"/>
              </a:rPr>
              <a:t>o</a:t>
            </a:r>
            <a:r>
              <a:rPr sz="1800" b="1" spc="-65" dirty="0">
                <a:latin typeface="Tahoma"/>
                <a:cs typeface="Tahoma"/>
              </a:rPr>
              <a:t>n</a:t>
            </a:r>
            <a:r>
              <a:rPr sz="1800" b="1" spc="-60" dirty="0">
                <a:latin typeface="Tahoma"/>
                <a:cs typeface="Tahoma"/>
              </a:rPr>
              <a:t>tes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440671" y="4439666"/>
            <a:ext cx="20974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latin typeface="Tahoma"/>
                <a:cs typeface="Tahoma"/>
              </a:rPr>
              <a:t>@sonandohorizont</a:t>
            </a:r>
            <a:endParaRPr sz="180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914313" y="219651"/>
            <a:ext cx="1222731" cy="41184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57147" y="1808608"/>
            <a:ext cx="6964007" cy="324603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0700" y="4300220"/>
            <a:ext cx="6478270" cy="19869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 algn="just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41300" algn="l"/>
              </a:tabLst>
            </a:pPr>
            <a:r>
              <a:rPr sz="1600" spc="30" dirty="0">
                <a:latin typeface="Tahoma"/>
                <a:cs typeface="Tahoma"/>
              </a:rPr>
              <a:t>Promover</a:t>
            </a:r>
            <a:r>
              <a:rPr sz="1600" spc="-120" dirty="0">
                <a:latin typeface="Tahoma"/>
                <a:cs typeface="Tahoma"/>
              </a:rPr>
              <a:t> </a:t>
            </a:r>
            <a:r>
              <a:rPr sz="1600" spc="20" dirty="0">
                <a:latin typeface="Tahoma"/>
                <a:cs typeface="Tahoma"/>
              </a:rPr>
              <a:t>la</a:t>
            </a:r>
            <a:r>
              <a:rPr sz="1600" spc="-105" dirty="0">
                <a:latin typeface="Tahoma"/>
                <a:cs typeface="Tahoma"/>
              </a:rPr>
              <a:t> </a:t>
            </a:r>
            <a:r>
              <a:rPr sz="1600" b="1" spc="-25" dirty="0">
                <a:latin typeface="Tahoma"/>
                <a:cs typeface="Tahoma"/>
              </a:rPr>
              <a:t>TOLERANCIA</a:t>
            </a:r>
            <a:r>
              <a:rPr sz="1600" b="1" spc="-120" dirty="0">
                <a:latin typeface="Tahoma"/>
                <a:cs typeface="Tahoma"/>
              </a:rPr>
              <a:t> </a:t>
            </a:r>
            <a:r>
              <a:rPr sz="1600" spc="70" dirty="0">
                <a:latin typeface="Tahoma"/>
                <a:cs typeface="Tahoma"/>
              </a:rPr>
              <a:t>e</a:t>
            </a:r>
            <a:r>
              <a:rPr sz="1600" spc="-105" dirty="0">
                <a:latin typeface="Tahoma"/>
                <a:cs typeface="Tahoma"/>
              </a:rPr>
              <a:t> </a:t>
            </a:r>
            <a:r>
              <a:rPr sz="1600" b="1" spc="-55" dirty="0">
                <a:latin typeface="Tahoma"/>
                <a:cs typeface="Tahoma"/>
              </a:rPr>
              <a:t>INCLUSIÓN</a:t>
            </a:r>
            <a:r>
              <a:rPr sz="1600" b="1" spc="-80" dirty="0">
                <a:latin typeface="Tahoma"/>
                <a:cs typeface="Tahoma"/>
              </a:rPr>
              <a:t> </a:t>
            </a:r>
            <a:r>
              <a:rPr sz="1600" spc="55" dirty="0">
                <a:latin typeface="Tahoma"/>
                <a:cs typeface="Tahoma"/>
              </a:rPr>
              <a:t>en</a:t>
            </a:r>
            <a:r>
              <a:rPr sz="1600" spc="-110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nuestra</a:t>
            </a:r>
            <a:r>
              <a:rPr sz="1600" spc="-114" dirty="0">
                <a:latin typeface="Tahoma"/>
                <a:cs typeface="Tahoma"/>
              </a:rPr>
              <a:t> </a:t>
            </a:r>
            <a:r>
              <a:rPr sz="1600" spc="55" dirty="0">
                <a:latin typeface="Tahoma"/>
                <a:cs typeface="Tahoma"/>
              </a:rPr>
              <a:t>sociedad.</a:t>
            </a:r>
            <a:endParaRPr sz="1600">
              <a:latin typeface="Tahoma"/>
              <a:cs typeface="Tahoma"/>
            </a:endParaRPr>
          </a:p>
          <a:p>
            <a:pPr marL="241300" indent="-228600" algn="just">
              <a:lnSpc>
                <a:spcPct val="100000"/>
              </a:lnSpc>
              <a:spcBef>
                <a:spcPts val="1385"/>
              </a:spcBef>
              <a:buFont typeface="Arial MT"/>
              <a:buChar char="•"/>
              <a:tabLst>
                <a:tab pos="241300" algn="l"/>
              </a:tabLst>
            </a:pPr>
            <a:r>
              <a:rPr sz="1600" spc="20" dirty="0">
                <a:latin typeface="Tahoma"/>
                <a:cs typeface="Tahoma"/>
              </a:rPr>
              <a:t>Proveer</a:t>
            </a:r>
            <a:r>
              <a:rPr sz="1600" spc="30" dirty="0">
                <a:latin typeface="Tahoma"/>
                <a:cs typeface="Tahoma"/>
              </a:rPr>
              <a:t> </a:t>
            </a:r>
            <a:r>
              <a:rPr sz="1600" spc="65" dirty="0">
                <a:latin typeface="Tahoma"/>
                <a:cs typeface="Tahoma"/>
              </a:rPr>
              <a:t>apoyo</a:t>
            </a:r>
            <a:r>
              <a:rPr sz="1600" spc="35" dirty="0">
                <a:latin typeface="Tahoma"/>
                <a:cs typeface="Tahoma"/>
              </a:rPr>
              <a:t> </a:t>
            </a:r>
            <a:r>
              <a:rPr sz="1600" spc="15" dirty="0">
                <a:latin typeface="Tahoma"/>
                <a:cs typeface="Tahoma"/>
              </a:rPr>
              <a:t>a</a:t>
            </a:r>
            <a:r>
              <a:rPr sz="1600" spc="30" dirty="0">
                <a:latin typeface="Tahoma"/>
                <a:cs typeface="Tahoma"/>
              </a:rPr>
              <a:t> sectores</a:t>
            </a:r>
            <a:r>
              <a:rPr sz="1600" spc="40" dirty="0">
                <a:latin typeface="Tahoma"/>
                <a:cs typeface="Tahoma"/>
              </a:rPr>
              <a:t> </a:t>
            </a:r>
            <a:r>
              <a:rPr sz="1600" b="1" spc="-15" dirty="0">
                <a:latin typeface="Tahoma"/>
                <a:cs typeface="Tahoma"/>
              </a:rPr>
              <a:t>SOCIALMENTE</a:t>
            </a:r>
            <a:r>
              <a:rPr sz="1600" b="1" spc="65" dirty="0">
                <a:latin typeface="Tahoma"/>
                <a:cs typeface="Tahoma"/>
              </a:rPr>
              <a:t> </a:t>
            </a:r>
            <a:r>
              <a:rPr sz="1600" b="1" spc="-30" dirty="0">
                <a:latin typeface="Tahoma"/>
                <a:cs typeface="Tahoma"/>
              </a:rPr>
              <a:t>VULNERABLES</a:t>
            </a:r>
            <a:r>
              <a:rPr sz="1600" b="1" spc="75" dirty="0">
                <a:latin typeface="Tahoma"/>
                <a:cs typeface="Tahoma"/>
              </a:rPr>
              <a:t> </a:t>
            </a:r>
            <a:r>
              <a:rPr sz="1600" spc="15" dirty="0">
                <a:latin typeface="Tahoma"/>
                <a:cs typeface="Tahoma"/>
              </a:rPr>
              <a:t>a</a:t>
            </a:r>
            <a:r>
              <a:rPr sz="1600" spc="4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través</a:t>
            </a:r>
            <a:endParaRPr sz="1600">
              <a:latin typeface="Tahoma"/>
              <a:cs typeface="Tahoma"/>
            </a:endParaRPr>
          </a:p>
          <a:p>
            <a:pPr marL="241300" algn="just">
              <a:lnSpc>
                <a:spcPct val="100000"/>
              </a:lnSpc>
              <a:spcBef>
                <a:spcPts val="385"/>
              </a:spcBef>
            </a:pPr>
            <a:r>
              <a:rPr sz="1600" spc="100" dirty="0">
                <a:latin typeface="Tahoma"/>
                <a:cs typeface="Tahoma"/>
              </a:rPr>
              <a:t>de</a:t>
            </a:r>
            <a:r>
              <a:rPr sz="1600" spc="-100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l</a:t>
            </a:r>
            <a:r>
              <a:rPr sz="1600" spc="35" dirty="0">
                <a:latin typeface="Tahoma"/>
                <a:cs typeface="Tahoma"/>
              </a:rPr>
              <a:t>a</a:t>
            </a:r>
            <a:r>
              <a:rPr sz="1600" spc="-110" dirty="0">
                <a:latin typeface="Tahoma"/>
                <a:cs typeface="Tahoma"/>
              </a:rPr>
              <a:t> </a:t>
            </a:r>
            <a:r>
              <a:rPr sz="1600" b="1" spc="15" dirty="0">
                <a:latin typeface="Tahoma"/>
                <a:cs typeface="Tahoma"/>
              </a:rPr>
              <a:t>EDU</a:t>
            </a:r>
            <a:r>
              <a:rPr sz="1600" b="1" spc="-10" dirty="0">
                <a:latin typeface="Tahoma"/>
                <a:cs typeface="Tahoma"/>
              </a:rPr>
              <a:t>C</a:t>
            </a:r>
            <a:r>
              <a:rPr sz="1600" b="1" spc="30" dirty="0">
                <a:latin typeface="Tahoma"/>
                <a:cs typeface="Tahoma"/>
              </a:rPr>
              <a:t>A</a:t>
            </a:r>
            <a:r>
              <a:rPr sz="1600" b="1" spc="-15" dirty="0">
                <a:latin typeface="Tahoma"/>
                <a:cs typeface="Tahoma"/>
              </a:rPr>
              <a:t>CIÓN,</a:t>
            </a:r>
            <a:r>
              <a:rPr sz="1600" b="1" spc="-145" dirty="0">
                <a:latin typeface="Tahoma"/>
                <a:cs typeface="Tahoma"/>
              </a:rPr>
              <a:t> </a:t>
            </a:r>
            <a:r>
              <a:rPr sz="1600" b="1" spc="20" dirty="0">
                <a:latin typeface="Tahoma"/>
                <a:cs typeface="Tahoma"/>
              </a:rPr>
              <a:t>CU</a:t>
            </a:r>
            <a:r>
              <a:rPr sz="1600" b="1" spc="-210" dirty="0">
                <a:latin typeface="Tahoma"/>
                <a:cs typeface="Tahoma"/>
              </a:rPr>
              <a:t>L</a:t>
            </a:r>
            <a:r>
              <a:rPr sz="1600" b="1" spc="-60" dirty="0">
                <a:latin typeface="Tahoma"/>
                <a:cs typeface="Tahoma"/>
              </a:rPr>
              <a:t>T</a:t>
            </a:r>
            <a:r>
              <a:rPr sz="1600" b="1" spc="-10" dirty="0">
                <a:latin typeface="Tahoma"/>
                <a:cs typeface="Tahoma"/>
              </a:rPr>
              <a:t>U</a:t>
            </a:r>
            <a:r>
              <a:rPr sz="1600" b="1" spc="-20" dirty="0">
                <a:latin typeface="Tahoma"/>
                <a:cs typeface="Tahoma"/>
              </a:rPr>
              <a:t>R</a:t>
            </a:r>
            <a:r>
              <a:rPr sz="1600" b="1" spc="-15" dirty="0">
                <a:latin typeface="Tahoma"/>
                <a:cs typeface="Tahoma"/>
              </a:rPr>
              <a:t>A</a:t>
            </a:r>
            <a:r>
              <a:rPr sz="1600" b="1" spc="-125" dirty="0">
                <a:latin typeface="Tahoma"/>
                <a:cs typeface="Tahoma"/>
              </a:rPr>
              <a:t> </a:t>
            </a:r>
            <a:r>
              <a:rPr sz="1600" spc="-15" dirty="0">
                <a:latin typeface="Tahoma"/>
                <a:cs typeface="Tahoma"/>
              </a:rPr>
              <a:t>y</a:t>
            </a:r>
            <a:r>
              <a:rPr sz="1600" spc="-110" dirty="0">
                <a:latin typeface="Tahoma"/>
                <a:cs typeface="Tahoma"/>
              </a:rPr>
              <a:t> </a:t>
            </a:r>
            <a:r>
              <a:rPr sz="1600" b="1" spc="25" dirty="0">
                <a:latin typeface="Tahoma"/>
                <a:cs typeface="Tahoma"/>
              </a:rPr>
              <a:t>CA</a:t>
            </a:r>
            <a:r>
              <a:rPr sz="1600" b="1" spc="-80" dirty="0">
                <a:latin typeface="Tahoma"/>
                <a:cs typeface="Tahoma"/>
              </a:rPr>
              <a:t>P</a:t>
            </a:r>
            <a:r>
              <a:rPr sz="1600" b="1" spc="30" dirty="0">
                <a:latin typeface="Tahoma"/>
                <a:cs typeface="Tahoma"/>
              </a:rPr>
              <a:t>A</a:t>
            </a:r>
            <a:r>
              <a:rPr sz="1600" b="1" spc="-110" dirty="0">
                <a:latin typeface="Tahoma"/>
                <a:cs typeface="Tahoma"/>
              </a:rPr>
              <a:t>CI</a:t>
            </a:r>
            <a:r>
              <a:rPr sz="1600" b="1" spc="-155" dirty="0">
                <a:latin typeface="Tahoma"/>
                <a:cs typeface="Tahoma"/>
              </a:rPr>
              <a:t>T</a:t>
            </a:r>
            <a:r>
              <a:rPr sz="1600" b="1" spc="30" dirty="0">
                <a:latin typeface="Tahoma"/>
                <a:cs typeface="Tahoma"/>
              </a:rPr>
              <a:t>A</a:t>
            </a:r>
            <a:r>
              <a:rPr sz="1600" b="1" spc="-15" dirty="0">
                <a:latin typeface="Tahoma"/>
                <a:cs typeface="Tahoma"/>
              </a:rPr>
              <a:t>CIÓ</a:t>
            </a:r>
            <a:r>
              <a:rPr sz="1600" b="1" spc="-25" dirty="0">
                <a:latin typeface="Tahoma"/>
                <a:cs typeface="Tahoma"/>
              </a:rPr>
              <a:t>N</a:t>
            </a:r>
            <a:r>
              <a:rPr sz="1600" spc="-70" dirty="0">
                <a:latin typeface="Tahoma"/>
                <a:cs typeface="Tahoma"/>
              </a:rPr>
              <a:t>.</a:t>
            </a:r>
            <a:endParaRPr sz="1600">
              <a:latin typeface="Tahoma"/>
              <a:cs typeface="Tahoma"/>
            </a:endParaRPr>
          </a:p>
          <a:p>
            <a:pPr marL="241300" marR="5080" indent="-228600" algn="just">
              <a:lnSpc>
                <a:spcPct val="120000"/>
              </a:lnSpc>
              <a:spcBef>
                <a:spcPts val="1000"/>
              </a:spcBef>
              <a:buFont typeface="Arial MT"/>
              <a:buChar char="•"/>
              <a:tabLst>
                <a:tab pos="241300" algn="l"/>
              </a:tabLst>
            </a:pPr>
            <a:r>
              <a:rPr sz="1600" spc="30" dirty="0">
                <a:latin typeface="Tahoma"/>
                <a:cs typeface="Tahoma"/>
              </a:rPr>
              <a:t>Fomentar </a:t>
            </a:r>
            <a:r>
              <a:rPr sz="1600" spc="55" dirty="0">
                <a:latin typeface="Tahoma"/>
                <a:cs typeface="Tahoma"/>
              </a:rPr>
              <a:t>el </a:t>
            </a:r>
            <a:r>
              <a:rPr sz="1600" b="1" spc="-15" dirty="0">
                <a:latin typeface="Tahoma"/>
                <a:cs typeface="Tahoma"/>
              </a:rPr>
              <a:t>DEPORTE </a:t>
            </a:r>
            <a:r>
              <a:rPr sz="1600" spc="-20" dirty="0">
                <a:latin typeface="Tahoma"/>
                <a:cs typeface="Tahoma"/>
              </a:rPr>
              <a:t>y </a:t>
            </a:r>
            <a:r>
              <a:rPr sz="1600" spc="20" dirty="0">
                <a:latin typeface="Tahoma"/>
                <a:cs typeface="Tahoma"/>
              </a:rPr>
              <a:t>la </a:t>
            </a:r>
            <a:r>
              <a:rPr sz="1600" b="1" spc="-50" dirty="0">
                <a:latin typeface="Tahoma"/>
                <a:cs typeface="Tahoma"/>
              </a:rPr>
              <a:t>ACTIVIDAD </a:t>
            </a:r>
            <a:r>
              <a:rPr sz="1600" b="1" spc="-85" dirty="0">
                <a:latin typeface="Tahoma"/>
                <a:cs typeface="Tahoma"/>
              </a:rPr>
              <a:t>FÍSICA</a:t>
            </a:r>
            <a:r>
              <a:rPr sz="1600" spc="-85" dirty="0">
                <a:latin typeface="Tahoma"/>
                <a:cs typeface="Tahoma"/>
              </a:rPr>
              <a:t>, </a:t>
            </a:r>
            <a:r>
              <a:rPr sz="1600" spc="60" dirty="0">
                <a:latin typeface="Tahoma"/>
                <a:cs typeface="Tahoma"/>
              </a:rPr>
              <a:t>entendiendo </a:t>
            </a:r>
            <a:r>
              <a:rPr sz="1600" spc="40" dirty="0">
                <a:latin typeface="Tahoma"/>
                <a:cs typeface="Tahoma"/>
              </a:rPr>
              <a:t>los </a:t>
            </a:r>
            <a:r>
              <a:rPr sz="1600" spc="45" dirty="0">
                <a:latin typeface="Tahoma"/>
                <a:cs typeface="Tahoma"/>
              </a:rPr>
              <a:t> </a:t>
            </a:r>
            <a:r>
              <a:rPr sz="1600" spc="50" dirty="0">
                <a:latin typeface="Tahoma"/>
                <a:cs typeface="Tahoma"/>
              </a:rPr>
              <a:t>beneficios </a:t>
            </a:r>
            <a:r>
              <a:rPr sz="1600" spc="75" dirty="0">
                <a:latin typeface="Tahoma"/>
                <a:cs typeface="Tahoma"/>
              </a:rPr>
              <a:t>que </a:t>
            </a:r>
            <a:r>
              <a:rPr sz="1600" spc="45" dirty="0">
                <a:latin typeface="Tahoma"/>
                <a:cs typeface="Tahoma"/>
              </a:rPr>
              <a:t>genera </a:t>
            </a:r>
            <a:r>
              <a:rPr sz="1600" spc="15" dirty="0">
                <a:latin typeface="Tahoma"/>
                <a:cs typeface="Tahoma"/>
              </a:rPr>
              <a:t>a </a:t>
            </a:r>
            <a:r>
              <a:rPr sz="1600" spc="20" dirty="0">
                <a:latin typeface="Tahoma"/>
                <a:cs typeface="Tahoma"/>
              </a:rPr>
              <a:t>la </a:t>
            </a:r>
            <a:r>
              <a:rPr sz="1600" spc="40" dirty="0">
                <a:latin typeface="Tahoma"/>
                <a:cs typeface="Tahoma"/>
              </a:rPr>
              <a:t>salud </a:t>
            </a:r>
            <a:r>
              <a:rPr sz="1600" spc="-75" dirty="0">
                <a:latin typeface="Tahoma"/>
                <a:cs typeface="Tahoma"/>
              </a:rPr>
              <a:t>y,</a:t>
            </a:r>
            <a:r>
              <a:rPr sz="1600" spc="-70" dirty="0">
                <a:latin typeface="Tahoma"/>
                <a:cs typeface="Tahoma"/>
              </a:rPr>
              <a:t> </a:t>
            </a:r>
            <a:r>
              <a:rPr sz="1600" spc="35" dirty="0">
                <a:latin typeface="Tahoma"/>
                <a:cs typeface="Tahoma"/>
              </a:rPr>
              <a:t>especialmente, </a:t>
            </a:r>
            <a:r>
              <a:rPr sz="1600" spc="95" dirty="0">
                <a:latin typeface="Tahoma"/>
                <a:cs typeface="Tahoma"/>
              </a:rPr>
              <a:t>dado </a:t>
            </a:r>
            <a:r>
              <a:rPr sz="1600" spc="75" dirty="0">
                <a:latin typeface="Tahoma"/>
                <a:cs typeface="Tahoma"/>
              </a:rPr>
              <a:t>que </a:t>
            </a:r>
            <a:r>
              <a:rPr sz="1600" spc="80" dirty="0">
                <a:latin typeface="Tahoma"/>
                <a:cs typeface="Tahoma"/>
              </a:rPr>
              <a:t> </a:t>
            </a:r>
            <a:r>
              <a:rPr sz="1600" spc="25" dirty="0">
                <a:latin typeface="Tahoma"/>
                <a:cs typeface="Tahoma"/>
              </a:rPr>
              <a:t>aumenta</a:t>
            </a:r>
            <a:r>
              <a:rPr sz="1600" spc="-125" dirty="0">
                <a:latin typeface="Tahoma"/>
                <a:cs typeface="Tahoma"/>
              </a:rPr>
              <a:t> </a:t>
            </a:r>
            <a:r>
              <a:rPr sz="1600" spc="20" dirty="0">
                <a:latin typeface="Tahoma"/>
                <a:cs typeface="Tahoma"/>
              </a:rPr>
              <a:t>la</a:t>
            </a:r>
            <a:r>
              <a:rPr sz="1600" spc="-110" dirty="0">
                <a:latin typeface="Tahoma"/>
                <a:cs typeface="Tahoma"/>
              </a:rPr>
              <a:t> </a:t>
            </a:r>
            <a:r>
              <a:rPr sz="1600" b="1" spc="-60" dirty="0">
                <a:latin typeface="Tahoma"/>
                <a:cs typeface="Tahoma"/>
              </a:rPr>
              <a:t>FELICIDAD</a:t>
            </a:r>
            <a:r>
              <a:rPr sz="1600" b="1" spc="-80" dirty="0">
                <a:latin typeface="Tahoma"/>
                <a:cs typeface="Tahoma"/>
              </a:rPr>
              <a:t> </a:t>
            </a:r>
            <a:r>
              <a:rPr sz="1600" spc="55" dirty="0">
                <a:latin typeface="Tahoma"/>
                <a:cs typeface="Tahoma"/>
              </a:rPr>
              <a:t>en</a:t>
            </a:r>
            <a:r>
              <a:rPr sz="1600" spc="-114" dirty="0">
                <a:latin typeface="Tahoma"/>
                <a:cs typeface="Tahoma"/>
              </a:rPr>
              <a:t> </a:t>
            </a:r>
            <a:r>
              <a:rPr sz="1600" spc="50" dirty="0">
                <a:latin typeface="Tahoma"/>
                <a:cs typeface="Tahoma"/>
              </a:rPr>
              <a:t>quienes</a:t>
            </a:r>
            <a:r>
              <a:rPr sz="1600" spc="-114" dirty="0">
                <a:latin typeface="Tahoma"/>
                <a:cs typeface="Tahoma"/>
              </a:rPr>
              <a:t> </a:t>
            </a:r>
            <a:r>
              <a:rPr sz="1600" spc="70" dirty="0">
                <a:latin typeface="Tahoma"/>
                <a:cs typeface="Tahoma"/>
              </a:rPr>
              <a:t>lo</a:t>
            </a:r>
            <a:r>
              <a:rPr sz="1600" spc="-114" dirty="0">
                <a:latin typeface="Tahoma"/>
                <a:cs typeface="Tahoma"/>
              </a:rPr>
              <a:t> </a:t>
            </a:r>
            <a:r>
              <a:rPr sz="1600" spc="20" dirty="0">
                <a:latin typeface="Tahoma"/>
                <a:cs typeface="Tahoma"/>
              </a:rPr>
              <a:t>practican.</a:t>
            </a:r>
            <a:endParaRPr sz="160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51469" y="0"/>
            <a:ext cx="4240530" cy="685799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095245" y="3514090"/>
            <a:ext cx="32524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04569" algn="l"/>
                <a:tab pos="1837055" algn="l"/>
              </a:tabLst>
            </a:pPr>
            <a:r>
              <a:rPr sz="2400" b="1" spc="30" dirty="0">
                <a:latin typeface="Tahoma"/>
                <a:cs typeface="Tahoma"/>
              </a:rPr>
              <a:t>¿QUÉ	</a:t>
            </a:r>
            <a:r>
              <a:rPr sz="2400" b="1" spc="40" dirty="0">
                <a:latin typeface="Tahoma"/>
                <a:cs typeface="Tahoma"/>
              </a:rPr>
              <a:t>NOS	</a:t>
            </a:r>
            <a:r>
              <a:rPr sz="2400" b="1" spc="-35" dirty="0">
                <a:latin typeface="Tahoma"/>
                <a:cs typeface="Tahoma"/>
              </a:rPr>
              <a:t>MOTIVA?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509773" y="686561"/>
            <a:ext cx="298069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45" dirty="0"/>
              <a:t>¿QUIÉNES</a:t>
            </a:r>
            <a:r>
              <a:rPr sz="2400" spc="-130" dirty="0"/>
              <a:t> </a:t>
            </a:r>
            <a:r>
              <a:rPr sz="2400" spc="40" dirty="0"/>
              <a:t>SOMOS?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749300" y="1417370"/>
            <a:ext cx="6255385" cy="1781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0000"/>
              </a:lnSpc>
              <a:spcBef>
                <a:spcPts val="100"/>
              </a:spcBef>
            </a:pPr>
            <a:r>
              <a:rPr sz="1600" spc="55" dirty="0">
                <a:latin typeface="Tahoma"/>
                <a:cs typeface="Tahoma"/>
              </a:rPr>
              <a:t>Somos </a:t>
            </a:r>
            <a:r>
              <a:rPr sz="1600" spc="20" dirty="0">
                <a:latin typeface="Tahoma"/>
                <a:cs typeface="Tahoma"/>
              </a:rPr>
              <a:t>una </a:t>
            </a:r>
            <a:r>
              <a:rPr sz="1600" b="1" spc="-10" dirty="0">
                <a:latin typeface="Tahoma"/>
                <a:cs typeface="Tahoma"/>
              </a:rPr>
              <a:t>ORGANIZACIÓN </a:t>
            </a:r>
            <a:r>
              <a:rPr sz="1600" b="1" spc="-100" dirty="0">
                <a:latin typeface="Tahoma"/>
                <a:cs typeface="Tahoma"/>
              </a:rPr>
              <a:t>SIN </a:t>
            </a:r>
            <a:r>
              <a:rPr sz="1600" b="1" spc="-70" dirty="0">
                <a:latin typeface="Tahoma"/>
                <a:cs typeface="Tahoma"/>
              </a:rPr>
              <a:t>FINES </a:t>
            </a:r>
            <a:r>
              <a:rPr sz="1600" b="1" spc="5" dirty="0">
                <a:latin typeface="Tahoma"/>
                <a:cs typeface="Tahoma"/>
              </a:rPr>
              <a:t>DE </a:t>
            </a:r>
            <a:r>
              <a:rPr sz="1600" b="1" spc="-10" dirty="0">
                <a:latin typeface="Tahoma"/>
                <a:cs typeface="Tahoma"/>
              </a:rPr>
              <a:t>LUCRO </a:t>
            </a:r>
            <a:r>
              <a:rPr sz="1600" spc="75" dirty="0">
                <a:latin typeface="Tahoma"/>
                <a:cs typeface="Tahoma"/>
              </a:rPr>
              <a:t>que </a:t>
            </a:r>
            <a:r>
              <a:rPr sz="1600" spc="40" dirty="0">
                <a:latin typeface="Tahoma"/>
                <a:cs typeface="Tahoma"/>
              </a:rPr>
              <a:t>cree </a:t>
            </a:r>
            <a:r>
              <a:rPr sz="1600" spc="55" dirty="0">
                <a:latin typeface="Tahoma"/>
                <a:cs typeface="Tahoma"/>
              </a:rPr>
              <a:t>en </a:t>
            </a:r>
            <a:r>
              <a:rPr sz="1600" spc="60" dirty="0">
                <a:latin typeface="Tahoma"/>
                <a:cs typeface="Tahoma"/>
              </a:rPr>
              <a:t> </a:t>
            </a:r>
            <a:r>
              <a:rPr sz="1600" spc="75" dirty="0">
                <a:latin typeface="Tahoma"/>
                <a:cs typeface="Tahoma"/>
              </a:rPr>
              <a:t>que </a:t>
            </a:r>
            <a:r>
              <a:rPr sz="1600" spc="30" dirty="0">
                <a:latin typeface="Tahoma"/>
                <a:cs typeface="Tahoma"/>
              </a:rPr>
              <a:t>es </a:t>
            </a:r>
            <a:r>
              <a:rPr sz="1600" spc="70" dirty="0">
                <a:latin typeface="Tahoma"/>
                <a:cs typeface="Tahoma"/>
              </a:rPr>
              <a:t>posible </a:t>
            </a:r>
            <a:r>
              <a:rPr sz="1600" spc="40" dirty="0">
                <a:latin typeface="Tahoma"/>
                <a:cs typeface="Tahoma"/>
              </a:rPr>
              <a:t>contribuir </a:t>
            </a:r>
            <a:r>
              <a:rPr sz="1600" spc="25" dirty="0">
                <a:latin typeface="Tahoma"/>
                <a:cs typeface="Tahoma"/>
              </a:rPr>
              <a:t>para </a:t>
            </a:r>
            <a:r>
              <a:rPr sz="1600" spc="75" dirty="0">
                <a:latin typeface="Tahoma"/>
                <a:cs typeface="Tahoma"/>
              </a:rPr>
              <a:t>que </a:t>
            </a:r>
            <a:r>
              <a:rPr sz="1600" spc="10" dirty="0">
                <a:latin typeface="Tahoma"/>
                <a:cs typeface="Tahoma"/>
              </a:rPr>
              <a:t>exista</a:t>
            </a:r>
            <a:r>
              <a:rPr sz="1600" spc="15" dirty="0">
                <a:latin typeface="Tahoma"/>
                <a:cs typeface="Tahoma"/>
              </a:rPr>
              <a:t> </a:t>
            </a:r>
            <a:r>
              <a:rPr sz="1600" spc="30" dirty="0">
                <a:latin typeface="Tahoma"/>
                <a:cs typeface="Tahoma"/>
              </a:rPr>
              <a:t>un </a:t>
            </a:r>
            <a:r>
              <a:rPr sz="1600" b="1" spc="-65" dirty="0">
                <a:latin typeface="Tahoma"/>
                <a:cs typeface="Tahoma"/>
              </a:rPr>
              <a:t>CHILE</a:t>
            </a:r>
            <a:r>
              <a:rPr sz="1600" b="1" spc="-60" dirty="0">
                <a:latin typeface="Tahoma"/>
                <a:cs typeface="Tahoma"/>
              </a:rPr>
              <a:t> </a:t>
            </a:r>
            <a:r>
              <a:rPr sz="1600" b="1" spc="20" dirty="0">
                <a:latin typeface="Tahoma"/>
                <a:cs typeface="Tahoma"/>
              </a:rPr>
              <a:t>MEJOR, </a:t>
            </a:r>
            <a:r>
              <a:rPr sz="1600" b="1" spc="25" dirty="0">
                <a:latin typeface="Tahoma"/>
                <a:cs typeface="Tahoma"/>
              </a:rPr>
              <a:t> </a:t>
            </a:r>
            <a:r>
              <a:rPr sz="1600" spc="60" dirty="0">
                <a:latin typeface="Tahoma"/>
                <a:cs typeface="Tahoma"/>
              </a:rPr>
              <a:t>basado </a:t>
            </a:r>
            <a:r>
              <a:rPr sz="1600" spc="50" dirty="0">
                <a:latin typeface="Tahoma"/>
                <a:cs typeface="Tahoma"/>
              </a:rPr>
              <a:t>en </a:t>
            </a:r>
            <a:r>
              <a:rPr sz="1600" b="1" spc="-25" dirty="0">
                <a:latin typeface="Tahoma"/>
                <a:cs typeface="Tahoma"/>
              </a:rPr>
              <a:t>VALORES </a:t>
            </a:r>
            <a:r>
              <a:rPr sz="1600" spc="-20" dirty="0">
                <a:latin typeface="Tahoma"/>
                <a:cs typeface="Tahoma"/>
              </a:rPr>
              <a:t>y </a:t>
            </a:r>
            <a:r>
              <a:rPr sz="1600" b="1" spc="-70" dirty="0">
                <a:latin typeface="Tahoma"/>
                <a:cs typeface="Tahoma"/>
              </a:rPr>
              <a:t>PILARES </a:t>
            </a:r>
            <a:r>
              <a:rPr sz="1600" b="1" spc="-5" dirty="0">
                <a:latin typeface="Tahoma"/>
                <a:cs typeface="Tahoma"/>
              </a:rPr>
              <a:t>FUNDAMENTALES </a:t>
            </a:r>
            <a:r>
              <a:rPr sz="1600" spc="75" dirty="0">
                <a:latin typeface="Tahoma"/>
                <a:cs typeface="Tahoma"/>
              </a:rPr>
              <a:t>que </a:t>
            </a:r>
            <a:r>
              <a:rPr sz="1600" spc="30" dirty="0">
                <a:latin typeface="Tahoma"/>
                <a:cs typeface="Tahoma"/>
              </a:rPr>
              <a:t>se han </a:t>
            </a:r>
            <a:r>
              <a:rPr sz="1600" spc="35" dirty="0">
                <a:latin typeface="Tahoma"/>
                <a:cs typeface="Tahoma"/>
              </a:rPr>
              <a:t> </a:t>
            </a:r>
            <a:r>
              <a:rPr sz="1600" spc="80" dirty="0">
                <a:latin typeface="Tahoma"/>
                <a:cs typeface="Tahoma"/>
              </a:rPr>
              <a:t>perdido</a:t>
            </a:r>
            <a:r>
              <a:rPr sz="1600" spc="-100" dirty="0">
                <a:latin typeface="Tahoma"/>
                <a:cs typeface="Tahoma"/>
              </a:rPr>
              <a:t> </a:t>
            </a:r>
            <a:r>
              <a:rPr sz="1600" spc="100" dirty="0">
                <a:latin typeface="Tahoma"/>
                <a:cs typeface="Tahoma"/>
              </a:rPr>
              <a:t>de</a:t>
            </a:r>
            <a:r>
              <a:rPr sz="1600" spc="-9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vista</a:t>
            </a:r>
            <a:r>
              <a:rPr sz="1600" spc="-105" dirty="0">
                <a:latin typeface="Tahoma"/>
                <a:cs typeface="Tahoma"/>
              </a:rPr>
              <a:t> </a:t>
            </a:r>
            <a:r>
              <a:rPr sz="1600" spc="50" dirty="0">
                <a:latin typeface="Tahoma"/>
                <a:cs typeface="Tahoma"/>
              </a:rPr>
              <a:t>en</a:t>
            </a:r>
            <a:r>
              <a:rPr sz="1600" spc="-95" dirty="0">
                <a:latin typeface="Tahoma"/>
                <a:cs typeface="Tahoma"/>
              </a:rPr>
              <a:t> </a:t>
            </a:r>
            <a:r>
              <a:rPr sz="1600" spc="40" dirty="0">
                <a:latin typeface="Tahoma"/>
                <a:cs typeface="Tahoma"/>
              </a:rPr>
              <a:t>los</a:t>
            </a:r>
            <a:r>
              <a:rPr sz="1600" spc="-105" dirty="0">
                <a:latin typeface="Tahoma"/>
                <a:cs typeface="Tahoma"/>
              </a:rPr>
              <a:t> </a:t>
            </a:r>
            <a:r>
              <a:rPr sz="1600" spc="35" dirty="0">
                <a:latin typeface="Tahoma"/>
                <a:cs typeface="Tahoma"/>
              </a:rPr>
              <a:t>últimos</a:t>
            </a:r>
            <a:r>
              <a:rPr sz="1600" spc="-100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años,</a:t>
            </a:r>
            <a:r>
              <a:rPr sz="1600" spc="-145" dirty="0">
                <a:latin typeface="Tahoma"/>
                <a:cs typeface="Tahoma"/>
              </a:rPr>
              <a:t> </a:t>
            </a:r>
            <a:r>
              <a:rPr sz="1600" spc="80" dirty="0">
                <a:latin typeface="Tahoma"/>
                <a:cs typeface="Tahoma"/>
              </a:rPr>
              <a:t>dando</a:t>
            </a:r>
            <a:r>
              <a:rPr sz="1600" spc="-95" dirty="0">
                <a:latin typeface="Tahoma"/>
                <a:cs typeface="Tahoma"/>
              </a:rPr>
              <a:t> </a:t>
            </a:r>
            <a:r>
              <a:rPr sz="1600" spc="55" dirty="0">
                <a:latin typeface="Tahoma"/>
                <a:cs typeface="Tahoma"/>
              </a:rPr>
              <a:t>paso</a:t>
            </a:r>
            <a:r>
              <a:rPr sz="1600" spc="-105" dirty="0">
                <a:latin typeface="Tahoma"/>
                <a:cs typeface="Tahoma"/>
              </a:rPr>
              <a:t> </a:t>
            </a:r>
            <a:r>
              <a:rPr sz="1600" spc="15" dirty="0">
                <a:latin typeface="Tahoma"/>
                <a:cs typeface="Tahoma"/>
              </a:rPr>
              <a:t>a</a:t>
            </a:r>
            <a:r>
              <a:rPr sz="1600" spc="-100" dirty="0">
                <a:latin typeface="Tahoma"/>
                <a:cs typeface="Tahoma"/>
              </a:rPr>
              <a:t> </a:t>
            </a:r>
            <a:r>
              <a:rPr sz="1600" spc="20" dirty="0">
                <a:latin typeface="Tahoma"/>
                <a:cs typeface="Tahoma"/>
              </a:rPr>
              <a:t>una</a:t>
            </a:r>
            <a:r>
              <a:rPr sz="1600" spc="-95" dirty="0">
                <a:latin typeface="Tahoma"/>
                <a:cs typeface="Tahoma"/>
              </a:rPr>
              <a:t> </a:t>
            </a:r>
            <a:r>
              <a:rPr sz="1600" b="1" spc="-10" dirty="0">
                <a:latin typeface="Tahoma"/>
                <a:cs typeface="Tahoma"/>
              </a:rPr>
              <a:t>SOCIEDAD </a:t>
            </a:r>
            <a:r>
              <a:rPr sz="1600" b="1" spc="-459" dirty="0">
                <a:latin typeface="Tahoma"/>
                <a:cs typeface="Tahoma"/>
              </a:rPr>
              <a:t> </a:t>
            </a:r>
            <a:r>
              <a:rPr sz="1600" b="1" spc="-40" dirty="0">
                <a:latin typeface="Tahoma"/>
                <a:cs typeface="Tahoma"/>
              </a:rPr>
              <a:t>DESIGUAL, </a:t>
            </a:r>
            <a:r>
              <a:rPr sz="1600" b="1" dirty="0">
                <a:latin typeface="Tahoma"/>
                <a:cs typeface="Tahoma"/>
              </a:rPr>
              <a:t>SEGREGADORA </a:t>
            </a:r>
            <a:r>
              <a:rPr sz="1600" spc="-20" dirty="0">
                <a:latin typeface="Tahoma"/>
                <a:cs typeface="Tahoma"/>
              </a:rPr>
              <a:t>y </a:t>
            </a:r>
            <a:r>
              <a:rPr sz="1600" spc="20" dirty="0">
                <a:latin typeface="Tahoma"/>
                <a:cs typeface="Tahoma"/>
              </a:rPr>
              <a:t>cuya </a:t>
            </a:r>
            <a:r>
              <a:rPr sz="1600" b="1" spc="-25" dirty="0">
                <a:latin typeface="Tahoma"/>
                <a:cs typeface="Tahoma"/>
              </a:rPr>
              <a:t>SALUD </a:t>
            </a:r>
            <a:r>
              <a:rPr sz="1600" spc="30" dirty="0">
                <a:latin typeface="Tahoma"/>
                <a:cs typeface="Tahoma"/>
              </a:rPr>
              <a:t>se </a:t>
            </a:r>
            <a:r>
              <a:rPr sz="1600" spc="40" dirty="0">
                <a:latin typeface="Tahoma"/>
                <a:cs typeface="Tahoma"/>
              </a:rPr>
              <a:t>deteriora </a:t>
            </a:r>
            <a:r>
              <a:rPr sz="1600" spc="55" dirty="0">
                <a:latin typeface="Tahoma"/>
                <a:cs typeface="Tahoma"/>
              </a:rPr>
              <a:t>cada </a:t>
            </a:r>
            <a:r>
              <a:rPr sz="1600" spc="15" dirty="0">
                <a:latin typeface="Tahoma"/>
                <a:cs typeface="Tahoma"/>
              </a:rPr>
              <a:t>vez </a:t>
            </a:r>
            <a:r>
              <a:rPr sz="1600" spc="20" dirty="0">
                <a:latin typeface="Tahoma"/>
                <a:cs typeface="Tahoma"/>
              </a:rPr>
              <a:t> </a:t>
            </a:r>
            <a:r>
              <a:rPr sz="1600" spc="5" dirty="0">
                <a:latin typeface="Tahoma"/>
                <a:cs typeface="Tahoma"/>
              </a:rPr>
              <a:t>más.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1B4D7B-01C3-0C7B-527C-22CB03661C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540" b="12540"/>
          <a:stretch/>
        </p:blipFill>
        <p:spPr>
          <a:xfrm>
            <a:off x="20" y="-1"/>
            <a:ext cx="12191980" cy="685757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AE15F04-C3CF-5B46-17A3-6E340424B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6954" y="3636393"/>
            <a:ext cx="8952932" cy="586539"/>
          </a:xfrm>
        </p:spPr>
        <p:txBody>
          <a:bodyPr anchor="b">
            <a:normAutofit/>
          </a:bodyPr>
          <a:lstStyle/>
          <a:p>
            <a:r>
              <a:rPr lang="es-CL" sz="3200" dirty="0">
                <a:solidFill>
                  <a:schemeClr val="bg1"/>
                </a:solidFill>
              </a:rPr>
              <a:t>¿CÓMO LO HAREMOS?</a:t>
            </a:r>
          </a:p>
        </p:txBody>
      </p:sp>
    </p:spTree>
    <p:extLst>
      <p:ext uri="{BB962C8B-B14F-4D97-AF65-F5344CB8AC3E}">
        <p14:creationId xmlns:p14="http://schemas.microsoft.com/office/powerpoint/2010/main" val="711819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1B4D7B-01C3-0C7B-527C-22CB03661C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" b="9"/>
          <a:stretch/>
        </p:blipFill>
        <p:spPr>
          <a:xfrm>
            <a:off x="20" y="-1"/>
            <a:ext cx="12191980" cy="685757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AE15F04-C3CF-5B46-17A3-6E340424B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5193" y="3428784"/>
            <a:ext cx="8952932" cy="1379235"/>
          </a:xfrm>
        </p:spPr>
        <p:txBody>
          <a:bodyPr anchor="b">
            <a:normAutofit/>
          </a:bodyPr>
          <a:lstStyle/>
          <a:p>
            <a:r>
              <a:rPr lang="es-CL" sz="3200" dirty="0">
                <a:solidFill>
                  <a:schemeClr val="bg1"/>
                </a:solidFill>
              </a:rPr>
              <a:t> CONTEXTO PROYECTO </a:t>
            </a:r>
            <a:br>
              <a:rPr lang="es-CL" dirty="0">
                <a:solidFill>
                  <a:schemeClr val="bg1"/>
                </a:solidFill>
              </a:rPr>
            </a:br>
            <a:r>
              <a:rPr lang="es-CL" sz="2000" dirty="0">
                <a:solidFill>
                  <a:schemeClr val="bg1"/>
                </a:solidFill>
              </a:rPr>
              <a:t>Inicial</a:t>
            </a:r>
            <a:endParaRPr lang="es-C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240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30276" y="308355"/>
            <a:ext cx="329628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02130" algn="l"/>
              </a:tabLst>
            </a:pP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¿</a:t>
            </a:r>
            <a:r>
              <a:rPr spc="-4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25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pc="29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pc="295" dirty="0">
                <a:solidFill>
                  <a:srgbClr val="FFFFFF"/>
                </a:solidFill>
                <a:latin typeface="Calibri"/>
                <a:cs typeface="Calibri"/>
              </a:rPr>
              <a:t>BÍ</a:t>
            </a:r>
            <a:r>
              <a:rPr spc="29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S	</a:t>
            </a:r>
            <a:r>
              <a:rPr spc="295" dirty="0">
                <a:solidFill>
                  <a:srgbClr val="FFFFFF"/>
                </a:solidFill>
                <a:latin typeface="Calibri"/>
                <a:cs typeface="Calibri"/>
              </a:rPr>
              <a:t>Q</a:t>
            </a:r>
            <a:r>
              <a:rPr spc="29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pc="29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pc="290" dirty="0">
                <a:solidFill>
                  <a:srgbClr val="FFFFFF"/>
                </a:solidFill>
                <a:latin typeface="Calibri"/>
                <a:cs typeface="Calibri"/>
              </a:rPr>
              <a:t>...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09472" y="2020316"/>
            <a:ext cx="2931160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46685">
              <a:lnSpc>
                <a:spcPct val="100000"/>
              </a:lnSpc>
              <a:spcBef>
                <a:spcPts val="95"/>
              </a:spcBef>
            </a:pPr>
            <a:r>
              <a:rPr sz="1400" b="1" spc="-1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0" dirty="0">
                <a:solidFill>
                  <a:srgbClr val="FFFFFF"/>
                </a:solidFill>
                <a:latin typeface="Tahoma"/>
                <a:cs typeface="Tahoma"/>
              </a:rPr>
              <a:t>7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0" dirty="0">
                <a:solidFill>
                  <a:srgbClr val="FFFFFF"/>
                </a:solidFill>
                <a:latin typeface="Tahoma"/>
                <a:cs typeface="Tahoma"/>
              </a:rPr>
              <a:t>0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5" dirty="0">
                <a:solidFill>
                  <a:srgbClr val="FFFFFF"/>
                </a:solidFill>
                <a:latin typeface="Tahoma"/>
                <a:cs typeface="Tahoma"/>
              </a:rPr>
              <a:t>%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 </a:t>
            </a:r>
            <a:r>
              <a:rPr sz="1400" b="1" spc="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5" dirty="0">
                <a:solidFill>
                  <a:srgbClr val="FFFFFF"/>
                </a:solidFill>
                <a:latin typeface="Tahoma"/>
                <a:cs typeface="Tahoma"/>
              </a:rPr>
              <a:t>ó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Tahoma"/>
                <a:cs typeface="Tahoma"/>
              </a:rPr>
              <a:t>n 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endParaRPr sz="14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400" b="1" spc="-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q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400" b="1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 </a:t>
            </a:r>
            <a:r>
              <a:rPr sz="1400" b="1" spc="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h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endParaRPr sz="1400" dirty="0">
              <a:latin typeface="Tahoma"/>
              <a:cs typeface="Tahoma"/>
            </a:endParaRPr>
          </a:p>
          <a:p>
            <a:pPr marL="12700" marR="240029" algn="just">
              <a:lnSpc>
                <a:spcPct val="100000"/>
              </a:lnSpc>
              <a:spcBef>
                <a:spcPts val="5"/>
              </a:spcBef>
            </a:pP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400" b="1"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 </a:t>
            </a:r>
            <a:r>
              <a:rPr sz="1400" b="1" spc="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0" dirty="0">
                <a:solidFill>
                  <a:srgbClr val="FFFFFF"/>
                </a:solidFill>
                <a:latin typeface="Tahoma"/>
                <a:cs typeface="Tahoma"/>
              </a:rPr>
              <a:t>o 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 </a:t>
            </a:r>
            <a:r>
              <a:rPr sz="1400" b="1" spc="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0" dirty="0">
                <a:solidFill>
                  <a:srgbClr val="FFFFFF"/>
                </a:solidFill>
                <a:latin typeface="Tahoma"/>
                <a:cs typeface="Tahoma"/>
              </a:rPr>
              <a:t>o 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77961" y="293115"/>
            <a:ext cx="3672204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-7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400" b="1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Tahoma"/>
                <a:cs typeface="Tahoma"/>
              </a:rPr>
              <a:t>z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5" dirty="0">
                <a:solidFill>
                  <a:srgbClr val="FFFFFF"/>
                </a:solidFill>
                <a:latin typeface="Tahoma"/>
                <a:cs typeface="Tahoma"/>
              </a:rPr>
              <a:t>ó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q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 </a:t>
            </a:r>
            <a:r>
              <a:rPr sz="1400" b="1" spc="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5" dirty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á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5" dirty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2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2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40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40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40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endParaRPr sz="14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400" b="1" spc="-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h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400" b="1"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 </a:t>
            </a:r>
            <a:r>
              <a:rPr sz="1400" b="1" spc="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5" dirty="0">
                <a:solidFill>
                  <a:srgbClr val="FFFFFF"/>
                </a:solidFill>
                <a:latin typeface="Tahoma"/>
                <a:cs typeface="Tahoma"/>
              </a:rPr>
              <a:t>s  </a:t>
            </a:r>
            <a:r>
              <a:rPr sz="1400" b="1" spc="-30" dirty="0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400" b="1"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28380" y="2250440"/>
            <a:ext cx="3226435" cy="1519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400" b="1" spc="10" dirty="0">
                <a:solidFill>
                  <a:srgbClr val="FFFFFF"/>
                </a:solidFill>
                <a:latin typeface="Tahoma"/>
                <a:cs typeface="Tahoma"/>
              </a:rPr>
              <a:t>7 </a:t>
            </a:r>
            <a:r>
              <a:rPr sz="1400" b="1" spc="1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40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 </a:t>
            </a:r>
            <a:r>
              <a:rPr sz="1400" b="1" spc="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40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0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0" dirty="0">
                <a:solidFill>
                  <a:srgbClr val="FFFFFF"/>
                </a:solidFill>
                <a:latin typeface="Tahoma"/>
                <a:cs typeface="Tahoma"/>
              </a:rPr>
              <a:t>0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2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2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endParaRPr sz="1400">
              <a:latin typeface="Tahoma"/>
              <a:cs typeface="Tahoma"/>
            </a:endParaRPr>
          </a:p>
          <a:p>
            <a:pPr marL="12700" marR="242570" algn="just">
              <a:lnSpc>
                <a:spcPct val="100000"/>
              </a:lnSpc>
            </a:pP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400" b="1" spc="-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l 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400" b="1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a 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400" b="1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400" b="1"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400" b="1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endParaRPr sz="1400">
              <a:latin typeface="Tahoma"/>
              <a:cs typeface="Tahoma"/>
            </a:endParaRPr>
          </a:p>
          <a:p>
            <a:pPr marL="12700" marR="56515" algn="just">
              <a:lnSpc>
                <a:spcPct val="100000"/>
              </a:lnSpc>
            </a:pP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0" dirty="0">
                <a:solidFill>
                  <a:srgbClr val="FFFFFF"/>
                </a:solidFill>
                <a:latin typeface="Tahoma"/>
                <a:cs typeface="Tahoma"/>
              </a:rPr>
              <a:t>5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0" dirty="0">
                <a:solidFill>
                  <a:srgbClr val="FFFFFF"/>
                </a:solidFill>
                <a:latin typeface="Tahoma"/>
                <a:cs typeface="Tahoma"/>
              </a:rPr>
              <a:t>o 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400" b="1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h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400" b="1"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endParaRPr sz="1400">
              <a:latin typeface="Tahoma"/>
              <a:cs typeface="Tahoma"/>
            </a:endParaRPr>
          </a:p>
          <a:p>
            <a:pPr marL="12700" algn="just">
              <a:lnSpc>
                <a:spcPct val="100000"/>
              </a:lnSpc>
            </a:pP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739" y="6217920"/>
            <a:ext cx="412877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3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15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15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-1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60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700" spc="5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60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30" dirty="0">
                <a:solidFill>
                  <a:srgbClr val="FFFFFF"/>
                </a:solidFill>
                <a:latin typeface="Tahoma"/>
                <a:cs typeface="Tahoma"/>
              </a:rPr>
              <a:t>e  </a:t>
            </a:r>
            <a:r>
              <a:rPr sz="700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2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1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15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15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-1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5" dirty="0">
                <a:solidFill>
                  <a:srgbClr val="FFFFFF"/>
                </a:solidFill>
                <a:latin typeface="Tahoma"/>
                <a:cs typeface="Tahoma"/>
              </a:rPr>
              <a:t>a  </a:t>
            </a:r>
            <a:r>
              <a:rPr sz="700" spc="1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2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1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15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60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60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1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5" dirty="0">
                <a:solidFill>
                  <a:srgbClr val="FFFFFF"/>
                </a:solidFill>
                <a:latin typeface="Tahoma"/>
                <a:cs typeface="Tahoma"/>
              </a:rPr>
              <a:t>a  </a:t>
            </a:r>
            <a:r>
              <a:rPr sz="700" spc="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3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15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1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Tahoma"/>
                <a:cs typeface="Tahoma"/>
              </a:rPr>
              <a:t>z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60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5" dirty="0">
                <a:solidFill>
                  <a:srgbClr val="FFFFFF"/>
                </a:solidFill>
                <a:latin typeface="Tahoma"/>
                <a:cs typeface="Tahoma"/>
              </a:rPr>
              <a:t>a  </a:t>
            </a:r>
            <a:r>
              <a:rPr sz="700" spc="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endParaRPr sz="7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tabLst>
                <a:tab pos="3266440" algn="l"/>
              </a:tabLst>
            </a:pPr>
            <a:r>
              <a:rPr sz="700" spc="10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15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1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30" dirty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1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60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700" spc="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700" spc="5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3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2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1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15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3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700" spc="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700" spc="5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8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15" dirty="0">
                <a:solidFill>
                  <a:srgbClr val="FFFFFF"/>
                </a:solidFill>
                <a:latin typeface="Tahoma"/>
                <a:cs typeface="Tahoma"/>
              </a:rPr>
              <a:t>h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1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15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30" dirty="0">
                <a:solidFill>
                  <a:srgbClr val="FFFFFF"/>
                </a:solidFill>
                <a:latin typeface="Tahoma"/>
                <a:cs typeface="Tahoma"/>
              </a:rPr>
              <a:t>e  </a:t>
            </a:r>
            <a:r>
              <a:rPr sz="700" spc="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3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1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-1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700" spc="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30" dirty="0">
                <a:solidFill>
                  <a:srgbClr val="FFFFFF"/>
                </a:solidFill>
                <a:latin typeface="Tahoma"/>
                <a:cs typeface="Tahoma"/>
              </a:rPr>
              <a:t>e  </a:t>
            </a:r>
            <a:r>
              <a:rPr sz="700" spc="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3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1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700" spc="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3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Tahoma"/>
                <a:cs typeface="Tahoma"/>
              </a:rPr>
              <a:t>o	</a:t>
            </a:r>
            <a:r>
              <a:rPr sz="700" spc="-10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700" spc="3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30" dirty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sz="700" spc="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700" spc="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700" spc="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Tahoma"/>
                <a:cs typeface="Tahoma"/>
              </a:rPr>
              <a:t>z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Tahoma"/>
                <a:cs typeface="Tahoma"/>
              </a:rPr>
              <a:t>o </a:t>
            </a:r>
            <a:r>
              <a:rPr sz="700" spc="2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60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700" spc="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3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15" dirty="0">
                <a:solidFill>
                  <a:srgbClr val="FFFFFF"/>
                </a:solidFill>
                <a:latin typeface="Tahoma"/>
                <a:cs typeface="Tahoma"/>
              </a:rPr>
              <a:t>l </a:t>
            </a:r>
            <a:r>
              <a:rPr sz="700" spc="-20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25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25" dirty="0">
                <a:solidFill>
                  <a:srgbClr val="FFFFFF"/>
                </a:solidFill>
                <a:latin typeface="Tahoma"/>
                <a:cs typeface="Tahoma"/>
              </a:rPr>
              <a:t>0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25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25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-3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70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20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-1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1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2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1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1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700" spc="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25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25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25" dirty="0">
                <a:solidFill>
                  <a:srgbClr val="FFFFFF"/>
                </a:solidFill>
                <a:latin typeface="Tahoma"/>
                <a:cs typeface="Tahoma"/>
              </a:rPr>
              <a:t>7</a:t>
            </a:r>
            <a:r>
              <a:rPr sz="700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700" spc="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3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1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700" spc="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2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1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700" spc="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60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1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2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2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1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700" spc="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60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60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endParaRPr sz="7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700" spc="1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700" spc="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1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-1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3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15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3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2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-1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15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15" dirty="0">
                <a:solidFill>
                  <a:srgbClr val="FFFFFF"/>
                </a:solidFill>
                <a:latin typeface="Tahoma"/>
                <a:cs typeface="Tahoma"/>
              </a:rPr>
              <a:t>l  </a:t>
            </a:r>
            <a:r>
              <a:rPr sz="700" spc="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Tahoma"/>
                <a:cs typeface="Tahoma"/>
              </a:rPr>
              <a:t>o </a:t>
            </a:r>
            <a:r>
              <a:rPr sz="700" spc="2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2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4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1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1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-1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1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7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00" spc="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endParaRPr sz="7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31352" y="5126990"/>
            <a:ext cx="3024505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-1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0" dirty="0">
                <a:solidFill>
                  <a:srgbClr val="FFFFFF"/>
                </a:solidFill>
                <a:latin typeface="Tahoma"/>
                <a:cs typeface="Tahoma"/>
              </a:rPr>
              <a:t>9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0" dirty="0">
                <a:solidFill>
                  <a:srgbClr val="FFFFFF"/>
                </a:solidFill>
                <a:latin typeface="Tahoma"/>
                <a:cs typeface="Tahoma"/>
              </a:rPr>
              <a:t>6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5" dirty="0">
                <a:solidFill>
                  <a:srgbClr val="FFFFFF"/>
                </a:solidFill>
                <a:latin typeface="Tahoma"/>
                <a:cs typeface="Tahoma"/>
              </a:rPr>
              <a:t>%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 </a:t>
            </a:r>
            <a:r>
              <a:rPr sz="1400" b="1" spc="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q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endParaRPr sz="14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400" b="1"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 </a:t>
            </a:r>
            <a:r>
              <a:rPr sz="1400" b="1" spc="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400" b="1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 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0" dirty="0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400" b="1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400" b="1" spc="-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8506" y="4271009"/>
            <a:ext cx="2334260" cy="1518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13105" algn="just">
              <a:lnSpc>
                <a:spcPct val="100000"/>
              </a:lnSpc>
              <a:spcBef>
                <a:spcPts val="95"/>
              </a:spcBef>
            </a:pPr>
            <a:r>
              <a:rPr sz="1400" b="1" spc="-1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0" dirty="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0" dirty="0">
                <a:solidFill>
                  <a:srgbClr val="FFFFFF"/>
                </a:solidFill>
                <a:latin typeface="Tahoma"/>
                <a:cs typeface="Tahoma"/>
              </a:rPr>
              <a:t>0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5" dirty="0">
                <a:solidFill>
                  <a:srgbClr val="FFFFFF"/>
                </a:solidFill>
                <a:latin typeface="Tahoma"/>
                <a:cs typeface="Tahoma"/>
              </a:rPr>
              <a:t>%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 </a:t>
            </a:r>
            <a:r>
              <a:rPr sz="1400" b="1" spc="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5" dirty="0">
                <a:solidFill>
                  <a:srgbClr val="FFFFFF"/>
                </a:solidFill>
                <a:latin typeface="Tahoma"/>
                <a:cs typeface="Tahoma"/>
              </a:rPr>
              <a:t>s 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Tahoma"/>
                <a:cs typeface="Tahoma"/>
              </a:rPr>
              <a:t>n 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endParaRPr sz="14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</a:pP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400" b="1" spc="-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h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 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400" b="1"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 </a:t>
            </a:r>
            <a:r>
              <a:rPr sz="1400" b="1" spc="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400" b="1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q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 </a:t>
            </a:r>
            <a:r>
              <a:rPr sz="1400" b="1" spc="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0" dirty="0">
                <a:solidFill>
                  <a:srgbClr val="FFFFFF"/>
                </a:solidFill>
                <a:latin typeface="Tahoma"/>
                <a:cs typeface="Tahoma"/>
              </a:rPr>
              <a:t>o 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 </a:t>
            </a:r>
            <a:r>
              <a:rPr sz="1400" b="1" spc="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q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400" b="1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64279" y="0"/>
            <a:ext cx="466343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697984" cy="685799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14313" y="219651"/>
            <a:ext cx="1222731" cy="41184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83081" y="2972308"/>
            <a:ext cx="2320290" cy="699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24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5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24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19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2400" b="1" spc="-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24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4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6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24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7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2400" b="1" spc="-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19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endParaRPr sz="2400">
              <a:latin typeface="Tahoma"/>
              <a:cs typeface="Tahoma"/>
            </a:endParaRPr>
          </a:p>
          <a:p>
            <a:pPr marL="2540" algn="ctr">
              <a:lnSpc>
                <a:spcPct val="100000"/>
              </a:lnSpc>
              <a:spcBef>
                <a:spcPts val="20"/>
              </a:spcBef>
            </a:pPr>
            <a:r>
              <a:rPr sz="2000" b="1" spc="-33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000" b="1" spc="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3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2000" b="1" spc="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33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000" b="1" spc="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5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2000" b="1" spc="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33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000" b="1" spc="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8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000" b="1" spc="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95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endParaRPr sz="2000"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134891" y="1397729"/>
            <a:ext cx="6913754" cy="2783714"/>
            <a:chOff x="4135246" y="2169286"/>
            <a:chExt cx="7420609" cy="359156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72754" y="3865734"/>
              <a:ext cx="526478" cy="8274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51575" y="3156965"/>
              <a:ext cx="420624" cy="88544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147946" y="2196464"/>
              <a:ext cx="3279775" cy="3291204"/>
            </a:xfrm>
            <a:custGeom>
              <a:avLst/>
              <a:gdLst/>
              <a:ahLst/>
              <a:cxnLst/>
              <a:rect l="l" t="t" r="r" b="b"/>
              <a:pathLst>
                <a:path w="3279775" h="3291204">
                  <a:moveTo>
                    <a:pt x="0" y="1645539"/>
                  </a:moveTo>
                  <a:lnTo>
                    <a:pt x="699" y="1597020"/>
                  </a:lnTo>
                  <a:lnTo>
                    <a:pt x="2783" y="1548850"/>
                  </a:lnTo>
                  <a:lnTo>
                    <a:pt x="6234" y="1501048"/>
                  </a:lnTo>
                  <a:lnTo>
                    <a:pt x="11032" y="1453633"/>
                  </a:lnTo>
                  <a:lnTo>
                    <a:pt x="17158" y="1406624"/>
                  </a:lnTo>
                  <a:lnTo>
                    <a:pt x="24592" y="1360041"/>
                  </a:lnTo>
                  <a:lnTo>
                    <a:pt x="33315" y="1313903"/>
                  </a:lnTo>
                  <a:lnTo>
                    <a:pt x="43309" y="1268230"/>
                  </a:lnTo>
                  <a:lnTo>
                    <a:pt x="54554" y="1223040"/>
                  </a:lnTo>
                  <a:lnTo>
                    <a:pt x="67030" y="1178352"/>
                  </a:lnTo>
                  <a:lnTo>
                    <a:pt x="80719" y="1134187"/>
                  </a:lnTo>
                  <a:lnTo>
                    <a:pt x="95600" y="1090564"/>
                  </a:lnTo>
                  <a:lnTo>
                    <a:pt x="111656" y="1047501"/>
                  </a:lnTo>
                  <a:lnTo>
                    <a:pt x="128867" y="1005018"/>
                  </a:lnTo>
                  <a:lnTo>
                    <a:pt x="147213" y="963134"/>
                  </a:lnTo>
                  <a:lnTo>
                    <a:pt x="166675" y="921870"/>
                  </a:lnTo>
                  <a:lnTo>
                    <a:pt x="187235" y="881243"/>
                  </a:lnTo>
                  <a:lnTo>
                    <a:pt x="208872" y="841273"/>
                  </a:lnTo>
                  <a:lnTo>
                    <a:pt x="231568" y="801979"/>
                  </a:lnTo>
                  <a:lnTo>
                    <a:pt x="255304" y="763382"/>
                  </a:lnTo>
                  <a:lnTo>
                    <a:pt x="280059" y="725499"/>
                  </a:lnTo>
                  <a:lnTo>
                    <a:pt x="305816" y="688351"/>
                  </a:lnTo>
                  <a:lnTo>
                    <a:pt x="332554" y="651957"/>
                  </a:lnTo>
                  <a:lnTo>
                    <a:pt x="360254" y="616335"/>
                  </a:lnTo>
                  <a:lnTo>
                    <a:pt x="388898" y="581506"/>
                  </a:lnTo>
                  <a:lnTo>
                    <a:pt x="418466" y="547488"/>
                  </a:lnTo>
                  <a:lnTo>
                    <a:pt x="448939" y="514301"/>
                  </a:lnTo>
                  <a:lnTo>
                    <a:pt x="480298" y="481964"/>
                  </a:lnTo>
                  <a:lnTo>
                    <a:pt x="512522" y="450497"/>
                  </a:lnTo>
                  <a:lnTo>
                    <a:pt x="545594" y="419918"/>
                  </a:lnTo>
                  <a:lnTo>
                    <a:pt x="579494" y="390248"/>
                  </a:lnTo>
                  <a:lnTo>
                    <a:pt x="614203" y="361504"/>
                  </a:lnTo>
                  <a:lnTo>
                    <a:pt x="649701" y="333707"/>
                  </a:lnTo>
                  <a:lnTo>
                    <a:pt x="685969" y="306876"/>
                  </a:lnTo>
                  <a:lnTo>
                    <a:pt x="722988" y="281030"/>
                  </a:lnTo>
                  <a:lnTo>
                    <a:pt x="760739" y="256189"/>
                  </a:lnTo>
                  <a:lnTo>
                    <a:pt x="799202" y="232371"/>
                  </a:lnTo>
                  <a:lnTo>
                    <a:pt x="838359" y="209596"/>
                  </a:lnTo>
                  <a:lnTo>
                    <a:pt x="878190" y="187884"/>
                  </a:lnTo>
                  <a:lnTo>
                    <a:pt x="918676" y="167253"/>
                  </a:lnTo>
                  <a:lnTo>
                    <a:pt x="959797" y="147723"/>
                  </a:lnTo>
                  <a:lnTo>
                    <a:pt x="1001535" y="129313"/>
                  </a:lnTo>
                  <a:lnTo>
                    <a:pt x="1043870" y="112043"/>
                  </a:lnTo>
                  <a:lnTo>
                    <a:pt x="1086784" y="95932"/>
                  </a:lnTo>
                  <a:lnTo>
                    <a:pt x="1130255" y="80998"/>
                  </a:lnTo>
                  <a:lnTo>
                    <a:pt x="1174267" y="67262"/>
                  </a:lnTo>
                  <a:lnTo>
                    <a:pt x="1218798" y="54743"/>
                  </a:lnTo>
                  <a:lnTo>
                    <a:pt x="1263831" y="43459"/>
                  </a:lnTo>
                  <a:lnTo>
                    <a:pt x="1309345" y="33431"/>
                  </a:lnTo>
                  <a:lnTo>
                    <a:pt x="1355323" y="24677"/>
                  </a:lnTo>
                  <a:lnTo>
                    <a:pt x="1401743" y="17217"/>
                  </a:lnTo>
                  <a:lnTo>
                    <a:pt x="1448588" y="11070"/>
                  </a:lnTo>
                  <a:lnTo>
                    <a:pt x="1495837" y="6256"/>
                  </a:lnTo>
                  <a:lnTo>
                    <a:pt x="1543473" y="2793"/>
                  </a:lnTo>
                  <a:lnTo>
                    <a:pt x="1591474" y="701"/>
                  </a:lnTo>
                  <a:lnTo>
                    <a:pt x="1639824" y="0"/>
                  </a:lnTo>
                  <a:lnTo>
                    <a:pt x="1688173" y="701"/>
                  </a:lnTo>
                  <a:lnTo>
                    <a:pt x="1736174" y="2793"/>
                  </a:lnTo>
                  <a:lnTo>
                    <a:pt x="1783810" y="6256"/>
                  </a:lnTo>
                  <a:lnTo>
                    <a:pt x="1831059" y="11070"/>
                  </a:lnTo>
                  <a:lnTo>
                    <a:pt x="1877904" y="17217"/>
                  </a:lnTo>
                  <a:lnTo>
                    <a:pt x="1924324" y="24677"/>
                  </a:lnTo>
                  <a:lnTo>
                    <a:pt x="1970302" y="33431"/>
                  </a:lnTo>
                  <a:lnTo>
                    <a:pt x="2015816" y="43459"/>
                  </a:lnTo>
                  <a:lnTo>
                    <a:pt x="2060849" y="54743"/>
                  </a:lnTo>
                  <a:lnTo>
                    <a:pt x="2105380" y="67262"/>
                  </a:lnTo>
                  <a:lnTo>
                    <a:pt x="2149392" y="80998"/>
                  </a:lnTo>
                  <a:lnTo>
                    <a:pt x="2192863" y="95932"/>
                  </a:lnTo>
                  <a:lnTo>
                    <a:pt x="2235777" y="112043"/>
                  </a:lnTo>
                  <a:lnTo>
                    <a:pt x="2278112" y="129313"/>
                  </a:lnTo>
                  <a:lnTo>
                    <a:pt x="2319850" y="147723"/>
                  </a:lnTo>
                  <a:lnTo>
                    <a:pt x="2360971" y="167253"/>
                  </a:lnTo>
                  <a:lnTo>
                    <a:pt x="2401457" y="187884"/>
                  </a:lnTo>
                  <a:lnTo>
                    <a:pt x="2441288" y="209596"/>
                  </a:lnTo>
                  <a:lnTo>
                    <a:pt x="2480445" y="232371"/>
                  </a:lnTo>
                  <a:lnTo>
                    <a:pt x="2518908" y="256189"/>
                  </a:lnTo>
                  <a:lnTo>
                    <a:pt x="2556659" y="281030"/>
                  </a:lnTo>
                  <a:lnTo>
                    <a:pt x="2593678" y="306876"/>
                  </a:lnTo>
                  <a:lnTo>
                    <a:pt x="2629946" y="333707"/>
                  </a:lnTo>
                  <a:lnTo>
                    <a:pt x="2665444" y="361504"/>
                  </a:lnTo>
                  <a:lnTo>
                    <a:pt x="2700153" y="390248"/>
                  </a:lnTo>
                  <a:lnTo>
                    <a:pt x="2734053" y="419918"/>
                  </a:lnTo>
                  <a:lnTo>
                    <a:pt x="2767125" y="450497"/>
                  </a:lnTo>
                  <a:lnTo>
                    <a:pt x="2799349" y="481964"/>
                  </a:lnTo>
                  <a:lnTo>
                    <a:pt x="2830708" y="514301"/>
                  </a:lnTo>
                  <a:lnTo>
                    <a:pt x="2861181" y="547488"/>
                  </a:lnTo>
                  <a:lnTo>
                    <a:pt x="2890749" y="581506"/>
                  </a:lnTo>
                  <a:lnTo>
                    <a:pt x="2919393" y="616335"/>
                  </a:lnTo>
                  <a:lnTo>
                    <a:pt x="2947093" y="651957"/>
                  </a:lnTo>
                  <a:lnTo>
                    <a:pt x="2973831" y="688351"/>
                  </a:lnTo>
                  <a:lnTo>
                    <a:pt x="2999588" y="725499"/>
                  </a:lnTo>
                  <a:lnTo>
                    <a:pt x="3024343" y="763382"/>
                  </a:lnTo>
                  <a:lnTo>
                    <a:pt x="3048079" y="801979"/>
                  </a:lnTo>
                  <a:lnTo>
                    <a:pt x="3070775" y="841273"/>
                  </a:lnTo>
                  <a:lnTo>
                    <a:pt x="3092412" y="881243"/>
                  </a:lnTo>
                  <a:lnTo>
                    <a:pt x="3112972" y="921870"/>
                  </a:lnTo>
                  <a:lnTo>
                    <a:pt x="3132434" y="963134"/>
                  </a:lnTo>
                  <a:lnTo>
                    <a:pt x="3150780" y="1005018"/>
                  </a:lnTo>
                  <a:lnTo>
                    <a:pt x="3167991" y="1047501"/>
                  </a:lnTo>
                  <a:lnTo>
                    <a:pt x="3184047" y="1090564"/>
                  </a:lnTo>
                  <a:lnTo>
                    <a:pt x="3198928" y="1134187"/>
                  </a:lnTo>
                  <a:lnTo>
                    <a:pt x="3212617" y="1178352"/>
                  </a:lnTo>
                  <a:lnTo>
                    <a:pt x="3225093" y="1223040"/>
                  </a:lnTo>
                  <a:lnTo>
                    <a:pt x="3236338" y="1268230"/>
                  </a:lnTo>
                  <a:lnTo>
                    <a:pt x="3246332" y="1313903"/>
                  </a:lnTo>
                  <a:lnTo>
                    <a:pt x="3255055" y="1360041"/>
                  </a:lnTo>
                  <a:lnTo>
                    <a:pt x="3262489" y="1406624"/>
                  </a:lnTo>
                  <a:lnTo>
                    <a:pt x="3268615" y="1453633"/>
                  </a:lnTo>
                  <a:lnTo>
                    <a:pt x="3273413" y="1501048"/>
                  </a:lnTo>
                  <a:lnTo>
                    <a:pt x="3276864" y="1548850"/>
                  </a:lnTo>
                  <a:lnTo>
                    <a:pt x="3278948" y="1597020"/>
                  </a:lnTo>
                  <a:lnTo>
                    <a:pt x="3279648" y="1645539"/>
                  </a:lnTo>
                  <a:lnTo>
                    <a:pt x="3278948" y="1694057"/>
                  </a:lnTo>
                  <a:lnTo>
                    <a:pt x="3276864" y="1742227"/>
                  </a:lnTo>
                  <a:lnTo>
                    <a:pt x="3273413" y="1790029"/>
                  </a:lnTo>
                  <a:lnTo>
                    <a:pt x="3268615" y="1837444"/>
                  </a:lnTo>
                  <a:lnTo>
                    <a:pt x="3262489" y="1884453"/>
                  </a:lnTo>
                  <a:lnTo>
                    <a:pt x="3255055" y="1931036"/>
                  </a:lnTo>
                  <a:lnTo>
                    <a:pt x="3246332" y="1977174"/>
                  </a:lnTo>
                  <a:lnTo>
                    <a:pt x="3236338" y="2022847"/>
                  </a:lnTo>
                  <a:lnTo>
                    <a:pt x="3225093" y="2068037"/>
                  </a:lnTo>
                  <a:lnTo>
                    <a:pt x="3212617" y="2112725"/>
                  </a:lnTo>
                  <a:lnTo>
                    <a:pt x="3198928" y="2156890"/>
                  </a:lnTo>
                  <a:lnTo>
                    <a:pt x="3184047" y="2200513"/>
                  </a:lnTo>
                  <a:lnTo>
                    <a:pt x="3167991" y="2243576"/>
                  </a:lnTo>
                  <a:lnTo>
                    <a:pt x="3150780" y="2286059"/>
                  </a:lnTo>
                  <a:lnTo>
                    <a:pt x="3132434" y="2327943"/>
                  </a:lnTo>
                  <a:lnTo>
                    <a:pt x="3112972" y="2369207"/>
                  </a:lnTo>
                  <a:lnTo>
                    <a:pt x="3092412" y="2409834"/>
                  </a:lnTo>
                  <a:lnTo>
                    <a:pt x="3070775" y="2449804"/>
                  </a:lnTo>
                  <a:lnTo>
                    <a:pt x="3048079" y="2489098"/>
                  </a:lnTo>
                  <a:lnTo>
                    <a:pt x="3024343" y="2527695"/>
                  </a:lnTo>
                  <a:lnTo>
                    <a:pt x="2999588" y="2565578"/>
                  </a:lnTo>
                  <a:lnTo>
                    <a:pt x="2973831" y="2602726"/>
                  </a:lnTo>
                  <a:lnTo>
                    <a:pt x="2947093" y="2639120"/>
                  </a:lnTo>
                  <a:lnTo>
                    <a:pt x="2919393" y="2674742"/>
                  </a:lnTo>
                  <a:lnTo>
                    <a:pt x="2890749" y="2709571"/>
                  </a:lnTo>
                  <a:lnTo>
                    <a:pt x="2861181" y="2743589"/>
                  </a:lnTo>
                  <a:lnTo>
                    <a:pt x="2830708" y="2776776"/>
                  </a:lnTo>
                  <a:lnTo>
                    <a:pt x="2799349" y="2809113"/>
                  </a:lnTo>
                  <a:lnTo>
                    <a:pt x="2767125" y="2840580"/>
                  </a:lnTo>
                  <a:lnTo>
                    <a:pt x="2734053" y="2871159"/>
                  </a:lnTo>
                  <a:lnTo>
                    <a:pt x="2700153" y="2900829"/>
                  </a:lnTo>
                  <a:lnTo>
                    <a:pt x="2665444" y="2929573"/>
                  </a:lnTo>
                  <a:lnTo>
                    <a:pt x="2629946" y="2957370"/>
                  </a:lnTo>
                  <a:lnTo>
                    <a:pt x="2593678" y="2984201"/>
                  </a:lnTo>
                  <a:lnTo>
                    <a:pt x="2556659" y="3010047"/>
                  </a:lnTo>
                  <a:lnTo>
                    <a:pt x="2518908" y="3034888"/>
                  </a:lnTo>
                  <a:lnTo>
                    <a:pt x="2480445" y="3058706"/>
                  </a:lnTo>
                  <a:lnTo>
                    <a:pt x="2441288" y="3081481"/>
                  </a:lnTo>
                  <a:lnTo>
                    <a:pt x="2401457" y="3103193"/>
                  </a:lnTo>
                  <a:lnTo>
                    <a:pt x="2360971" y="3123824"/>
                  </a:lnTo>
                  <a:lnTo>
                    <a:pt x="2319850" y="3143354"/>
                  </a:lnTo>
                  <a:lnTo>
                    <a:pt x="2278112" y="3161764"/>
                  </a:lnTo>
                  <a:lnTo>
                    <a:pt x="2235777" y="3179034"/>
                  </a:lnTo>
                  <a:lnTo>
                    <a:pt x="2192863" y="3195145"/>
                  </a:lnTo>
                  <a:lnTo>
                    <a:pt x="2149392" y="3210079"/>
                  </a:lnTo>
                  <a:lnTo>
                    <a:pt x="2105380" y="3223815"/>
                  </a:lnTo>
                  <a:lnTo>
                    <a:pt x="2060849" y="3236334"/>
                  </a:lnTo>
                  <a:lnTo>
                    <a:pt x="2015816" y="3247618"/>
                  </a:lnTo>
                  <a:lnTo>
                    <a:pt x="1970302" y="3257646"/>
                  </a:lnTo>
                  <a:lnTo>
                    <a:pt x="1924324" y="3266400"/>
                  </a:lnTo>
                  <a:lnTo>
                    <a:pt x="1877904" y="3273860"/>
                  </a:lnTo>
                  <a:lnTo>
                    <a:pt x="1831059" y="3280007"/>
                  </a:lnTo>
                  <a:lnTo>
                    <a:pt x="1783810" y="3284821"/>
                  </a:lnTo>
                  <a:lnTo>
                    <a:pt x="1736174" y="3288284"/>
                  </a:lnTo>
                  <a:lnTo>
                    <a:pt x="1688173" y="3290376"/>
                  </a:lnTo>
                  <a:lnTo>
                    <a:pt x="1639824" y="3291078"/>
                  </a:lnTo>
                  <a:lnTo>
                    <a:pt x="1591474" y="3290376"/>
                  </a:lnTo>
                  <a:lnTo>
                    <a:pt x="1543473" y="3288284"/>
                  </a:lnTo>
                  <a:lnTo>
                    <a:pt x="1495837" y="3284821"/>
                  </a:lnTo>
                  <a:lnTo>
                    <a:pt x="1448588" y="3280007"/>
                  </a:lnTo>
                  <a:lnTo>
                    <a:pt x="1401743" y="3273860"/>
                  </a:lnTo>
                  <a:lnTo>
                    <a:pt x="1355323" y="3266400"/>
                  </a:lnTo>
                  <a:lnTo>
                    <a:pt x="1309345" y="3257646"/>
                  </a:lnTo>
                  <a:lnTo>
                    <a:pt x="1263831" y="3247618"/>
                  </a:lnTo>
                  <a:lnTo>
                    <a:pt x="1218798" y="3236334"/>
                  </a:lnTo>
                  <a:lnTo>
                    <a:pt x="1174267" y="3223815"/>
                  </a:lnTo>
                  <a:lnTo>
                    <a:pt x="1130255" y="3210079"/>
                  </a:lnTo>
                  <a:lnTo>
                    <a:pt x="1086784" y="3195145"/>
                  </a:lnTo>
                  <a:lnTo>
                    <a:pt x="1043870" y="3179034"/>
                  </a:lnTo>
                  <a:lnTo>
                    <a:pt x="1001535" y="3161764"/>
                  </a:lnTo>
                  <a:lnTo>
                    <a:pt x="959797" y="3143354"/>
                  </a:lnTo>
                  <a:lnTo>
                    <a:pt x="918676" y="3123824"/>
                  </a:lnTo>
                  <a:lnTo>
                    <a:pt x="878190" y="3103193"/>
                  </a:lnTo>
                  <a:lnTo>
                    <a:pt x="838359" y="3081481"/>
                  </a:lnTo>
                  <a:lnTo>
                    <a:pt x="799202" y="3058706"/>
                  </a:lnTo>
                  <a:lnTo>
                    <a:pt x="760739" y="3034888"/>
                  </a:lnTo>
                  <a:lnTo>
                    <a:pt x="722988" y="3010047"/>
                  </a:lnTo>
                  <a:lnTo>
                    <a:pt x="685969" y="2984201"/>
                  </a:lnTo>
                  <a:lnTo>
                    <a:pt x="649701" y="2957370"/>
                  </a:lnTo>
                  <a:lnTo>
                    <a:pt x="614203" y="2929573"/>
                  </a:lnTo>
                  <a:lnTo>
                    <a:pt x="579494" y="2900829"/>
                  </a:lnTo>
                  <a:lnTo>
                    <a:pt x="545594" y="2871159"/>
                  </a:lnTo>
                  <a:lnTo>
                    <a:pt x="512522" y="2840580"/>
                  </a:lnTo>
                  <a:lnTo>
                    <a:pt x="480298" y="2809113"/>
                  </a:lnTo>
                  <a:lnTo>
                    <a:pt x="448939" y="2776776"/>
                  </a:lnTo>
                  <a:lnTo>
                    <a:pt x="418466" y="2743589"/>
                  </a:lnTo>
                  <a:lnTo>
                    <a:pt x="388898" y="2709571"/>
                  </a:lnTo>
                  <a:lnTo>
                    <a:pt x="360254" y="2674742"/>
                  </a:lnTo>
                  <a:lnTo>
                    <a:pt x="332554" y="2639120"/>
                  </a:lnTo>
                  <a:lnTo>
                    <a:pt x="305816" y="2602726"/>
                  </a:lnTo>
                  <a:lnTo>
                    <a:pt x="280059" y="2565578"/>
                  </a:lnTo>
                  <a:lnTo>
                    <a:pt x="255304" y="2527695"/>
                  </a:lnTo>
                  <a:lnTo>
                    <a:pt x="231568" y="2489098"/>
                  </a:lnTo>
                  <a:lnTo>
                    <a:pt x="208872" y="2449804"/>
                  </a:lnTo>
                  <a:lnTo>
                    <a:pt x="187235" y="2409834"/>
                  </a:lnTo>
                  <a:lnTo>
                    <a:pt x="166675" y="2369207"/>
                  </a:lnTo>
                  <a:lnTo>
                    <a:pt x="147213" y="2327943"/>
                  </a:lnTo>
                  <a:lnTo>
                    <a:pt x="128867" y="2286059"/>
                  </a:lnTo>
                  <a:lnTo>
                    <a:pt x="111656" y="2243576"/>
                  </a:lnTo>
                  <a:lnTo>
                    <a:pt x="95600" y="2200513"/>
                  </a:lnTo>
                  <a:lnTo>
                    <a:pt x="80719" y="2156890"/>
                  </a:lnTo>
                  <a:lnTo>
                    <a:pt x="67030" y="2112725"/>
                  </a:lnTo>
                  <a:lnTo>
                    <a:pt x="54554" y="2068037"/>
                  </a:lnTo>
                  <a:lnTo>
                    <a:pt x="43309" y="2022847"/>
                  </a:lnTo>
                  <a:lnTo>
                    <a:pt x="33315" y="1977174"/>
                  </a:lnTo>
                  <a:lnTo>
                    <a:pt x="24592" y="1931036"/>
                  </a:lnTo>
                  <a:lnTo>
                    <a:pt x="17158" y="1884453"/>
                  </a:lnTo>
                  <a:lnTo>
                    <a:pt x="11032" y="1837444"/>
                  </a:lnTo>
                  <a:lnTo>
                    <a:pt x="6234" y="1790029"/>
                  </a:lnTo>
                  <a:lnTo>
                    <a:pt x="2783" y="1742227"/>
                  </a:lnTo>
                  <a:lnTo>
                    <a:pt x="699" y="1694057"/>
                  </a:lnTo>
                  <a:lnTo>
                    <a:pt x="0" y="1645539"/>
                  </a:lnTo>
                  <a:close/>
                </a:path>
                <a:path w="3279775" h="3291204">
                  <a:moveTo>
                    <a:pt x="1478279" y="1551051"/>
                  </a:moveTo>
                  <a:lnTo>
                    <a:pt x="1479464" y="1500161"/>
                  </a:lnTo>
                  <a:lnTo>
                    <a:pt x="1482979" y="1449962"/>
                  </a:lnTo>
                  <a:lnTo>
                    <a:pt x="1488764" y="1400522"/>
                  </a:lnTo>
                  <a:lnTo>
                    <a:pt x="1496762" y="1351907"/>
                  </a:lnTo>
                  <a:lnTo>
                    <a:pt x="1506912" y="1304181"/>
                  </a:lnTo>
                  <a:lnTo>
                    <a:pt x="1519156" y="1257413"/>
                  </a:lnTo>
                  <a:lnTo>
                    <a:pt x="1533434" y="1211667"/>
                  </a:lnTo>
                  <a:lnTo>
                    <a:pt x="1549688" y="1167011"/>
                  </a:lnTo>
                  <a:lnTo>
                    <a:pt x="1567858" y="1123510"/>
                  </a:lnTo>
                  <a:lnTo>
                    <a:pt x="1587886" y="1081231"/>
                  </a:lnTo>
                  <a:lnTo>
                    <a:pt x="1609712" y="1040239"/>
                  </a:lnTo>
                  <a:lnTo>
                    <a:pt x="1633277" y="1000602"/>
                  </a:lnTo>
                  <a:lnTo>
                    <a:pt x="1658522" y="962384"/>
                  </a:lnTo>
                  <a:lnTo>
                    <a:pt x="1685388" y="925654"/>
                  </a:lnTo>
                  <a:lnTo>
                    <a:pt x="1713815" y="890476"/>
                  </a:lnTo>
                  <a:lnTo>
                    <a:pt x="1743746" y="856917"/>
                  </a:lnTo>
                  <a:lnTo>
                    <a:pt x="1775120" y="825043"/>
                  </a:lnTo>
                  <a:lnTo>
                    <a:pt x="1807879" y="794920"/>
                  </a:lnTo>
                  <a:lnTo>
                    <a:pt x="1841964" y="766615"/>
                  </a:lnTo>
                  <a:lnTo>
                    <a:pt x="1877315" y="740194"/>
                  </a:lnTo>
                  <a:lnTo>
                    <a:pt x="1913873" y="715723"/>
                  </a:lnTo>
                  <a:lnTo>
                    <a:pt x="1951580" y="693269"/>
                  </a:lnTo>
                  <a:lnTo>
                    <a:pt x="1990375" y="672896"/>
                  </a:lnTo>
                  <a:lnTo>
                    <a:pt x="2030201" y="654673"/>
                  </a:lnTo>
                  <a:lnTo>
                    <a:pt x="2070998" y="638664"/>
                  </a:lnTo>
                  <a:lnTo>
                    <a:pt x="2112707" y="624937"/>
                  </a:lnTo>
                  <a:lnTo>
                    <a:pt x="2155269" y="613557"/>
                  </a:lnTo>
                  <a:lnTo>
                    <a:pt x="2198624" y="604591"/>
                  </a:lnTo>
                  <a:lnTo>
                    <a:pt x="2242714" y="598104"/>
                  </a:lnTo>
                  <a:lnTo>
                    <a:pt x="2287480" y="594164"/>
                  </a:lnTo>
                  <a:lnTo>
                    <a:pt x="2332863" y="592836"/>
                  </a:lnTo>
                  <a:lnTo>
                    <a:pt x="2378245" y="594164"/>
                  </a:lnTo>
                  <a:lnTo>
                    <a:pt x="2423011" y="598104"/>
                  </a:lnTo>
                  <a:lnTo>
                    <a:pt x="2467101" y="604591"/>
                  </a:lnTo>
                  <a:lnTo>
                    <a:pt x="2510456" y="613557"/>
                  </a:lnTo>
                  <a:lnTo>
                    <a:pt x="2553018" y="624937"/>
                  </a:lnTo>
                  <a:lnTo>
                    <a:pt x="2594727" y="638664"/>
                  </a:lnTo>
                  <a:lnTo>
                    <a:pt x="2635524" y="654673"/>
                  </a:lnTo>
                  <a:lnTo>
                    <a:pt x="2675350" y="672896"/>
                  </a:lnTo>
                  <a:lnTo>
                    <a:pt x="2714145" y="693269"/>
                  </a:lnTo>
                  <a:lnTo>
                    <a:pt x="2751852" y="715723"/>
                  </a:lnTo>
                  <a:lnTo>
                    <a:pt x="2788410" y="740194"/>
                  </a:lnTo>
                  <a:lnTo>
                    <a:pt x="2823761" y="766615"/>
                  </a:lnTo>
                  <a:lnTo>
                    <a:pt x="2857846" y="794920"/>
                  </a:lnTo>
                  <a:lnTo>
                    <a:pt x="2890605" y="825043"/>
                  </a:lnTo>
                  <a:lnTo>
                    <a:pt x="2921979" y="856917"/>
                  </a:lnTo>
                  <a:lnTo>
                    <a:pt x="2951910" y="890476"/>
                  </a:lnTo>
                  <a:lnTo>
                    <a:pt x="2980337" y="925654"/>
                  </a:lnTo>
                  <a:lnTo>
                    <a:pt x="3007203" y="962384"/>
                  </a:lnTo>
                  <a:lnTo>
                    <a:pt x="3032448" y="1000602"/>
                  </a:lnTo>
                  <a:lnTo>
                    <a:pt x="3056013" y="1040239"/>
                  </a:lnTo>
                  <a:lnTo>
                    <a:pt x="3077839" y="1081231"/>
                  </a:lnTo>
                  <a:lnTo>
                    <a:pt x="3097867" y="1123510"/>
                  </a:lnTo>
                  <a:lnTo>
                    <a:pt x="3116037" y="1167011"/>
                  </a:lnTo>
                  <a:lnTo>
                    <a:pt x="3132291" y="1211667"/>
                  </a:lnTo>
                  <a:lnTo>
                    <a:pt x="3146569" y="1257413"/>
                  </a:lnTo>
                  <a:lnTo>
                    <a:pt x="3158813" y="1304181"/>
                  </a:lnTo>
                  <a:lnTo>
                    <a:pt x="3168963" y="1351907"/>
                  </a:lnTo>
                  <a:lnTo>
                    <a:pt x="3176961" y="1400522"/>
                  </a:lnTo>
                  <a:lnTo>
                    <a:pt x="3182746" y="1449962"/>
                  </a:lnTo>
                  <a:lnTo>
                    <a:pt x="3186261" y="1500161"/>
                  </a:lnTo>
                  <a:lnTo>
                    <a:pt x="3187446" y="1551051"/>
                  </a:lnTo>
                  <a:lnTo>
                    <a:pt x="3186261" y="1601940"/>
                  </a:lnTo>
                  <a:lnTo>
                    <a:pt x="3182746" y="1652139"/>
                  </a:lnTo>
                  <a:lnTo>
                    <a:pt x="3176961" y="1701579"/>
                  </a:lnTo>
                  <a:lnTo>
                    <a:pt x="3168963" y="1750194"/>
                  </a:lnTo>
                  <a:lnTo>
                    <a:pt x="3158813" y="1797920"/>
                  </a:lnTo>
                  <a:lnTo>
                    <a:pt x="3146569" y="1844688"/>
                  </a:lnTo>
                  <a:lnTo>
                    <a:pt x="3132291" y="1890434"/>
                  </a:lnTo>
                  <a:lnTo>
                    <a:pt x="3116037" y="1935090"/>
                  </a:lnTo>
                  <a:lnTo>
                    <a:pt x="3097867" y="1978591"/>
                  </a:lnTo>
                  <a:lnTo>
                    <a:pt x="3077839" y="2020870"/>
                  </a:lnTo>
                  <a:lnTo>
                    <a:pt x="3056013" y="2061862"/>
                  </a:lnTo>
                  <a:lnTo>
                    <a:pt x="3032448" y="2101499"/>
                  </a:lnTo>
                  <a:lnTo>
                    <a:pt x="3007203" y="2139717"/>
                  </a:lnTo>
                  <a:lnTo>
                    <a:pt x="2980337" y="2176447"/>
                  </a:lnTo>
                  <a:lnTo>
                    <a:pt x="2951910" y="2211625"/>
                  </a:lnTo>
                  <a:lnTo>
                    <a:pt x="2921979" y="2245184"/>
                  </a:lnTo>
                  <a:lnTo>
                    <a:pt x="2890605" y="2277058"/>
                  </a:lnTo>
                  <a:lnTo>
                    <a:pt x="2857846" y="2307181"/>
                  </a:lnTo>
                  <a:lnTo>
                    <a:pt x="2823761" y="2335486"/>
                  </a:lnTo>
                  <a:lnTo>
                    <a:pt x="2788410" y="2361907"/>
                  </a:lnTo>
                  <a:lnTo>
                    <a:pt x="2751852" y="2386378"/>
                  </a:lnTo>
                  <a:lnTo>
                    <a:pt x="2714145" y="2408832"/>
                  </a:lnTo>
                  <a:lnTo>
                    <a:pt x="2675350" y="2429205"/>
                  </a:lnTo>
                  <a:lnTo>
                    <a:pt x="2635524" y="2447428"/>
                  </a:lnTo>
                  <a:lnTo>
                    <a:pt x="2594727" y="2463437"/>
                  </a:lnTo>
                  <a:lnTo>
                    <a:pt x="2553018" y="2477164"/>
                  </a:lnTo>
                  <a:lnTo>
                    <a:pt x="2510456" y="2488544"/>
                  </a:lnTo>
                  <a:lnTo>
                    <a:pt x="2467101" y="2497510"/>
                  </a:lnTo>
                  <a:lnTo>
                    <a:pt x="2423011" y="2503997"/>
                  </a:lnTo>
                  <a:lnTo>
                    <a:pt x="2378245" y="2507937"/>
                  </a:lnTo>
                  <a:lnTo>
                    <a:pt x="2332863" y="2509266"/>
                  </a:lnTo>
                  <a:lnTo>
                    <a:pt x="2287480" y="2507937"/>
                  </a:lnTo>
                  <a:lnTo>
                    <a:pt x="2242714" y="2503997"/>
                  </a:lnTo>
                  <a:lnTo>
                    <a:pt x="2198624" y="2497510"/>
                  </a:lnTo>
                  <a:lnTo>
                    <a:pt x="2155269" y="2488544"/>
                  </a:lnTo>
                  <a:lnTo>
                    <a:pt x="2112707" y="2477164"/>
                  </a:lnTo>
                  <a:lnTo>
                    <a:pt x="2070998" y="2463437"/>
                  </a:lnTo>
                  <a:lnTo>
                    <a:pt x="2030201" y="2447428"/>
                  </a:lnTo>
                  <a:lnTo>
                    <a:pt x="1990375" y="2429205"/>
                  </a:lnTo>
                  <a:lnTo>
                    <a:pt x="1951580" y="2408832"/>
                  </a:lnTo>
                  <a:lnTo>
                    <a:pt x="1913873" y="2386378"/>
                  </a:lnTo>
                  <a:lnTo>
                    <a:pt x="1877315" y="2361907"/>
                  </a:lnTo>
                  <a:lnTo>
                    <a:pt x="1841964" y="2335486"/>
                  </a:lnTo>
                  <a:lnTo>
                    <a:pt x="1807879" y="2307181"/>
                  </a:lnTo>
                  <a:lnTo>
                    <a:pt x="1775120" y="2277058"/>
                  </a:lnTo>
                  <a:lnTo>
                    <a:pt x="1743746" y="2245184"/>
                  </a:lnTo>
                  <a:lnTo>
                    <a:pt x="1713815" y="2211625"/>
                  </a:lnTo>
                  <a:lnTo>
                    <a:pt x="1685388" y="2176447"/>
                  </a:lnTo>
                  <a:lnTo>
                    <a:pt x="1658522" y="2139717"/>
                  </a:lnTo>
                  <a:lnTo>
                    <a:pt x="1633277" y="2101499"/>
                  </a:lnTo>
                  <a:lnTo>
                    <a:pt x="1609712" y="2061862"/>
                  </a:lnTo>
                  <a:lnTo>
                    <a:pt x="1587886" y="2020870"/>
                  </a:lnTo>
                  <a:lnTo>
                    <a:pt x="1567858" y="1978591"/>
                  </a:lnTo>
                  <a:lnTo>
                    <a:pt x="1549688" y="1935090"/>
                  </a:lnTo>
                  <a:lnTo>
                    <a:pt x="1533434" y="1890434"/>
                  </a:lnTo>
                  <a:lnTo>
                    <a:pt x="1519156" y="1844688"/>
                  </a:lnTo>
                  <a:lnTo>
                    <a:pt x="1506912" y="1797920"/>
                  </a:lnTo>
                  <a:lnTo>
                    <a:pt x="1496762" y="1750194"/>
                  </a:lnTo>
                  <a:lnTo>
                    <a:pt x="1488764" y="1701579"/>
                  </a:lnTo>
                  <a:lnTo>
                    <a:pt x="1482979" y="1652139"/>
                  </a:lnTo>
                  <a:lnTo>
                    <a:pt x="1479464" y="1601940"/>
                  </a:lnTo>
                  <a:lnTo>
                    <a:pt x="1478279" y="1551051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54367" y="3263645"/>
              <a:ext cx="374903" cy="109194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07251" y="2888741"/>
              <a:ext cx="379475" cy="92125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87923" y="4531613"/>
              <a:ext cx="419862" cy="96545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58867" y="4095750"/>
              <a:ext cx="370332" cy="104775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77867" y="3260597"/>
              <a:ext cx="266700" cy="92278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997195" y="3183636"/>
              <a:ext cx="493013" cy="105841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579619" y="2650235"/>
              <a:ext cx="363474" cy="10287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464301" y="2219705"/>
              <a:ext cx="432815" cy="96393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8263508" y="2181986"/>
              <a:ext cx="3279775" cy="3291204"/>
            </a:xfrm>
            <a:custGeom>
              <a:avLst/>
              <a:gdLst/>
              <a:ahLst/>
              <a:cxnLst/>
              <a:rect l="l" t="t" r="r" b="b"/>
              <a:pathLst>
                <a:path w="3279775" h="3291204">
                  <a:moveTo>
                    <a:pt x="0" y="1645539"/>
                  </a:moveTo>
                  <a:lnTo>
                    <a:pt x="699" y="1597020"/>
                  </a:lnTo>
                  <a:lnTo>
                    <a:pt x="2783" y="1548850"/>
                  </a:lnTo>
                  <a:lnTo>
                    <a:pt x="6234" y="1501048"/>
                  </a:lnTo>
                  <a:lnTo>
                    <a:pt x="11032" y="1453633"/>
                  </a:lnTo>
                  <a:lnTo>
                    <a:pt x="17158" y="1406624"/>
                  </a:lnTo>
                  <a:lnTo>
                    <a:pt x="24592" y="1360041"/>
                  </a:lnTo>
                  <a:lnTo>
                    <a:pt x="33315" y="1313903"/>
                  </a:lnTo>
                  <a:lnTo>
                    <a:pt x="43309" y="1268230"/>
                  </a:lnTo>
                  <a:lnTo>
                    <a:pt x="54554" y="1223040"/>
                  </a:lnTo>
                  <a:lnTo>
                    <a:pt x="67030" y="1178352"/>
                  </a:lnTo>
                  <a:lnTo>
                    <a:pt x="80719" y="1134187"/>
                  </a:lnTo>
                  <a:lnTo>
                    <a:pt x="95600" y="1090564"/>
                  </a:lnTo>
                  <a:lnTo>
                    <a:pt x="111656" y="1047501"/>
                  </a:lnTo>
                  <a:lnTo>
                    <a:pt x="128867" y="1005018"/>
                  </a:lnTo>
                  <a:lnTo>
                    <a:pt x="147213" y="963134"/>
                  </a:lnTo>
                  <a:lnTo>
                    <a:pt x="166675" y="921870"/>
                  </a:lnTo>
                  <a:lnTo>
                    <a:pt x="187235" y="881243"/>
                  </a:lnTo>
                  <a:lnTo>
                    <a:pt x="208872" y="841273"/>
                  </a:lnTo>
                  <a:lnTo>
                    <a:pt x="231568" y="801979"/>
                  </a:lnTo>
                  <a:lnTo>
                    <a:pt x="255304" y="763382"/>
                  </a:lnTo>
                  <a:lnTo>
                    <a:pt x="280059" y="725499"/>
                  </a:lnTo>
                  <a:lnTo>
                    <a:pt x="305816" y="688351"/>
                  </a:lnTo>
                  <a:lnTo>
                    <a:pt x="332554" y="651957"/>
                  </a:lnTo>
                  <a:lnTo>
                    <a:pt x="360254" y="616335"/>
                  </a:lnTo>
                  <a:lnTo>
                    <a:pt x="388898" y="581506"/>
                  </a:lnTo>
                  <a:lnTo>
                    <a:pt x="418466" y="547488"/>
                  </a:lnTo>
                  <a:lnTo>
                    <a:pt x="448939" y="514301"/>
                  </a:lnTo>
                  <a:lnTo>
                    <a:pt x="480298" y="481964"/>
                  </a:lnTo>
                  <a:lnTo>
                    <a:pt x="512522" y="450497"/>
                  </a:lnTo>
                  <a:lnTo>
                    <a:pt x="545594" y="419918"/>
                  </a:lnTo>
                  <a:lnTo>
                    <a:pt x="579494" y="390248"/>
                  </a:lnTo>
                  <a:lnTo>
                    <a:pt x="614203" y="361504"/>
                  </a:lnTo>
                  <a:lnTo>
                    <a:pt x="649701" y="333707"/>
                  </a:lnTo>
                  <a:lnTo>
                    <a:pt x="685969" y="306876"/>
                  </a:lnTo>
                  <a:lnTo>
                    <a:pt x="722988" y="281030"/>
                  </a:lnTo>
                  <a:lnTo>
                    <a:pt x="760739" y="256189"/>
                  </a:lnTo>
                  <a:lnTo>
                    <a:pt x="799202" y="232371"/>
                  </a:lnTo>
                  <a:lnTo>
                    <a:pt x="838359" y="209596"/>
                  </a:lnTo>
                  <a:lnTo>
                    <a:pt x="878190" y="187884"/>
                  </a:lnTo>
                  <a:lnTo>
                    <a:pt x="918676" y="167253"/>
                  </a:lnTo>
                  <a:lnTo>
                    <a:pt x="959797" y="147723"/>
                  </a:lnTo>
                  <a:lnTo>
                    <a:pt x="1001535" y="129313"/>
                  </a:lnTo>
                  <a:lnTo>
                    <a:pt x="1043870" y="112043"/>
                  </a:lnTo>
                  <a:lnTo>
                    <a:pt x="1086784" y="95932"/>
                  </a:lnTo>
                  <a:lnTo>
                    <a:pt x="1130255" y="80998"/>
                  </a:lnTo>
                  <a:lnTo>
                    <a:pt x="1174267" y="67262"/>
                  </a:lnTo>
                  <a:lnTo>
                    <a:pt x="1218798" y="54743"/>
                  </a:lnTo>
                  <a:lnTo>
                    <a:pt x="1263831" y="43459"/>
                  </a:lnTo>
                  <a:lnTo>
                    <a:pt x="1309345" y="33431"/>
                  </a:lnTo>
                  <a:lnTo>
                    <a:pt x="1355323" y="24677"/>
                  </a:lnTo>
                  <a:lnTo>
                    <a:pt x="1401743" y="17217"/>
                  </a:lnTo>
                  <a:lnTo>
                    <a:pt x="1448588" y="11070"/>
                  </a:lnTo>
                  <a:lnTo>
                    <a:pt x="1495837" y="6256"/>
                  </a:lnTo>
                  <a:lnTo>
                    <a:pt x="1543473" y="2793"/>
                  </a:lnTo>
                  <a:lnTo>
                    <a:pt x="1591474" y="701"/>
                  </a:lnTo>
                  <a:lnTo>
                    <a:pt x="1639824" y="0"/>
                  </a:lnTo>
                  <a:lnTo>
                    <a:pt x="1688173" y="701"/>
                  </a:lnTo>
                  <a:lnTo>
                    <a:pt x="1736174" y="2793"/>
                  </a:lnTo>
                  <a:lnTo>
                    <a:pt x="1783810" y="6256"/>
                  </a:lnTo>
                  <a:lnTo>
                    <a:pt x="1831059" y="11070"/>
                  </a:lnTo>
                  <a:lnTo>
                    <a:pt x="1877904" y="17217"/>
                  </a:lnTo>
                  <a:lnTo>
                    <a:pt x="1924324" y="24677"/>
                  </a:lnTo>
                  <a:lnTo>
                    <a:pt x="1970302" y="33431"/>
                  </a:lnTo>
                  <a:lnTo>
                    <a:pt x="2015816" y="43459"/>
                  </a:lnTo>
                  <a:lnTo>
                    <a:pt x="2060849" y="54743"/>
                  </a:lnTo>
                  <a:lnTo>
                    <a:pt x="2105380" y="67262"/>
                  </a:lnTo>
                  <a:lnTo>
                    <a:pt x="2149392" y="80998"/>
                  </a:lnTo>
                  <a:lnTo>
                    <a:pt x="2192863" y="95932"/>
                  </a:lnTo>
                  <a:lnTo>
                    <a:pt x="2235777" y="112043"/>
                  </a:lnTo>
                  <a:lnTo>
                    <a:pt x="2278112" y="129313"/>
                  </a:lnTo>
                  <a:lnTo>
                    <a:pt x="2319850" y="147723"/>
                  </a:lnTo>
                  <a:lnTo>
                    <a:pt x="2360971" y="167253"/>
                  </a:lnTo>
                  <a:lnTo>
                    <a:pt x="2401457" y="187884"/>
                  </a:lnTo>
                  <a:lnTo>
                    <a:pt x="2441288" y="209596"/>
                  </a:lnTo>
                  <a:lnTo>
                    <a:pt x="2480445" y="232371"/>
                  </a:lnTo>
                  <a:lnTo>
                    <a:pt x="2518908" y="256189"/>
                  </a:lnTo>
                  <a:lnTo>
                    <a:pt x="2556659" y="281030"/>
                  </a:lnTo>
                  <a:lnTo>
                    <a:pt x="2593678" y="306876"/>
                  </a:lnTo>
                  <a:lnTo>
                    <a:pt x="2629946" y="333707"/>
                  </a:lnTo>
                  <a:lnTo>
                    <a:pt x="2665444" y="361504"/>
                  </a:lnTo>
                  <a:lnTo>
                    <a:pt x="2700153" y="390248"/>
                  </a:lnTo>
                  <a:lnTo>
                    <a:pt x="2734053" y="419918"/>
                  </a:lnTo>
                  <a:lnTo>
                    <a:pt x="2767125" y="450497"/>
                  </a:lnTo>
                  <a:lnTo>
                    <a:pt x="2799349" y="481964"/>
                  </a:lnTo>
                  <a:lnTo>
                    <a:pt x="2830708" y="514301"/>
                  </a:lnTo>
                  <a:lnTo>
                    <a:pt x="2861181" y="547488"/>
                  </a:lnTo>
                  <a:lnTo>
                    <a:pt x="2890749" y="581506"/>
                  </a:lnTo>
                  <a:lnTo>
                    <a:pt x="2919393" y="616335"/>
                  </a:lnTo>
                  <a:lnTo>
                    <a:pt x="2947093" y="651957"/>
                  </a:lnTo>
                  <a:lnTo>
                    <a:pt x="2973831" y="688351"/>
                  </a:lnTo>
                  <a:lnTo>
                    <a:pt x="2999588" y="725499"/>
                  </a:lnTo>
                  <a:lnTo>
                    <a:pt x="3024343" y="763382"/>
                  </a:lnTo>
                  <a:lnTo>
                    <a:pt x="3048079" y="801979"/>
                  </a:lnTo>
                  <a:lnTo>
                    <a:pt x="3070775" y="841273"/>
                  </a:lnTo>
                  <a:lnTo>
                    <a:pt x="3092412" y="881243"/>
                  </a:lnTo>
                  <a:lnTo>
                    <a:pt x="3112972" y="921870"/>
                  </a:lnTo>
                  <a:lnTo>
                    <a:pt x="3132434" y="963134"/>
                  </a:lnTo>
                  <a:lnTo>
                    <a:pt x="3150780" y="1005018"/>
                  </a:lnTo>
                  <a:lnTo>
                    <a:pt x="3167991" y="1047501"/>
                  </a:lnTo>
                  <a:lnTo>
                    <a:pt x="3184047" y="1090564"/>
                  </a:lnTo>
                  <a:lnTo>
                    <a:pt x="3198928" y="1134187"/>
                  </a:lnTo>
                  <a:lnTo>
                    <a:pt x="3212617" y="1178352"/>
                  </a:lnTo>
                  <a:lnTo>
                    <a:pt x="3225093" y="1223040"/>
                  </a:lnTo>
                  <a:lnTo>
                    <a:pt x="3236338" y="1268230"/>
                  </a:lnTo>
                  <a:lnTo>
                    <a:pt x="3246332" y="1313903"/>
                  </a:lnTo>
                  <a:lnTo>
                    <a:pt x="3255055" y="1360041"/>
                  </a:lnTo>
                  <a:lnTo>
                    <a:pt x="3262489" y="1406624"/>
                  </a:lnTo>
                  <a:lnTo>
                    <a:pt x="3268615" y="1453633"/>
                  </a:lnTo>
                  <a:lnTo>
                    <a:pt x="3273413" y="1501048"/>
                  </a:lnTo>
                  <a:lnTo>
                    <a:pt x="3276864" y="1548850"/>
                  </a:lnTo>
                  <a:lnTo>
                    <a:pt x="3278948" y="1597020"/>
                  </a:lnTo>
                  <a:lnTo>
                    <a:pt x="3279648" y="1645539"/>
                  </a:lnTo>
                  <a:lnTo>
                    <a:pt x="3278948" y="1694057"/>
                  </a:lnTo>
                  <a:lnTo>
                    <a:pt x="3276864" y="1742227"/>
                  </a:lnTo>
                  <a:lnTo>
                    <a:pt x="3273413" y="1790029"/>
                  </a:lnTo>
                  <a:lnTo>
                    <a:pt x="3268615" y="1837444"/>
                  </a:lnTo>
                  <a:lnTo>
                    <a:pt x="3262489" y="1884453"/>
                  </a:lnTo>
                  <a:lnTo>
                    <a:pt x="3255055" y="1931036"/>
                  </a:lnTo>
                  <a:lnTo>
                    <a:pt x="3246332" y="1977174"/>
                  </a:lnTo>
                  <a:lnTo>
                    <a:pt x="3236338" y="2022847"/>
                  </a:lnTo>
                  <a:lnTo>
                    <a:pt x="3225093" y="2068037"/>
                  </a:lnTo>
                  <a:lnTo>
                    <a:pt x="3212617" y="2112725"/>
                  </a:lnTo>
                  <a:lnTo>
                    <a:pt x="3198928" y="2156890"/>
                  </a:lnTo>
                  <a:lnTo>
                    <a:pt x="3184047" y="2200513"/>
                  </a:lnTo>
                  <a:lnTo>
                    <a:pt x="3167991" y="2243576"/>
                  </a:lnTo>
                  <a:lnTo>
                    <a:pt x="3150780" y="2286059"/>
                  </a:lnTo>
                  <a:lnTo>
                    <a:pt x="3132434" y="2327943"/>
                  </a:lnTo>
                  <a:lnTo>
                    <a:pt x="3112972" y="2369207"/>
                  </a:lnTo>
                  <a:lnTo>
                    <a:pt x="3092412" y="2409834"/>
                  </a:lnTo>
                  <a:lnTo>
                    <a:pt x="3070775" y="2449804"/>
                  </a:lnTo>
                  <a:lnTo>
                    <a:pt x="3048079" y="2489098"/>
                  </a:lnTo>
                  <a:lnTo>
                    <a:pt x="3024343" y="2527695"/>
                  </a:lnTo>
                  <a:lnTo>
                    <a:pt x="2999588" y="2565578"/>
                  </a:lnTo>
                  <a:lnTo>
                    <a:pt x="2973831" y="2602726"/>
                  </a:lnTo>
                  <a:lnTo>
                    <a:pt x="2947093" y="2639120"/>
                  </a:lnTo>
                  <a:lnTo>
                    <a:pt x="2919393" y="2674742"/>
                  </a:lnTo>
                  <a:lnTo>
                    <a:pt x="2890749" y="2709571"/>
                  </a:lnTo>
                  <a:lnTo>
                    <a:pt x="2861181" y="2743589"/>
                  </a:lnTo>
                  <a:lnTo>
                    <a:pt x="2830708" y="2776776"/>
                  </a:lnTo>
                  <a:lnTo>
                    <a:pt x="2799349" y="2809113"/>
                  </a:lnTo>
                  <a:lnTo>
                    <a:pt x="2767125" y="2840580"/>
                  </a:lnTo>
                  <a:lnTo>
                    <a:pt x="2734053" y="2871159"/>
                  </a:lnTo>
                  <a:lnTo>
                    <a:pt x="2700153" y="2900829"/>
                  </a:lnTo>
                  <a:lnTo>
                    <a:pt x="2665444" y="2929573"/>
                  </a:lnTo>
                  <a:lnTo>
                    <a:pt x="2629946" y="2957370"/>
                  </a:lnTo>
                  <a:lnTo>
                    <a:pt x="2593678" y="2984201"/>
                  </a:lnTo>
                  <a:lnTo>
                    <a:pt x="2556659" y="3010047"/>
                  </a:lnTo>
                  <a:lnTo>
                    <a:pt x="2518908" y="3034888"/>
                  </a:lnTo>
                  <a:lnTo>
                    <a:pt x="2480445" y="3058706"/>
                  </a:lnTo>
                  <a:lnTo>
                    <a:pt x="2441288" y="3081481"/>
                  </a:lnTo>
                  <a:lnTo>
                    <a:pt x="2401457" y="3103193"/>
                  </a:lnTo>
                  <a:lnTo>
                    <a:pt x="2360971" y="3123824"/>
                  </a:lnTo>
                  <a:lnTo>
                    <a:pt x="2319850" y="3143354"/>
                  </a:lnTo>
                  <a:lnTo>
                    <a:pt x="2278112" y="3161764"/>
                  </a:lnTo>
                  <a:lnTo>
                    <a:pt x="2235777" y="3179034"/>
                  </a:lnTo>
                  <a:lnTo>
                    <a:pt x="2192863" y="3195145"/>
                  </a:lnTo>
                  <a:lnTo>
                    <a:pt x="2149392" y="3210079"/>
                  </a:lnTo>
                  <a:lnTo>
                    <a:pt x="2105380" y="3223815"/>
                  </a:lnTo>
                  <a:lnTo>
                    <a:pt x="2060849" y="3236334"/>
                  </a:lnTo>
                  <a:lnTo>
                    <a:pt x="2015816" y="3247618"/>
                  </a:lnTo>
                  <a:lnTo>
                    <a:pt x="1970302" y="3257646"/>
                  </a:lnTo>
                  <a:lnTo>
                    <a:pt x="1924324" y="3266400"/>
                  </a:lnTo>
                  <a:lnTo>
                    <a:pt x="1877904" y="3273860"/>
                  </a:lnTo>
                  <a:lnTo>
                    <a:pt x="1831059" y="3280007"/>
                  </a:lnTo>
                  <a:lnTo>
                    <a:pt x="1783810" y="3284821"/>
                  </a:lnTo>
                  <a:lnTo>
                    <a:pt x="1736174" y="3288284"/>
                  </a:lnTo>
                  <a:lnTo>
                    <a:pt x="1688173" y="3290376"/>
                  </a:lnTo>
                  <a:lnTo>
                    <a:pt x="1639824" y="3291078"/>
                  </a:lnTo>
                  <a:lnTo>
                    <a:pt x="1591474" y="3290376"/>
                  </a:lnTo>
                  <a:lnTo>
                    <a:pt x="1543473" y="3288284"/>
                  </a:lnTo>
                  <a:lnTo>
                    <a:pt x="1495837" y="3284821"/>
                  </a:lnTo>
                  <a:lnTo>
                    <a:pt x="1448588" y="3280007"/>
                  </a:lnTo>
                  <a:lnTo>
                    <a:pt x="1401743" y="3273860"/>
                  </a:lnTo>
                  <a:lnTo>
                    <a:pt x="1355323" y="3266400"/>
                  </a:lnTo>
                  <a:lnTo>
                    <a:pt x="1309345" y="3257646"/>
                  </a:lnTo>
                  <a:lnTo>
                    <a:pt x="1263831" y="3247618"/>
                  </a:lnTo>
                  <a:lnTo>
                    <a:pt x="1218798" y="3236334"/>
                  </a:lnTo>
                  <a:lnTo>
                    <a:pt x="1174267" y="3223815"/>
                  </a:lnTo>
                  <a:lnTo>
                    <a:pt x="1130255" y="3210079"/>
                  </a:lnTo>
                  <a:lnTo>
                    <a:pt x="1086784" y="3195145"/>
                  </a:lnTo>
                  <a:lnTo>
                    <a:pt x="1043870" y="3179034"/>
                  </a:lnTo>
                  <a:lnTo>
                    <a:pt x="1001535" y="3161764"/>
                  </a:lnTo>
                  <a:lnTo>
                    <a:pt x="959797" y="3143354"/>
                  </a:lnTo>
                  <a:lnTo>
                    <a:pt x="918676" y="3123824"/>
                  </a:lnTo>
                  <a:lnTo>
                    <a:pt x="878190" y="3103193"/>
                  </a:lnTo>
                  <a:lnTo>
                    <a:pt x="838359" y="3081481"/>
                  </a:lnTo>
                  <a:lnTo>
                    <a:pt x="799202" y="3058706"/>
                  </a:lnTo>
                  <a:lnTo>
                    <a:pt x="760739" y="3034888"/>
                  </a:lnTo>
                  <a:lnTo>
                    <a:pt x="722988" y="3010047"/>
                  </a:lnTo>
                  <a:lnTo>
                    <a:pt x="685969" y="2984201"/>
                  </a:lnTo>
                  <a:lnTo>
                    <a:pt x="649701" y="2957370"/>
                  </a:lnTo>
                  <a:lnTo>
                    <a:pt x="614203" y="2929573"/>
                  </a:lnTo>
                  <a:lnTo>
                    <a:pt x="579494" y="2900829"/>
                  </a:lnTo>
                  <a:lnTo>
                    <a:pt x="545594" y="2871159"/>
                  </a:lnTo>
                  <a:lnTo>
                    <a:pt x="512522" y="2840580"/>
                  </a:lnTo>
                  <a:lnTo>
                    <a:pt x="480298" y="2809113"/>
                  </a:lnTo>
                  <a:lnTo>
                    <a:pt x="448939" y="2776776"/>
                  </a:lnTo>
                  <a:lnTo>
                    <a:pt x="418466" y="2743589"/>
                  </a:lnTo>
                  <a:lnTo>
                    <a:pt x="388898" y="2709571"/>
                  </a:lnTo>
                  <a:lnTo>
                    <a:pt x="360254" y="2674742"/>
                  </a:lnTo>
                  <a:lnTo>
                    <a:pt x="332554" y="2639120"/>
                  </a:lnTo>
                  <a:lnTo>
                    <a:pt x="305816" y="2602726"/>
                  </a:lnTo>
                  <a:lnTo>
                    <a:pt x="280059" y="2565578"/>
                  </a:lnTo>
                  <a:lnTo>
                    <a:pt x="255304" y="2527695"/>
                  </a:lnTo>
                  <a:lnTo>
                    <a:pt x="231568" y="2489098"/>
                  </a:lnTo>
                  <a:lnTo>
                    <a:pt x="208872" y="2449804"/>
                  </a:lnTo>
                  <a:lnTo>
                    <a:pt x="187235" y="2409834"/>
                  </a:lnTo>
                  <a:lnTo>
                    <a:pt x="166675" y="2369207"/>
                  </a:lnTo>
                  <a:lnTo>
                    <a:pt x="147213" y="2327943"/>
                  </a:lnTo>
                  <a:lnTo>
                    <a:pt x="128867" y="2286059"/>
                  </a:lnTo>
                  <a:lnTo>
                    <a:pt x="111656" y="2243576"/>
                  </a:lnTo>
                  <a:lnTo>
                    <a:pt x="95600" y="2200513"/>
                  </a:lnTo>
                  <a:lnTo>
                    <a:pt x="80719" y="2156890"/>
                  </a:lnTo>
                  <a:lnTo>
                    <a:pt x="67030" y="2112725"/>
                  </a:lnTo>
                  <a:lnTo>
                    <a:pt x="54554" y="2068037"/>
                  </a:lnTo>
                  <a:lnTo>
                    <a:pt x="43309" y="2022847"/>
                  </a:lnTo>
                  <a:lnTo>
                    <a:pt x="33315" y="1977174"/>
                  </a:lnTo>
                  <a:lnTo>
                    <a:pt x="24592" y="1931036"/>
                  </a:lnTo>
                  <a:lnTo>
                    <a:pt x="17158" y="1884453"/>
                  </a:lnTo>
                  <a:lnTo>
                    <a:pt x="11032" y="1837444"/>
                  </a:lnTo>
                  <a:lnTo>
                    <a:pt x="6234" y="1790029"/>
                  </a:lnTo>
                  <a:lnTo>
                    <a:pt x="2783" y="1742227"/>
                  </a:lnTo>
                  <a:lnTo>
                    <a:pt x="699" y="1694057"/>
                  </a:lnTo>
                  <a:lnTo>
                    <a:pt x="0" y="1645539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27335" y="3210305"/>
              <a:ext cx="420624" cy="88544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751313" y="4498085"/>
              <a:ext cx="419862" cy="96545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293857" y="4002023"/>
              <a:ext cx="553974" cy="85191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482833" y="2788919"/>
              <a:ext cx="379475" cy="92049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029950" y="3287267"/>
              <a:ext cx="374903" cy="109118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910827" y="4165854"/>
              <a:ext cx="370331" cy="104851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523731" y="3260597"/>
              <a:ext cx="267461" cy="92278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18497" y="3164586"/>
              <a:ext cx="493014" cy="105918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881871" y="2586989"/>
              <a:ext cx="363474" cy="10287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792461" y="2224277"/>
              <a:ext cx="432816" cy="96393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274051" y="5379719"/>
              <a:ext cx="1142238" cy="381000"/>
            </a:xfrm>
            <a:prstGeom prst="rect">
              <a:avLst/>
            </a:prstGeom>
          </p:spPr>
        </p:pic>
      </p:grp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5805831" y="411585"/>
            <a:ext cx="357187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u="sng" spc="30" dirty="0">
                <a:uFill>
                  <a:solidFill>
                    <a:srgbClr val="000000"/>
                  </a:solidFill>
                </a:uFill>
              </a:rPr>
              <a:t>¿CONOCES</a:t>
            </a:r>
            <a:r>
              <a:rPr sz="2000" u="sng" spc="-11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2000" u="sng" spc="-5" dirty="0">
                <a:uFill>
                  <a:solidFill>
                    <a:srgbClr val="000000"/>
                  </a:solidFill>
                </a:uFill>
              </a:rPr>
              <a:t>LA</a:t>
            </a:r>
            <a:r>
              <a:rPr sz="2000" u="sng" spc="-13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2000" u="sng" spc="-65" dirty="0">
                <a:uFill>
                  <a:solidFill>
                    <a:srgbClr val="000000"/>
                  </a:solidFill>
                </a:uFill>
              </a:rPr>
              <a:t>DIFERENCIA?</a:t>
            </a:r>
            <a:endParaRPr sz="2000" u="sng" dirty="0"/>
          </a:p>
        </p:txBody>
      </p:sp>
      <p:sp>
        <p:nvSpPr>
          <p:cNvPr id="32" name="object 32"/>
          <p:cNvSpPr txBox="1"/>
          <p:nvPr/>
        </p:nvSpPr>
        <p:spPr>
          <a:xfrm>
            <a:off x="7386997" y="2694098"/>
            <a:ext cx="28956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spc="-60" dirty="0">
                <a:latin typeface="Tahoma"/>
                <a:cs typeface="Tahoma"/>
              </a:rPr>
              <a:t>vs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868865" y="1158969"/>
            <a:ext cx="128460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-70" dirty="0">
                <a:latin typeface="Tahoma"/>
                <a:cs typeface="Tahoma"/>
              </a:rPr>
              <a:t>INT</a:t>
            </a:r>
            <a:r>
              <a:rPr sz="1400" b="1" spc="-80" dirty="0">
                <a:latin typeface="Tahoma"/>
                <a:cs typeface="Tahoma"/>
              </a:rPr>
              <a:t>E</a:t>
            </a:r>
            <a:r>
              <a:rPr sz="1400" b="1" spc="-5" dirty="0">
                <a:latin typeface="Tahoma"/>
                <a:cs typeface="Tahoma"/>
              </a:rPr>
              <a:t>GR</a:t>
            </a:r>
            <a:r>
              <a:rPr sz="1400" b="1" spc="-30" dirty="0">
                <a:latin typeface="Tahoma"/>
                <a:cs typeface="Tahoma"/>
              </a:rPr>
              <a:t>A</a:t>
            </a:r>
            <a:r>
              <a:rPr sz="1400" b="1" spc="-15" dirty="0">
                <a:latin typeface="Tahoma"/>
                <a:cs typeface="Tahoma"/>
              </a:rPr>
              <a:t>CIÓN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954071" y="1084600"/>
            <a:ext cx="101854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-65" dirty="0">
                <a:latin typeface="Tahoma"/>
                <a:cs typeface="Tahoma"/>
              </a:rPr>
              <a:t>INC</a:t>
            </a:r>
            <a:r>
              <a:rPr sz="1400" b="1" spc="-90" dirty="0">
                <a:latin typeface="Tahoma"/>
                <a:cs typeface="Tahoma"/>
              </a:rPr>
              <a:t>L</a:t>
            </a:r>
            <a:r>
              <a:rPr sz="1400" b="1" spc="-35" dirty="0">
                <a:latin typeface="Tahoma"/>
                <a:cs typeface="Tahoma"/>
              </a:rPr>
              <a:t>USIÓN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35" name="object 3">
            <a:extLst>
              <a:ext uri="{FF2B5EF4-FFF2-40B4-BE49-F238E27FC236}">
                <a16:creationId xmlns:a16="http://schemas.microsoft.com/office/drawing/2014/main" id="{77AFDEBA-381A-B3A0-EA1A-29571D7221BC}"/>
              </a:ext>
            </a:extLst>
          </p:cNvPr>
          <p:cNvSpPr txBox="1"/>
          <p:nvPr/>
        </p:nvSpPr>
        <p:spPr>
          <a:xfrm>
            <a:off x="4114974" y="4437680"/>
            <a:ext cx="7162800" cy="25960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0000"/>
              </a:lnSpc>
              <a:spcBef>
                <a:spcPts val="100"/>
              </a:spcBef>
            </a:pPr>
            <a:r>
              <a:rPr lang="es-ES" sz="1400" b="0" i="0" dirty="0">
                <a:solidFill>
                  <a:srgbClr val="26262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 bien la </a:t>
            </a:r>
            <a:r>
              <a:rPr lang="es-ES" sz="1400" b="1" i="0" dirty="0">
                <a:solidFill>
                  <a:srgbClr val="26262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INTEGRACIÓN</a:t>
            </a:r>
            <a:r>
              <a:rPr lang="es-ES" sz="1400" b="0" i="0" dirty="0">
                <a:solidFill>
                  <a:srgbClr val="26262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es una forma de normalizar la condición de las personas con discapacidad intelectual o física, permitiendo que se desenvuelvan en los mismos espacios con el resto de las personas, lo que hace es buscar y crear escenarios o espacios diferentes para cada grupo, por lo que en la convivencia sigue existiendo una separación.</a:t>
            </a:r>
          </a:p>
          <a:p>
            <a:pPr marL="12700" marR="5080" algn="just">
              <a:lnSpc>
                <a:spcPct val="120000"/>
              </a:lnSpc>
              <a:spcBef>
                <a:spcPts val="100"/>
              </a:spcBef>
            </a:pPr>
            <a:b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1400" b="0" i="0" dirty="0">
                <a:solidFill>
                  <a:srgbClr val="26262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</a:t>
            </a:r>
            <a:r>
              <a:rPr lang="es-ES" sz="1400" b="1" i="0" dirty="0">
                <a:solidFill>
                  <a:srgbClr val="26262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INCLUSIÓN</a:t>
            </a:r>
            <a:r>
              <a:rPr lang="es-ES" sz="1400" b="0" i="0" dirty="0">
                <a:solidFill>
                  <a:srgbClr val="26262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en cambio, reconoce que la diversidad en la condición humana no solo es real, sino un derecho que debe respetarse a todo nivel. No hay tratamiento especial para las personas, sino igualitario, sin importar sus cualidades o atributos.</a:t>
            </a:r>
          </a:p>
          <a:p>
            <a:pPr marL="12700" marR="5080" algn="just">
              <a:lnSpc>
                <a:spcPct val="120000"/>
              </a:lnSpc>
              <a:spcBef>
                <a:spcPts val="100"/>
              </a:spcBef>
            </a:pPr>
            <a:b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14313" y="219651"/>
            <a:ext cx="1222731" cy="41184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904234" y="1001532"/>
            <a:ext cx="4566920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0000"/>
              </a:lnSpc>
              <a:spcBef>
                <a:spcPts val="100"/>
              </a:spcBef>
            </a:pPr>
            <a:r>
              <a:rPr sz="1400" spc="30" dirty="0">
                <a:latin typeface="Tahoma"/>
                <a:cs typeface="Tahoma"/>
              </a:rPr>
              <a:t>P</a:t>
            </a:r>
            <a:r>
              <a:rPr lang="es-ES" sz="1400" spc="30" dirty="0" err="1">
                <a:latin typeface="Tahoma"/>
                <a:cs typeface="Tahoma"/>
              </a:rPr>
              <a:t>or</a:t>
            </a:r>
            <a:r>
              <a:rPr lang="es-ES" sz="1400" spc="30" dirty="0">
                <a:latin typeface="Tahoma"/>
                <a:cs typeface="Tahoma"/>
              </a:rPr>
              <a:t> lo tanto, p</a:t>
            </a:r>
            <a:r>
              <a:rPr sz="1400" spc="30" dirty="0" err="1">
                <a:latin typeface="Tahoma"/>
                <a:cs typeface="Tahoma"/>
              </a:rPr>
              <a:t>orque</a:t>
            </a:r>
            <a:r>
              <a:rPr sz="1400" spc="30" dirty="0">
                <a:latin typeface="Tahoma"/>
                <a:cs typeface="Tahoma"/>
              </a:rPr>
              <a:t> </a:t>
            </a:r>
            <a:r>
              <a:rPr sz="1400" spc="40" dirty="0">
                <a:latin typeface="Tahoma"/>
                <a:cs typeface="Tahoma"/>
              </a:rPr>
              <a:t>creemos </a:t>
            </a:r>
            <a:r>
              <a:rPr sz="1400" spc="65" dirty="0">
                <a:latin typeface="Tahoma"/>
                <a:cs typeface="Tahoma"/>
              </a:rPr>
              <a:t>que </a:t>
            </a:r>
            <a:r>
              <a:rPr sz="1400" spc="20" dirty="0">
                <a:latin typeface="Tahoma"/>
                <a:cs typeface="Tahoma"/>
              </a:rPr>
              <a:t>la </a:t>
            </a:r>
            <a:r>
              <a:rPr sz="1400" b="1" spc="-50" dirty="0">
                <a:latin typeface="Tahoma"/>
                <a:cs typeface="Tahoma"/>
              </a:rPr>
              <a:t>INCLUSIÓN</a:t>
            </a:r>
            <a:r>
              <a:rPr sz="1400" b="1" spc="-45" dirty="0">
                <a:latin typeface="Tahoma"/>
                <a:cs typeface="Tahoma"/>
              </a:rPr>
              <a:t> </a:t>
            </a:r>
            <a:r>
              <a:rPr sz="1400" spc="25" dirty="0">
                <a:latin typeface="Tahoma"/>
                <a:cs typeface="Tahoma"/>
              </a:rPr>
              <a:t>es clave para </a:t>
            </a:r>
            <a:r>
              <a:rPr sz="1400" spc="40" dirty="0">
                <a:latin typeface="Tahoma"/>
                <a:cs typeface="Tahoma"/>
              </a:rPr>
              <a:t>el </a:t>
            </a:r>
            <a:r>
              <a:rPr sz="1400" spc="45" dirty="0">
                <a:latin typeface="Tahoma"/>
                <a:cs typeface="Tahoma"/>
              </a:rPr>
              <a:t> </a:t>
            </a:r>
            <a:r>
              <a:rPr sz="1400" spc="50" dirty="0">
                <a:latin typeface="Tahoma"/>
                <a:cs typeface="Tahoma"/>
              </a:rPr>
              <a:t>progreso </a:t>
            </a:r>
            <a:r>
              <a:rPr sz="1400" spc="85" dirty="0">
                <a:latin typeface="Tahoma"/>
                <a:cs typeface="Tahoma"/>
              </a:rPr>
              <a:t>de </a:t>
            </a:r>
            <a:r>
              <a:rPr sz="1400" spc="35" dirty="0">
                <a:latin typeface="Tahoma"/>
                <a:cs typeface="Tahoma"/>
              </a:rPr>
              <a:t>cualquier </a:t>
            </a:r>
            <a:r>
              <a:rPr sz="1400" spc="40" dirty="0">
                <a:latin typeface="Tahoma"/>
                <a:cs typeface="Tahoma"/>
              </a:rPr>
              <a:t>sociedad, </a:t>
            </a:r>
            <a:r>
              <a:rPr sz="1400" spc="45" dirty="0">
                <a:latin typeface="Tahoma"/>
                <a:cs typeface="Tahoma"/>
              </a:rPr>
              <a:t>queremos </a:t>
            </a:r>
            <a:r>
              <a:rPr sz="1400" spc="20" dirty="0">
                <a:latin typeface="Tahoma"/>
                <a:cs typeface="Tahoma"/>
              </a:rPr>
              <a:t>visibilizar </a:t>
            </a:r>
            <a:r>
              <a:rPr sz="1400" spc="25" dirty="0">
                <a:latin typeface="Tahoma"/>
                <a:cs typeface="Tahoma"/>
              </a:rPr>
              <a:t> </a:t>
            </a:r>
            <a:r>
              <a:rPr sz="1400" spc="70" dirty="0">
                <a:latin typeface="Tahoma"/>
                <a:cs typeface="Tahoma"/>
              </a:rPr>
              <a:t>cómo </a:t>
            </a:r>
            <a:r>
              <a:rPr sz="1400" spc="10" dirty="0">
                <a:latin typeface="Tahoma"/>
                <a:cs typeface="Tahoma"/>
              </a:rPr>
              <a:t>ésta</a:t>
            </a:r>
            <a:r>
              <a:rPr sz="1400" spc="15" dirty="0">
                <a:latin typeface="Tahoma"/>
                <a:cs typeface="Tahoma"/>
              </a:rPr>
              <a:t> </a:t>
            </a:r>
            <a:r>
              <a:rPr sz="1400" spc="40" dirty="0">
                <a:latin typeface="Tahoma"/>
                <a:cs typeface="Tahoma"/>
              </a:rPr>
              <a:t>genera </a:t>
            </a:r>
            <a:r>
              <a:rPr sz="1400" spc="10" dirty="0">
                <a:latin typeface="Tahoma"/>
                <a:cs typeface="Tahoma"/>
              </a:rPr>
              <a:t>las</a:t>
            </a:r>
            <a:r>
              <a:rPr sz="1400" spc="15" dirty="0">
                <a:latin typeface="Tahoma"/>
                <a:cs typeface="Tahoma"/>
              </a:rPr>
              <a:t> </a:t>
            </a:r>
            <a:r>
              <a:rPr sz="1400" spc="25" dirty="0">
                <a:latin typeface="Tahoma"/>
                <a:cs typeface="Tahoma"/>
              </a:rPr>
              <a:t>mejores</a:t>
            </a:r>
            <a:r>
              <a:rPr sz="1400" spc="30" dirty="0">
                <a:latin typeface="Tahoma"/>
                <a:cs typeface="Tahoma"/>
              </a:rPr>
              <a:t> </a:t>
            </a:r>
            <a:r>
              <a:rPr sz="1400" spc="50" dirty="0">
                <a:latin typeface="Tahoma"/>
                <a:cs typeface="Tahoma"/>
              </a:rPr>
              <a:t>condiciones </a:t>
            </a:r>
            <a:r>
              <a:rPr sz="1400" spc="25" dirty="0">
                <a:latin typeface="Tahoma"/>
                <a:cs typeface="Tahoma"/>
              </a:rPr>
              <a:t>para</a:t>
            </a:r>
            <a:r>
              <a:rPr sz="1400" spc="30" dirty="0">
                <a:latin typeface="Tahoma"/>
                <a:cs typeface="Tahoma"/>
              </a:rPr>
              <a:t> </a:t>
            </a:r>
            <a:r>
              <a:rPr sz="1400" spc="40" dirty="0">
                <a:latin typeface="Tahoma"/>
                <a:cs typeface="Tahoma"/>
              </a:rPr>
              <a:t>el </a:t>
            </a:r>
            <a:r>
              <a:rPr sz="1400" spc="45" dirty="0">
                <a:latin typeface="Tahoma"/>
                <a:cs typeface="Tahoma"/>
              </a:rPr>
              <a:t> </a:t>
            </a:r>
            <a:r>
              <a:rPr sz="1400" b="1" spc="-15" dirty="0">
                <a:latin typeface="Tahoma"/>
                <a:cs typeface="Tahoma"/>
              </a:rPr>
              <a:t>DESARROLLO </a:t>
            </a:r>
            <a:r>
              <a:rPr sz="1400" spc="-20" dirty="0">
                <a:latin typeface="Tahoma"/>
                <a:cs typeface="Tahoma"/>
              </a:rPr>
              <a:t>y </a:t>
            </a:r>
            <a:r>
              <a:rPr sz="1400" b="1" spc="-35" dirty="0">
                <a:latin typeface="Tahoma"/>
                <a:cs typeface="Tahoma"/>
              </a:rPr>
              <a:t>CRECIMIENTO </a:t>
            </a:r>
            <a:r>
              <a:rPr sz="1400" spc="85" dirty="0">
                <a:latin typeface="Tahoma"/>
                <a:cs typeface="Tahoma"/>
              </a:rPr>
              <a:t>de </a:t>
            </a:r>
            <a:r>
              <a:rPr sz="1400" spc="10" dirty="0">
                <a:latin typeface="Tahoma"/>
                <a:cs typeface="Tahoma"/>
              </a:rPr>
              <a:t>las </a:t>
            </a:r>
            <a:r>
              <a:rPr sz="1400" spc="35" dirty="0">
                <a:latin typeface="Tahoma"/>
                <a:cs typeface="Tahoma"/>
              </a:rPr>
              <a:t>personas </a:t>
            </a:r>
            <a:r>
              <a:rPr sz="1400" spc="55" dirty="0">
                <a:latin typeface="Tahoma"/>
                <a:cs typeface="Tahoma"/>
              </a:rPr>
              <a:t>con </a:t>
            </a:r>
            <a:r>
              <a:rPr sz="1400" spc="60" dirty="0">
                <a:latin typeface="Tahoma"/>
                <a:cs typeface="Tahoma"/>
              </a:rPr>
              <a:t> </a:t>
            </a:r>
            <a:r>
              <a:rPr sz="1400" spc="50" dirty="0">
                <a:latin typeface="Tahoma"/>
                <a:cs typeface="Tahoma"/>
              </a:rPr>
              <a:t>discapacidad</a:t>
            </a:r>
            <a:r>
              <a:rPr sz="1400" spc="-75" dirty="0">
                <a:latin typeface="Tahoma"/>
                <a:cs typeface="Tahoma"/>
              </a:rPr>
              <a:t> </a:t>
            </a:r>
            <a:r>
              <a:rPr sz="1400" spc="15" dirty="0">
                <a:latin typeface="Tahoma"/>
                <a:cs typeface="Tahoma"/>
              </a:rPr>
              <a:t>intelectual.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04234" y="2503688"/>
            <a:ext cx="4570730" cy="20739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20000"/>
              </a:lnSpc>
              <a:spcBef>
                <a:spcPts val="95"/>
              </a:spcBef>
            </a:pPr>
            <a:r>
              <a:rPr sz="1400" spc="35" dirty="0">
                <a:latin typeface="Tahoma"/>
                <a:cs typeface="Tahoma"/>
              </a:rPr>
              <a:t>Y </a:t>
            </a:r>
            <a:r>
              <a:rPr sz="1400" dirty="0">
                <a:latin typeface="Tahoma"/>
                <a:cs typeface="Tahoma"/>
              </a:rPr>
              <a:t>ya </a:t>
            </a:r>
            <a:r>
              <a:rPr sz="1400" spc="65" dirty="0">
                <a:latin typeface="Tahoma"/>
                <a:cs typeface="Tahoma"/>
              </a:rPr>
              <a:t>que </a:t>
            </a:r>
            <a:r>
              <a:rPr sz="1400" spc="35" dirty="0">
                <a:latin typeface="Tahoma"/>
                <a:cs typeface="Tahoma"/>
              </a:rPr>
              <a:t>estudios </a:t>
            </a:r>
            <a:r>
              <a:rPr sz="1400" spc="25" dirty="0">
                <a:latin typeface="Tahoma"/>
                <a:cs typeface="Tahoma"/>
              </a:rPr>
              <a:t>han </a:t>
            </a:r>
            <a:r>
              <a:rPr sz="1400" spc="45" dirty="0">
                <a:latin typeface="Tahoma"/>
                <a:cs typeface="Tahoma"/>
              </a:rPr>
              <a:t>demostrado </a:t>
            </a:r>
            <a:r>
              <a:rPr sz="1400" spc="65" dirty="0">
                <a:latin typeface="Tahoma"/>
                <a:cs typeface="Tahoma"/>
              </a:rPr>
              <a:t>que </a:t>
            </a:r>
            <a:r>
              <a:rPr sz="1400" spc="40" dirty="0">
                <a:latin typeface="Tahoma"/>
                <a:cs typeface="Tahoma"/>
              </a:rPr>
              <a:t>el </a:t>
            </a:r>
            <a:r>
              <a:rPr sz="1400" spc="50" dirty="0">
                <a:latin typeface="Tahoma"/>
                <a:cs typeface="Tahoma"/>
              </a:rPr>
              <a:t>deporte </a:t>
            </a:r>
            <a:r>
              <a:rPr sz="1400" spc="55" dirty="0">
                <a:latin typeface="Tahoma"/>
                <a:cs typeface="Tahoma"/>
              </a:rPr>
              <a:t>no </a:t>
            </a:r>
            <a:r>
              <a:rPr sz="1400" spc="60" dirty="0">
                <a:latin typeface="Tahoma"/>
                <a:cs typeface="Tahoma"/>
              </a:rPr>
              <a:t> </a:t>
            </a:r>
            <a:r>
              <a:rPr sz="1400" spc="50" dirty="0">
                <a:latin typeface="Tahoma"/>
                <a:cs typeface="Tahoma"/>
              </a:rPr>
              <a:t>sólo </a:t>
            </a:r>
            <a:r>
              <a:rPr sz="1400" spc="25" dirty="0">
                <a:latin typeface="Tahoma"/>
                <a:cs typeface="Tahoma"/>
              </a:rPr>
              <a:t>aporta para </a:t>
            </a:r>
            <a:r>
              <a:rPr sz="1400" spc="20" dirty="0">
                <a:latin typeface="Tahoma"/>
                <a:cs typeface="Tahoma"/>
              </a:rPr>
              <a:t>la </a:t>
            </a:r>
            <a:r>
              <a:rPr sz="1400" spc="35" dirty="0">
                <a:latin typeface="Tahoma"/>
                <a:cs typeface="Tahoma"/>
              </a:rPr>
              <a:t>salud</a:t>
            </a:r>
            <a:r>
              <a:rPr sz="1400" spc="40" dirty="0">
                <a:latin typeface="Tahoma"/>
                <a:cs typeface="Tahoma"/>
              </a:rPr>
              <a:t> </a:t>
            </a:r>
            <a:r>
              <a:rPr sz="1400" spc="-15" dirty="0">
                <a:latin typeface="Tahoma"/>
                <a:cs typeface="Tahoma"/>
              </a:rPr>
              <a:t>y </a:t>
            </a:r>
            <a:r>
              <a:rPr sz="1400" spc="45" dirty="0">
                <a:latin typeface="Tahoma"/>
                <a:cs typeface="Tahoma"/>
              </a:rPr>
              <a:t>el </a:t>
            </a:r>
            <a:r>
              <a:rPr sz="1400" spc="10" dirty="0">
                <a:latin typeface="Tahoma"/>
                <a:cs typeface="Tahoma"/>
              </a:rPr>
              <a:t>bienestar, </a:t>
            </a:r>
            <a:r>
              <a:rPr sz="1400" spc="30" dirty="0">
                <a:latin typeface="Tahoma"/>
                <a:cs typeface="Tahoma"/>
              </a:rPr>
              <a:t>sino </a:t>
            </a:r>
            <a:r>
              <a:rPr sz="1400" spc="65" dirty="0">
                <a:latin typeface="Tahoma"/>
                <a:cs typeface="Tahoma"/>
              </a:rPr>
              <a:t>que </a:t>
            </a:r>
            <a:r>
              <a:rPr sz="1400" spc="30" dirty="0">
                <a:latin typeface="Tahoma"/>
                <a:cs typeface="Tahoma"/>
              </a:rPr>
              <a:t>tiene </a:t>
            </a:r>
            <a:r>
              <a:rPr sz="1400" spc="-425" dirty="0">
                <a:latin typeface="Tahoma"/>
                <a:cs typeface="Tahoma"/>
              </a:rPr>
              <a:t> </a:t>
            </a:r>
            <a:r>
              <a:rPr sz="1400" spc="40" dirty="0">
                <a:latin typeface="Tahoma"/>
                <a:cs typeface="Tahoma"/>
              </a:rPr>
              <a:t>el</a:t>
            </a:r>
            <a:r>
              <a:rPr sz="1400" spc="45" dirty="0">
                <a:latin typeface="Tahoma"/>
                <a:cs typeface="Tahoma"/>
              </a:rPr>
              <a:t> </a:t>
            </a:r>
            <a:r>
              <a:rPr sz="1400" spc="40" dirty="0">
                <a:latin typeface="Tahoma"/>
                <a:cs typeface="Tahoma"/>
              </a:rPr>
              <a:t>potencial</a:t>
            </a:r>
            <a:r>
              <a:rPr sz="1400" spc="45" dirty="0">
                <a:latin typeface="Tahoma"/>
                <a:cs typeface="Tahoma"/>
              </a:rPr>
              <a:t> </a:t>
            </a:r>
            <a:r>
              <a:rPr sz="1400" spc="85" dirty="0">
                <a:latin typeface="Tahoma"/>
                <a:cs typeface="Tahoma"/>
              </a:rPr>
              <a:t>de</a:t>
            </a:r>
            <a:r>
              <a:rPr sz="1400" spc="90" dirty="0">
                <a:latin typeface="Tahoma"/>
                <a:cs typeface="Tahoma"/>
              </a:rPr>
              <a:t> </a:t>
            </a:r>
            <a:r>
              <a:rPr sz="1400" b="1" spc="-20" dirty="0">
                <a:latin typeface="Tahoma"/>
                <a:cs typeface="Tahoma"/>
              </a:rPr>
              <a:t>CAMBIAR</a:t>
            </a:r>
            <a:r>
              <a:rPr sz="1400" b="1" spc="-15" dirty="0">
                <a:latin typeface="Tahoma"/>
                <a:cs typeface="Tahoma"/>
              </a:rPr>
              <a:t> </a:t>
            </a:r>
            <a:r>
              <a:rPr sz="1400" b="1" spc="-25" dirty="0">
                <a:latin typeface="Tahoma"/>
                <a:cs typeface="Tahoma"/>
              </a:rPr>
              <a:t>LAS</a:t>
            </a:r>
            <a:r>
              <a:rPr sz="1400" b="1" spc="-20" dirty="0">
                <a:latin typeface="Tahoma"/>
                <a:cs typeface="Tahoma"/>
              </a:rPr>
              <a:t> </a:t>
            </a:r>
            <a:r>
              <a:rPr sz="1400" b="1" spc="-25" dirty="0">
                <a:latin typeface="Tahoma"/>
                <a:cs typeface="Tahoma"/>
              </a:rPr>
              <a:t>PERCEPCIONES</a:t>
            </a:r>
            <a:r>
              <a:rPr sz="1400" b="1" spc="-20" dirty="0">
                <a:latin typeface="Tahoma"/>
                <a:cs typeface="Tahoma"/>
              </a:rPr>
              <a:t> </a:t>
            </a:r>
            <a:r>
              <a:rPr sz="1400" b="1" spc="-5" dirty="0">
                <a:latin typeface="Tahoma"/>
                <a:cs typeface="Tahoma"/>
              </a:rPr>
              <a:t>Y </a:t>
            </a:r>
            <a:r>
              <a:rPr sz="1400" b="1" dirty="0">
                <a:latin typeface="Tahoma"/>
                <a:cs typeface="Tahoma"/>
              </a:rPr>
              <a:t> </a:t>
            </a:r>
            <a:r>
              <a:rPr sz="1400" b="1" spc="-35" dirty="0">
                <a:latin typeface="Tahoma"/>
                <a:cs typeface="Tahoma"/>
              </a:rPr>
              <a:t>ACTITUDES</a:t>
            </a:r>
            <a:r>
              <a:rPr sz="1400" b="1" spc="10" dirty="0">
                <a:latin typeface="Tahoma"/>
                <a:cs typeface="Tahoma"/>
              </a:rPr>
              <a:t> </a:t>
            </a:r>
            <a:r>
              <a:rPr sz="1400" b="1" spc="-10" dirty="0">
                <a:latin typeface="Tahoma"/>
                <a:cs typeface="Tahoma"/>
              </a:rPr>
              <a:t>EXTREMAS</a:t>
            </a:r>
            <a:r>
              <a:rPr sz="1400" b="1" spc="380" dirty="0">
                <a:latin typeface="Tahoma"/>
                <a:cs typeface="Tahoma"/>
              </a:rPr>
              <a:t> </a:t>
            </a:r>
            <a:r>
              <a:rPr sz="1400" b="1" spc="-20" dirty="0">
                <a:latin typeface="Tahoma"/>
                <a:cs typeface="Tahoma"/>
              </a:rPr>
              <a:t>HACIA</a:t>
            </a:r>
            <a:r>
              <a:rPr sz="1400" b="1" spc="355" dirty="0">
                <a:latin typeface="Tahoma"/>
                <a:cs typeface="Tahoma"/>
              </a:rPr>
              <a:t> </a:t>
            </a:r>
            <a:r>
              <a:rPr sz="1400" b="1" spc="-25" dirty="0">
                <a:latin typeface="Tahoma"/>
                <a:cs typeface="Tahoma"/>
              </a:rPr>
              <a:t>LAS</a:t>
            </a:r>
            <a:r>
              <a:rPr sz="1400" b="1" spc="-5" dirty="0">
                <a:latin typeface="Tahoma"/>
                <a:cs typeface="Tahoma"/>
              </a:rPr>
              <a:t> </a:t>
            </a:r>
            <a:r>
              <a:rPr sz="1400" b="1" spc="-20" dirty="0">
                <a:latin typeface="Tahoma"/>
                <a:cs typeface="Tahoma"/>
              </a:rPr>
              <a:t>CAPACIDADES</a:t>
            </a:r>
            <a:endParaRPr sz="1400">
              <a:latin typeface="Tahoma"/>
              <a:cs typeface="Tahoma"/>
            </a:endParaRPr>
          </a:p>
          <a:p>
            <a:pPr marL="12700" marR="8255" algn="just">
              <a:lnSpc>
                <a:spcPct val="120000"/>
              </a:lnSpc>
            </a:pPr>
            <a:r>
              <a:rPr sz="1400" spc="85" dirty="0">
                <a:latin typeface="Tahoma"/>
                <a:cs typeface="Tahoma"/>
              </a:rPr>
              <a:t>de </a:t>
            </a:r>
            <a:r>
              <a:rPr sz="1400" spc="10" dirty="0">
                <a:latin typeface="Tahoma"/>
                <a:cs typeface="Tahoma"/>
              </a:rPr>
              <a:t>las </a:t>
            </a:r>
            <a:r>
              <a:rPr sz="1400" spc="35" dirty="0">
                <a:latin typeface="Tahoma"/>
                <a:cs typeface="Tahoma"/>
              </a:rPr>
              <a:t>personas </a:t>
            </a:r>
            <a:r>
              <a:rPr sz="1400" spc="55" dirty="0">
                <a:latin typeface="Tahoma"/>
                <a:cs typeface="Tahoma"/>
              </a:rPr>
              <a:t>con </a:t>
            </a:r>
            <a:r>
              <a:rPr sz="1400" spc="50" dirty="0">
                <a:latin typeface="Tahoma"/>
                <a:cs typeface="Tahoma"/>
              </a:rPr>
              <a:t>discapacidad </a:t>
            </a:r>
            <a:r>
              <a:rPr sz="1400" spc="15" dirty="0">
                <a:latin typeface="Tahoma"/>
                <a:cs typeface="Tahoma"/>
              </a:rPr>
              <a:t>intelectual, </a:t>
            </a:r>
            <a:r>
              <a:rPr sz="1400" spc="35" dirty="0">
                <a:latin typeface="Tahoma"/>
                <a:cs typeface="Tahoma"/>
              </a:rPr>
              <a:t>además </a:t>
            </a:r>
            <a:r>
              <a:rPr sz="1400" spc="40" dirty="0">
                <a:latin typeface="Tahoma"/>
                <a:cs typeface="Tahoma"/>
              </a:rPr>
              <a:t> </a:t>
            </a:r>
            <a:r>
              <a:rPr sz="1400" spc="85" dirty="0">
                <a:latin typeface="Tahoma"/>
                <a:cs typeface="Tahoma"/>
              </a:rPr>
              <a:t>de</a:t>
            </a:r>
            <a:r>
              <a:rPr sz="1400" spc="10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mejorar</a:t>
            </a:r>
            <a:r>
              <a:rPr sz="1400" spc="15" dirty="0">
                <a:latin typeface="Tahoma"/>
                <a:cs typeface="Tahoma"/>
              </a:rPr>
              <a:t> </a:t>
            </a:r>
            <a:r>
              <a:rPr sz="1400" spc="40" dirty="0">
                <a:latin typeface="Tahoma"/>
                <a:cs typeface="Tahoma"/>
              </a:rPr>
              <a:t>el</a:t>
            </a:r>
            <a:r>
              <a:rPr sz="1400" spc="20" dirty="0">
                <a:latin typeface="Tahoma"/>
                <a:cs typeface="Tahoma"/>
              </a:rPr>
              <a:t> </a:t>
            </a:r>
            <a:r>
              <a:rPr sz="1400" spc="35" dirty="0">
                <a:latin typeface="Tahoma"/>
                <a:cs typeface="Tahoma"/>
              </a:rPr>
              <a:t>desarrollo</a:t>
            </a:r>
            <a:r>
              <a:rPr sz="1400" spc="10" dirty="0">
                <a:latin typeface="Tahoma"/>
                <a:cs typeface="Tahoma"/>
              </a:rPr>
              <a:t> </a:t>
            </a:r>
            <a:r>
              <a:rPr sz="1400" spc="80" dirty="0">
                <a:latin typeface="Tahoma"/>
                <a:cs typeface="Tahoma"/>
              </a:rPr>
              <a:t>de</a:t>
            </a:r>
            <a:r>
              <a:rPr sz="1400" spc="20" dirty="0">
                <a:latin typeface="Tahoma"/>
                <a:cs typeface="Tahoma"/>
              </a:rPr>
              <a:t> </a:t>
            </a:r>
            <a:r>
              <a:rPr sz="1400" spc="5" dirty="0">
                <a:latin typeface="Tahoma"/>
                <a:cs typeface="Tahoma"/>
              </a:rPr>
              <a:t>sus</a:t>
            </a:r>
            <a:r>
              <a:rPr sz="1400" spc="15" dirty="0">
                <a:latin typeface="Tahoma"/>
                <a:cs typeface="Tahoma"/>
              </a:rPr>
              <a:t> </a:t>
            </a:r>
            <a:r>
              <a:rPr sz="1400" spc="45" dirty="0">
                <a:latin typeface="Tahoma"/>
                <a:cs typeface="Tahoma"/>
              </a:rPr>
              <a:t>habilidades</a:t>
            </a:r>
            <a:r>
              <a:rPr sz="1400" spc="20" dirty="0">
                <a:latin typeface="Tahoma"/>
                <a:cs typeface="Tahoma"/>
              </a:rPr>
              <a:t> </a:t>
            </a:r>
            <a:r>
              <a:rPr sz="1400" spc="15" dirty="0">
                <a:latin typeface="Tahoma"/>
                <a:cs typeface="Tahoma"/>
              </a:rPr>
              <a:t>motoras,</a:t>
            </a:r>
            <a:r>
              <a:rPr sz="1400" spc="-15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la </a:t>
            </a:r>
            <a:r>
              <a:rPr sz="1400" spc="-425" dirty="0">
                <a:latin typeface="Tahoma"/>
                <a:cs typeface="Tahoma"/>
              </a:rPr>
              <a:t> </a:t>
            </a:r>
            <a:r>
              <a:rPr sz="1400" spc="10" dirty="0">
                <a:latin typeface="Tahoma"/>
                <a:cs typeface="Tahoma"/>
              </a:rPr>
              <a:t>fuerza </a:t>
            </a:r>
            <a:r>
              <a:rPr sz="1400" spc="5" dirty="0">
                <a:latin typeface="Tahoma"/>
                <a:cs typeface="Tahoma"/>
              </a:rPr>
              <a:t>muscular, </a:t>
            </a:r>
            <a:r>
              <a:rPr sz="1400" spc="40" dirty="0">
                <a:latin typeface="Tahoma"/>
                <a:cs typeface="Tahoma"/>
              </a:rPr>
              <a:t>el </a:t>
            </a:r>
            <a:r>
              <a:rPr sz="1400" spc="15" dirty="0">
                <a:latin typeface="Tahoma"/>
                <a:cs typeface="Tahoma"/>
              </a:rPr>
              <a:t>sistema </a:t>
            </a:r>
            <a:r>
              <a:rPr sz="1400" spc="25" dirty="0">
                <a:latin typeface="Tahoma"/>
                <a:cs typeface="Tahoma"/>
              </a:rPr>
              <a:t>inmunitario </a:t>
            </a:r>
            <a:r>
              <a:rPr sz="1400" spc="-20" dirty="0">
                <a:latin typeface="Tahoma"/>
                <a:cs typeface="Tahoma"/>
              </a:rPr>
              <a:t>y </a:t>
            </a:r>
            <a:r>
              <a:rPr sz="1400" spc="35" dirty="0">
                <a:latin typeface="Tahoma"/>
                <a:cs typeface="Tahoma"/>
              </a:rPr>
              <a:t>los </a:t>
            </a:r>
            <a:r>
              <a:rPr sz="1400" spc="25" dirty="0">
                <a:latin typeface="Tahoma"/>
                <a:cs typeface="Tahoma"/>
              </a:rPr>
              <a:t>patrones </a:t>
            </a:r>
            <a:r>
              <a:rPr sz="1400" spc="30" dirty="0">
                <a:latin typeface="Tahoma"/>
                <a:cs typeface="Tahoma"/>
              </a:rPr>
              <a:t> </a:t>
            </a:r>
            <a:r>
              <a:rPr sz="1400" spc="85" dirty="0">
                <a:latin typeface="Tahoma"/>
                <a:cs typeface="Tahoma"/>
              </a:rPr>
              <a:t>de</a:t>
            </a:r>
            <a:r>
              <a:rPr sz="1400" spc="-90" dirty="0">
                <a:latin typeface="Tahoma"/>
                <a:cs typeface="Tahoma"/>
              </a:rPr>
              <a:t> </a:t>
            </a:r>
            <a:r>
              <a:rPr sz="1400" spc="70" dirty="0">
                <a:latin typeface="Tahoma"/>
                <a:cs typeface="Tahoma"/>
              </a:rPr>
              <a:t>sueño…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79240" y="5847393"/>
            <a:ext cx="848465" cy="85150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3705604" cy="685799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83081" y="2972308"/>
            <a:ext cx="2320290" cy="699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24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5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24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19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2400" b="1" spc="-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24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4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6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24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7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2400" b="1" spc="-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19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endParaRPr sz="2400">
              <a:latin typeface="Tahoma"/>
              <a:cs typeface="Tahoma"/>
            </a:endParaRPr>
          </a:p>
          <a:p>
            <a:pPr marL="2540" algn="ctr">
              <a:lnSpc>
                <a:spcPct val="100000"/>
              </a:lnSpc>
              <a:spcBef>
                <a:spcPts val="20"/>
              </a:spcBef>
            </a:pPr>
            <a:r>
              <a:rPr sz="2000" b="1" spc="-33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000" b="1" spc="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3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2000" b="1" spc="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33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000" b="1" spc="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5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2000" b="1" spc="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33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000" b="1" spc="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8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000" b="1" spc="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95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04234" y="4774194"/>
            <a:ext cx="4566920" cy="7937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20100"/>
              </a:lnSpc>
              <a:spcBef>
                <a:spcPts val="95"/>
              </a:spcBef>
            </a:pPr>
            <a:r>
              <a:rPr sz="1400" spc="50" dirty="0">
                <a:latin typeface="Tahoma"/>
                <a:cs typeface="Tahoma"/>
              </a:rPr>
              <a:t>Hemos </a:t>
            </a:r>
            <a:r>
              <a:rPr sz="1400" spc="45" dirty="0">
                <a:latin typeface="Tahoma"/>
                <a:cs typeface="Tahoma"/>
              </a:rPr>
              <a:t>concretado </a:t>
            </a:r>
            <a:r>
              <a:rPr sz="1400" spc="20" dirty="0">
                <a:latin typeface="Tahoma"/>
                <a:cs typeface="Tahoma"/>
              </a:rPr>
              <a:t>una </a:t>
            </a:r>
            <a:r>
              <a:rPr sz="1400" b="1" spc="-10" dirty="0">
                <a:latin typeface="Tahoma"/>
                <a:cs typeface="Tahoma"/>
              </a:rPr>
              <a:t>ALIANZA</a:t>
            </a:r>
            <a:r>
              <a:rPr sz="1400" b="1" spc="-5" dirty="0">
                <a:latin typeface="Tahoma"/>
                <a:cs typeface="Tahoma"/>
              </a:rPr>
              <a:t> </a:t>
            </a:r>
            <a:r>
              <a:rPr sz="1400" spc="55" dirty="0">
                <a:latin typeface="Tahoma"/>
                <a:cs typeface="Tahoma"/>
              </a:rPr>
              <a:t>con </a:t>
            </a:r>
            <a:r>
              <a:rPr sz="1400" b="1" spc="-35" dirty="0">
                <a:latin typeface="Tahoma"/>
                <a:cs typeface="Tahoma"/>
              </a:rPr>
              <a:t>OLIMPIADAS </a:t>
            </a:r>
            <a:r>
              <a:rPr sz="1400" b="1" spc="-30" dirty="0">
                <a:latin typeface="Tahoma"/>
                <a:cs typeface="Tahoma"/>
              </a:rPr>
              <a:t> </a:t>
            </a:r>
            <a:r>
              <a:rPr sz="1400" b="1" spc="-40" dirty="0">
                <a:latin typeface="Tahoma"/>
                <a:cs typeface="Tahoma"/>
              </a:rPr>
              <a:t>ESPECIALES </a:t>
            </a:r>
            <a:r>
              <a:rPr sz="1400" b="1" spc="-55" dirty="0">
                <a:latin typeface="Tahoma"/>
                <a:cs typeface="Tahoma"/>
              </a:rPr>
              <a:t>CHILE </a:t>
            </a:r>
            <a:r>
              <a:rPr sz="1400" spc="25" dirty="0">
                <a:latin typeface="Tahoma"/>
                <a:cs typeface="Tahoma"/>
              </a:rPr>
              <a:t>para </a:t>
            </a:r>
            <a:r>
              <a:rPr sz="1400" spc="20" dirty="0">
                <a:latin typeface="Tahoma"/>
                <a:cs typeface="Tahoma"/>
              </a:rPr>
              <a:t>llevar </a:t>
            </a:r>
            <a:r>
              <a:rPr sz="1400" spc="10" dirty="0">
                <a:latin typeface="Tahoma"/>
                <a:cs typeface="Tahoma"/>
              </a:rPr>
              <a:t>a </a:t>
            </a:r>
            <a:r>
              <a:rPr sz="1400" spc="65" dirty="0">
                <a:latin typeface="Tahoma"/>
                <a:cs typeface="Tahoma"/>
              </a:rPr>
              <a:t>cabo </a:t>
            </a:r>
            <a:r>
              <a:rPr sz="1400" spc="20" dirty="0">
                <a:latin typeface="Tahoma"/>
                <a:cs typeface="Tahoma"/>
              </a:rPr>
              <a:t>nuestro </a:t>
            </a:r>
            <a:r>
              <a:rPr sz="1400" spc="40" dirty="0">
                <a:latin typeface="Tahoma"/>
                <a:cs typeface="Tahoma"/>
              </a:rPr>
              <a:t>primer </a:t>
            </a:r>
            <a:r>
              <a:rPr sz="1400" spc="45" dirty="0">
                <a:latin typeface="Tahoma"/>
                <a:cs typeface="Tahoma"/>
              </a:rPr>
              <a:t> </a:t>
            </a:r>
            <a:r>
              <a:rPr sz="1400" spc="40" dirty="0">
                <a:latin typeface="Tahoma"/>
                <a:cs typeface="Tahoma"/>
              </a:rPr>
              <a:t>proyecto</a:t>
            </a:r>
            <a:r>
              <a:rPr sz="1400" spc="-105" dirty="0">
                <a:latin typeface="Tahoma"/>
                <a:cs typeface="Tahoma"/>
              </a:rPr>
              <a:t> </a:t>
            </a:r>
            <a:r>
              <a:rPr sz="1400" spc="70" dirty="0">
                <a:latin typeface="Tahoma"/>
                <a:cs typeface="Tahoma"/>
              </a:rPr>
              <a:t>como</a:t>
            </a:r>
            <a:r>
              <a:rPr sz="1400" spc="-90" dirty="0">
                <a:latin typeface="Tahoma"/>
                <a:cs typeface="Tahoma"/>
              </a:rPr>
              <a:t> </a:t>
            </a:r>
            <a:r>
              <a:rPr sz="1400" spc="25" dirty="0">
                <a:latin typeface="Tahoma"/>
                <a:cs typeface="Tahoma"/>
              </a:rPr>
              <a:t>organización.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022585" y="6356603"/>
            <a:ext cx="1141476" cy="380997"/>
          </a:xfrm>
          <a:prstGeom prst="rect">
            <a:avLst/>
          </a:prstGeom>
        </p:spPr>
      </p:pic>
      <p:pic>
        <p:nvPicPr>
          <p:cNvPr id="11" name="WhatsApp Video 2022-07-10 at 5.00.30 PM">
            <a:hlinkClick r:id="" action="ppaction://media"/>
            <a:extLst>
              <a:ext uri="{FF2B5EF4-FFF2-40B4-BE49-F238E27FC236}">
                <a16:creationId xmlns:a16="http://schemas.microsoft.com/office/drawing/2014/main" id="{554FAB02-2101-47B4-9E23-5832C3C33F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5936" y="855771"/>
            <a:ext cx="3205044" cy="54243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750562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64845" y="4830317"/>
            <a:ext cx="3403600" cy="170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35"/>
              </a:lnSpc>
              <a:spcBef>
                <a:spcPts val="100"/>
              </a:spcBef>
            </a:pPr>
            <a:r>
              <a:rPr sz="2400" b="1" spc="-7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2400" b="1" spc="-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10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14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2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14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2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5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endParaRPr sz="2400">
              <a:latin typeface="Tahoma"/>
              <a:cs typeface="Tahoma"/>
            </a:endParaRPr>
          </a:p>
          <a:p>
            <a:pPr marL="12700">
              <a:lnSpc>
                <a:spcPts val="2590"/>
              </a:lnSpc>
              <a:tabLst>
                <a:tab pos="648335" algn="l"/>
                <a:tab pos="2271395" algn="l"/>
              </a:tabLst>
            </a:pPr>
            <a:r>
              <a:rPr sz="1600" spc="12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600" spc="2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Tahoma"/>
                <a:cs typeface="Tahoma"/>
              </a:rPr>
              <a:t>E	</a:t>
            </a:r>
            <a:r>
              <a:rPr sz="2400" b="1" spc="-4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2400" b="1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10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400" b="1" spc="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3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400" b="1" spc="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14" dirty="0">
                <a:solidFill>
                  <a:srgbClr val="FFFFFF"/>
                </a:solidFill>
                <a:latin typeface="Tahoma"/>
                <a:cs typeface="Tahoma"/>
              </a:rPr>
              <a:t>L	</a:t>
            </a:r>
            <a:r>
              <a:rPr sz="1600" spc="4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1600" spc="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16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600" spc="2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3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600" spc="2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16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endParaRPr sz="1600">
              <a:latin typeface="Tahoma"/>
              <a:cs typeface="Tahoma"/>
            </a:endParaRPr>
          </a:p>
          <a:p>
            <a:pPr marL="12700" marR="5080">
              <a:lnSpc>
                <a:spcPts val="2590"/>
              </a:lnSpc>
              <a:spcBef>
                <a:spcPts val="180"/>
              </a:spcBef>
              <a:tabLst>
                <a:tab pos="2609215" algn="l"/>
              </a:tabLst>
            </a:pPr>
            <a:r>
              <a:rPr sz="2400" b="1" spc="-4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5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0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2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19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N </a:t>
            </a:r>
            <a:r>
              <a:rPr sz="2400" b="1" spc="10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400" b="1" spc="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05" dirty="0">
                <a:solidFill>
                  <a:srgbClr val="FFFFFF"/>
                </a:solidFill>
                <a:latin typeface="Tahoma"/>
                <a:cs typeface="Tahoma"/>
              </a:rPr>
              <a:t>S	</a:t>
            </a:r>
            <a:r>
              <a:rPr sz="1600" spc="190" dirty="0">
                <a:solidFill>
                  <a:srgbClr val="FFFFFF"/>
                </a:solidFill>
                <a:latin typeface="Tahoma"/>
                <a:cs typeface="Tahoma"/>
              </a:rPr>
              <a:t>C </a:t>
            </a:r>
            <a:r>
              <a:rPr sz="1600" spc="225" dirty="0">
                <a:solidFill>
                  <a:srgbClr val="FFFFFF"/>
                </a:solidFill>
                <a:latin typeface="Tahoma"/>
                <a:cs typeface="Tahoma"/>
              </a:rPr>
              <a:t>O </a:t>
            </a:r>
            <a:r>
              <a:rPr sz="1600" spc="155" dirty="0">
                <a:solidFill>
                  <a:srgbClr val="FFFFFF"/>
                </a:solidFill>
                <a:latin typeface="Tahoma"/>
                <a:cs typeface="Tahoma"/>
              </a:rPr>
              <a:t>N </a:t>
            </a:r>
            <a:r>
              <a:rPr sz="1600" spc="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3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40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0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2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6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2400" b="1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10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4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2400" b="1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10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6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2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40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3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24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10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20" dirty="0">
                <a:solidFill>
                  <a:srgbClr val="FFFFFF"/>
                </a:solidFill>
                <a:latin typeface="Tahoma"/>
                <a:cs typeface="Tahoma"/>
              </a:rPr>
              <a:t>D  </a:t>
            </a:r>
            <a:r>
              <a:rPr sz="2400" b="1" spc="-40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N </a:t>
            </a:r>
            <a:r>
              <a:rPr sz="2400" b="1" spc="-7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2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14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2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6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2400" b="1" spc="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7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2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10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14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endParaRPr sz="24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50564" y="0"/>
            <a:ext cx="8441436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72128" y="906220"/>
            <a:ext cx="2417445" cy="1433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8300" marR="360045" algn="ctr">
              <a:lnSpc>
                <a:spcPct val="120100"/>
              </a:lnSpc>
              <a:spcBef>
                <a:spcPts val="100"/>
              </a:spcBef>
            </a:pPr>
            <a:r>
              <a:rPr sz="1400" b="1" spc="-25" dirty="0">
                <a:latin typeface="Tahoma"/>
                <a:cs typeface="Tahoma"/>
              </a:rPr>
              <a:t>¿QUIÉN</a:t>
            </a:r>
            <a:r>
              <a:rPr sz="1400" b="1" spc="-30" dirty="0">
                <a:latin typeface="Tahoma"/>
                <a:cs typeface="Tahoma"/>
              </a:rPr>
              <a:t>E</a:t>
            </a:r>
            <a:r>
              <a:rPr sz="1400" b="1" spc="-65" dirty="0">
                <a:latin typeface="Tahoma"/>
                <a:cs typeface="Tahoma"/>
              </a:rPr>
              <a:t>S</a:t>
            </a:r>
            <a:r>
              <a:rPr sz="1400" b="1" spc="-45" dirty="0">
                <a:latin typeface="Tahoma"/>
                <a:cs typeface="Tahoma"/>
              </a:rPr>
              <a:t> </a:t>
            </a:r>
            <a:r>
              <a:rPr sz="1400" b="1" spc="-10" dirty="0">
                <a:latin typeface="Tahoma"/>
                <a:cs typeface="Tahoma"/>
              </a:rPr>
              <a:t>PUE</a:t>
            </a:r>
            <a:r>
              <a:rPr sz="1400" b="1" spc="-20" dirty="0">
                <a:latin typeface="Tahoma"/>
                <a:cs typeface="Tahoma"/>
              </a:rPr>
              <a:t>D</a:t>
            </a:r>
            <a:r>
              <a:rPr sz="1400" b="1" dirty="0">
                <a:latin typeface="Tahoma"/>
                <a:cs typeface="Tahoma"/>
              </a:rPr>
              <a:t>EN  </a:t>
            </a:r>
            <a:r>
              <a:rPr sz="1400" b="1" spc="-75" dirty="0">
                <a:latin typeface="Tahoma"/>
                <a:cs typeface="Tahoma"/>
              </a:rPr>
              <a:t>PARTICIPAR?</a:t>
            </a:r>
            <a:endParaRPr sz="1400" dirty="0">
              <a:latin typeface="Tahoma"/>
              <a:cs typeface="Tahoma"/>
            </a:endParaRPr>
          </a:p>
          <a:p>
            <a:pPr marL="12700" marR="5080" algn="ctr">
              <a:lnSpc>
                <a:spcPct val="120000"/>
              </a:lnSpc>
              <a:spcBef>
                <a:spcPts val="1000"/>
              </a:spcBef>
            </a:pPr>
            <a:r>
              <a:rPr sz="1400" spc="65" dirty="0" err="1">
                <a:latin typeface="Tahoma"/>
                <a:cs typeface="Tahoma"/>
              </a:rPr>
              <a:t>Niño</a:t>
            </a:r>
            <a:r>
              <a:rPr sz="1400" spc="-5" dirty="0" err="1">
                <a:latin typeface="Tahoma"/>
                <a:cs typeface="Tahoma"/>
              </a:rPr>
              <a:t>s</a:t>
            </a:r>
            <a:r>
              <a:rPr lang="es-CL" sz="1400" spc="-5" dirty="0">
                <a:latin typeface="Tahoma"/>
                <a:cs typeface="Tahoma"/>
              </a:rPr>
              <a:t> mayores de 8 años</a:t>
            </a:r>
            <a:r>
              <a:rPr sz="1400" spc="-75" dirty="0">
                <a:latin typeface="Tahoma"/>
                <a:cs typeface="Tahoma"/>
              </a:rPr>
              <a:t> </a:t>
            </a:r>
            <a:r>
              <a:rPr sz="1400" spc="-20" dirty="0">
                <a:latin typeface="Tahoma"/>
                <a:cs typeface="Tahoma"/>
              </a:rPr>
              <a:t>y</a:t>
            </a:r>
            <a:r>
              <a:rPr sz="1400" spc="-85" dirty="0">
                <a:latin typeface="Tahoma"/>
                <a:cs typeface="Tahoma"/>
              </a:rPr>
              <a:t> </a:t>
            </a:r>
            <a:r>
              <a:rPr sz="1400" spc="55" dirty="0">
                <a:latin typeface="Tahoma"/>
                <a:cs typeface="Tahoma"/>
              </a:rPr>
              <a:t>ad</a:t>
            </a:r>
            <a:r>
              <a:rPr sz="1400" spc="20" dirty="0">
                <a:latin typeface="Tahoma"/>
                <a:cs typeface="Tahoma"/>
              </a:rPr>
              <a:t>ulto</a:t>
            </a:r>
            <a:r>
              <a:rPr sz="1400" spc="25" dirty="0">
                <a:latin typeface="Tahoma"/>
                <a:cs typeface="Tahoma"/>
              </a:rPr>
              <a:t>s</a:t>
            </a:r>
            <a:r>
              <a:rPr sz="1400" spc="-90" dirty="0">
                <a:latin typeface="Tahoma"/>
                <a:cs typeface="Tahoma"/>
              </a:rPr>
              <a:t> </a:t>
            </a:r>
            <a:r>
              <a:rPr sz="1400" spc="55" dirty="0">
                <a:latin typeface="Tahoma"/>
                <a:cs typeface="Tahoma"/>
              </a:rPr>
              <a:t>con</a:t>
            </a:r>
            <a:r>
              <a:rPr sz="1400" spc="-90" dirty="0">
                <a:latin typeface="Tahoma"/>
                <a:cs typeface="Tahoma"/>
              </a:rPr>
              <a:t> </a:t>
            </a:r>
            <a:r>
              <a:rPr sz="1400" spc="30" dirty="0">
                <a:latin typeface="Tahoma"/>
                <a:cs typeface="Tahoma"/>
              </a:rPr>
              <a:t>cu</a:t>
            </a:r>
            <a:r>
              <a:rPr sz="1400" spc="25" dirty="0">
                <a:latin typeface="Tahoma"/>
                <a:cs typeface="Tahoma"/>
              </a:rPr>
              <a:t>a</a:t>
            </a:r>
            <a:r>
              <a:rPr sz="1400" spc="40" dirty="0">
                <a:latin typeface="Tahoma"/>
                <a:cs typeface="Tahoma"/>
              </a:rPr>
              <a:t>lquier  </a:t>
            </a:r>
            <a:r>
              <a:rPr sz="1400" spc="50" dirty="0">
                <a:latin typeface="Tahoma"/>
                <a:cs typeface="Tahoma"/>
              </a:rPr>
              <a:t>tipo </a:t>
            </a:r>
            <a:r>
              <a:rPr sz="1400" spc="85" dirty="0">
                <a:latin typeface="Tahoma"/>
                <a:cs typeface="Tahoma"/>
              </a:rPr>
              <a:t>de </a:t>
            </a:r>
            <a:r>
              <a:rPr sz="1400" spc="50" dirty="0">
                <a:latin typeface="Tahoma"/>
                <a:cs typeface="Tahoma"/>
              </a:rPr>
              <a:t>discapacidad </a:t>
            </a:r>
            <a:r>
              <a:rPr sz="1400" spc="55" dirty="0">
                <a:latin typeface="Tahoma"/>
                <a:cs typeface="Tahoma"/>
              </a:rPr>
              <a:t> </a:t>
            </a:r>
            <a:r>
              <a:rPr sz="1400" spc="25" dirty="0">
                <a:latin typeface="Tahoma"/>
                <a:cs typeface="Tahoma"/>
              </a:rPr>
              <a:t>intelectual</a:t>
            </a:r>
            <a:endParaRPr sz="1400" dirty="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14313" y="219651"/>
            <a:ext cx="1222731" cy="41184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56413" y="4360959"/>
            <a:ext cx="2621153" cy="249703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750562" cy="685799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64845" y="4830317"/>
            <a:ext cx="15894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7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2400" b="1" spc="-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10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14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2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14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2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5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4845" y="5159502"/>
            <a:ext cx="30822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48335" algn="l"/>
                <a:tab pos="2271395" algn="l"/>
              </a:tabLst>
            </a:pPr>
            <a:r>
              <a:rPr sz="1600" spc="12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600" spc="2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Tahoma"/>
                <a:cs typeface="Tahoma"/>
              </a:rPr>
              <a:t>E	</a:t>
            </a:r>
            <a:r>
              <a:rPr sz="2400" b="1" spc="-4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2400" b="1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10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400" b="1" spc="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3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400" b="1" spc="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14" dirty="0">
                <a:solidFill>
                  <a:srgbClr val="FFFFFF"/>
                </a:solidFill>
                <a:latin typeface="Tahoma"/>
                <a:cs typeface="Tahoma"/>
              </a:rPr>
              <a:t>L	</a:t>
            </a:r>
            <a:r>
              <a:rPr sz="1600" spc="4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1600" spc="1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16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600" spc="2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3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600" spc="2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16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4845" y="5488685"/>
            <a:ext cx="3403600" cy="104965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  <a:tabLst>
                <a:tab pos="2609215" algn="l"/>
              </a:tabLst>
            </a:pPr>
            <a:r>
              <a:rPr sz="2400" b="1" spc="-4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5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0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2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19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N </a:t>
            </a:r>
            <a:r>
              <a:rPr sz="2400" b="1" spc="10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400" b="1" spc="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05" dirty="0">
                <a:solidFill>
                  <a:srgbClr val="FFFFFF"/>
                </a:solidFill>
                <a:latin typeface="Tahoma"/>
                <a:cs typeface="Tahoma"/>
              </a:rPr>
              <a:t>S	</a:t>
            </a:r>
            <a:r>
              <a:rPr sz="1600" spc="190" dirty="0">
                <a:solidFill>
                  <a:srgbClr val="FFFFFF"/>
                </a:solidFill>
                <a:latin typeface="Tahoma"/>
                <a:cs typeface="Tahoma"/>
              </a:rPr>
              <a:t>C </a:t>
            </a:r>
            <a:r>
              <a:rPr sz="1600" spc="225" dirty="0">
                <a:solidFill>
                  <a:srgbClr val="FFFFFF"/>
                </a:solidFill>
                <a:latin typeface="Tahoma"/>
                <a:cs typeface="Tahoma"/>
              </a:rPr>
              <a:t>O </a:t>
            </a:r>
            <a:r>
              <a:rPr sz="1600" spc="155" dirty="0">
                <a:solidFill>
                  <a:srgbClr val="FFFFFF"/>
                </a:solidFill>
                <a:latin typeface="Tahoma"/>
                <a:cs typeface="Tahoma"/>
              </a:rPr>
              <a:t>N </a:t>
            </a:r>
            <a:r>
              <a:rPr sz="1600" spc="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3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40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0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2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6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2400" b="1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10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4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2400" b="1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10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6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2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40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3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24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10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20" dirty="0">
                <a:solidFill>
                  <a:srgbClr val="FFFFFF"/>
                </a:solidFill>
                <a:latin typeface="Tahoma"/>
                <a:cs typeface="Tahoma"/>
              </a:rPr>
              <a:t>D  </a:t>
            </a:r>
            <a:r>
              <a:rPr sz="2400" b="1" spc="-40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N </a:t>
            </a:r>
            <a:r>
              <a:rPr sz="2400" b="1" spc="-7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2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14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2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6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2400" b="1" spc="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7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2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10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14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endParaRPr sz="2400">
              <a:latin typeface="Tahoma"/>
              <a:cs typeface="Tahoma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65564" y="928116"/>
            <a:ext cx="2726435" cy="3690365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713473" y="5173979"/>
            <a:ext cx="4178300" cy="13900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24915" algn="just">
              <a:lnSpc>
                <a:spcPct val="100000"/>
              </a:lnSpc>
              <a:spcBef>
                <a:spcPts val="95"/>
              </a:spcBef>
            </a:pPr>
            <a:r>
              <a:rPr sz="1400" b="1" spc="-20" dirty="0">
                <a:latin typeface="Tahoma"/>
                <a:cs typeface="Tahoma"/>
              </a:rPr>
              <a:t>¿NUE</a:t>
            </a:r>
            <a:r>
              <a:rPr sz="1400" b="1" spc="-40" dirty="0">
                <a:latin typeface="Tahoma"/>
                <a:cs typeface="Tahoma"/>
              </a:rPr>
              <a:t>S</a:t>
            </a:r>
            <a:r>
              <a:rPr sz="1400" b="1" spc="-70" dirty="0">
                <a:latin typeface="Tahoma"/>
                <a:cs typeface="Tahoma"/>
              </a:rPr>
              <a:t>T</a:t>
            </a:r>
            <a:r>
              <a:rPr sz="1400" b="1" spc="-85" dirty="0">
                <a:latin typeface="Tahoma"/>
                <a:cs typeface="Tahoma"/>
              </a:rPr>
              <a:t>R</a:t>
            </a:r>
            <a:r>
              <a:rPr sz="1400" b="1" spc="110" dirty="0">
                <a:latin typeface="Tahoma"/>
                <a:cs typeface="Tahoma"/>
              </a:rPr>
              <a:t>O</a:t>
            </a:r>
            <a:r>
              <a:rPr sz="1400" b="1" spc="-65" dirty="0">
                <a:latin typeface="Tahoma"/>
                <a:cs typeface="Tahoma"/>
              </a:rPr>
              <a:t> S</a:t>
            </a:r>
            <a:r>
              <a:rPr sz="1400" b="1" spc="25" dirty="0">
                <a:latin typeface="Tahoma"/>
                <a:cs typeface="Tahoma"/>
              </a:rPr>
              <a:t>UEÑO</a:t>
            </a:r>
            <a:r>
              <a:rPr sz="1400" b="1" spc="-30" dirty="0">
                <a:latin typeface="Tahoma"/>
                <a:cs typeface="Tahoma"/>
              </a:rPr>
              <a:t>?</a:t>
            </a:r>
            <a:endParaRPr sz="1400">
              <a:latin typeface="Tahoma"/>
              <a:cs typeface="Tahoma"/>
            </a:endParaRPr>
          </a:p>
          <a:p>
            <a:pPr marL="12700" marR="5080" algn="just">
              <a:lnSpc>
                <a:spcPct val="120000"/>
              </a:lnSpc>
              <a:spcBef>
                <a:spcPts val="1005"/>
              </a:spcBef>
            </a:pPr>
            <a:r>
              <a:rPr sz="1400" spc="20" dirty="0">
                <a:latin typeface="Tahoma"/>
                <a:cs typeface="Tahoma"/>
              </a:rPr>
              <a:t>Formar</a:t>
            </a:r>
            <a:r>
              <a:rPr sz="1400" spc="25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la</a:t>
            </a:r>
            <a:r>
              <a:rPr sz="1400" spc="25" dirty="0">
                <a:latin typeface="Tahoma"/>
                <a:cs typeface="Tahoma"/>
              </a:rPr>
              <a:t> </a:t>
            </a:r>
            <a:r>
              <a:rPr sz="1400" spc="35" dirty="0">
                <a:latin typeface="Tahoma"/>
                <a:cs typeface="Tahoma"/>
              </a:rPr>
              <a:t>primera</a:t>
            </a:r>
            <a:r>
              <a:rPr sz="1400" spc="40" dirty="0">
                <a:latin typeface="Tahoma"/>
                <a:cs typeface="Tahoma"/>
              </a:rPr>
              <a:t> </a:t>
            </a:r>
            <a:r>
              <a:rPr sz="1400" b="1" spc="-25" dirty="0">
                <a:latin typeface="Tahoma"/>
                <a:cs typeface="Tahoma"/>
              </a:rPr>
              <a:t>SELECCIÓN</a:t>
            </a:r>
            <a:r>
              <a:rPr sz="1400" b="1" spc="-20" dirty="0">
                <a:latin typeface="Tahoma"/>
                <a:cs typeface="Tahoma"/>
              </a:rPr>
              <a:t> </a:t>
            </a:r>
            <a:r>
              <a:rPr sz="1400" b="1" spc="-30" dirty="0">
                <a:latin typeface="Tahoma"/>
                <a:cs typeface="Tahoma"/>
              </a:rPr>
              <a:t>CHILENA</a:t>
            </a:r>
            <a:r>
              <a:rPr sz="1400" b="1" spc="-25" dirty="0">
                <a:latin typeface="Tahoma"/>
                <a:cs typeface="Tahoma"/>
              </a:rPr>
              <a:t> </a:t>
            </a:r>
            <a:r>
              <a:rPr sz="1400" spc="80" dirty="0">
                <a:latin typeface="Tahoma"/>
                <a:cs typeface="Tahoma"/>
              </a:rPr>
              <a:t>de </a:t>
            </a:r>
            <a:r>
              <a:rPr sz="1400" spc="85" dirty="0">
                <a:latin typeface="Tahoma"/>
                <a:cs typeface="Tahoma"/>
              </a:rPr>
              <a:t> </a:t>
            </a:r>
            <a:r>
              <a:rPr sz="1400" b="1" spc="-20" dirty="0">
                <a:latin typeface="Tahoma"/>
                <a:cs typeface="Tahoma"/>
              </a:rPr>
              <a:t>PADEL</a:t>
            </a:r>
            <a:r>
              <a:rPr sz="1400" b="1" spc="-15" dirty="0">
                <a:latin typeface="Tahoma"/>
                <a:cs typeface="Tahoma"/>
              </a:rPr>
              <a:t> </a:t>
            </a:r>
            <a:r>
              <a:rPr sz="1400" b="1" spc="-55" dirty="0">
                <a:latin typeface="Tahoma"/>
                <a:cs typeface="Tahoma"/>
              </a:rPr>
              <a:t>INCLUSIVO</a:t>
            </a:r>
            <a:r>
              <a:rPr sz="1400" b="1" spc="-50" dirty="0">
                <a:latin typeface="Tahoma"/>
                <a:cs typeface="Tahoma"/>
              </a:rPr>
              <a:t> </a:t>
            </a:r>
            <a:r>
              <a:rPr sz="1400" spc="65" dirty="0">
                <a:latin typeface="Tahoma"/>
                <a:cs typeface="Tahoma"/>
              </a:rPr>
              <a:t>que </a:t>
            </a:r>
            <a:r>
              <a:rPr sz="1400" spc="35" dirty="0">
                <a:latin typeface="Tahoma"/>
                <a:cs typeface="Tahoma"/>
              </a:rPr>
              <a:t>nos </a:t>
            </a:r>
            <a:r>
              <a:rPr sz="1400" spc="25" dirty="0">
                <a:latin typeface="Tahoma"/>
                <a:cs typeface="Tahoma"/>
              </a:rPr>
              <a:t>represente </a:t>
            </a:r>
            <a:r>
              <a:rPr sz="1400" spc="10" dirty="0">
                <a:latin typeface="Tahoma"/>
                <a:cs typeface="Tahoma"/>
              </a:rPr>
              <a:t>a </a:t>
            </a:r>
            <a:r>
              <a:rPr sz="1400" spc="20" dirty="0">
                <a:latin typeface="Tahoma"/>
                <a:cs typeface="Tahoma"/>
              </a:rPr>
              <a:t>nivel </a:t>
            </a:r>
            <a:r>
              <a:rPr sz="1400" spc="25" dirty="0">
                <a:latin typeface="Tahoma"/>
                <a:cs typeface="Tahoma"/>
              </a:rPr>
              <a:t> internacional</a:t>
            </a:r>
            <a:r>
              <a:rPr sz="1400" spc="-60" dirty="0">
                <a:latin typeface="Tahoma"/>
                <a:cs typeface="Tahoma"/>
              </a:rPr>
              <a:t> </a:t>
            </a:r>
            <a:r>
              <a:rPr sz="1400" spc="40" dirty="0">
                <a:latin typeface="Tahoma"/>
                <a:cs typeface="Tahoma"/>
              </a:rPr>
              <a:t>en</a:t>
            </a:r>
            <a:r>
              <a:rPr sz="1400" spc="-60" dirty="0">
                <a:latin typeface="Tahoma"/>
                <a:cs typeface="Tahoma"/>
              </a:rPr>
              <a:t> </a:t>
            </a:r>
            <a:r>
              <a:rPr sz="1400" spc="50" dirty="0">
                <a:latin typeface="Tahoma"/>
                <a:cs typeface="Tahoma"/>
              </a:rPr>
              <a:t>todos</a:t>
            </a:r>
            <a:r>
              <a:rPr sz="1400" spc="-60" dirty="0">
                <a:latin typeface="Tahoma"/>
                <a:cs typeface="Tahoma"/>
              </a:rPr>
              <a:t> </a:t>
            </a:r>
            <a:r>
              <a:rPr sz="1400" spc="40" dirty="0">
                <a:latin typeface="Tahoma"/>
                <a:cs typeface="Tahoma"/>
              </a:rPr>
              <a:t>los</a:t>
            </a:r>
            <a:r>
              <a:rPr sz="1400" spc="-60" dirty="0">
                <a:latin typeface="Tahoma"/>
                <a:cs typeface="Tahoma"/>
              </a:rPr>
              <a:t> </a:t>
            </a:r>
            <a:r>
              <a:rPr sz="1400" spc="25" dirty="0">
                <a:latin typeface="Tahoma"/>
                <a:cs typeface="Tahoma"/>
              </a:rPr>
              <a:t>eventos</a:t>
            </a:r>
            <a:r>
              <a:rPr sz="1400" spc="-55" dirty="0">
                <a:latin typeface="Tahoma"/>
                <a:cs typeface="Tahoma"/>
              </a:rPr>
              <a:t> </a:t>
            </a:r>
            <a:r>
              <a:rPr sz="1400" spc="35" dirty="0">
                <a:latin typeface="Tahoma"/>
                <a:cs typeface="Tahoma"/>
              </a:rPr>
              <a:t>organizados</a:t>
            </a:r>
            <a:r>
              <a:rPr sz="1400" spc="-60" dirty="0">
                <a:latin typeface="Tahoma"/>
                <a:cs typeface="Tahoma"/>
              </a:rPr>
              <a:t> </a:t>
            </a:r>
            <a:r>
              <a:rPr sz="1400" spc="65" dirty="0">
                <a:latin typeface="Tahoma"/>
                <a:cs typeface="Tahoma"/>
              </a:rPr>
              <a:t>por </a:t>
            </a:r>
            <a:r>
              <a:rPr sz="1400" spc="-425" dirty="0">
                <a:latin typeface="Tahoma"/>
                <a:cs typeface="Tahoma"/>
              </a:rPr>
              <a:t> </a:t>
            </a:r>
            <a:r>
              <a:rPr sz="1400" b="1" spc="-45" dirty="0">
                <a:latin typeface="Tahoma"/>
                <a:cs typeface="Tahoma"/>
              </a:rPr>
              <a:t>SPECIAL</a:t>
            </a:r>
            <a:r>
              <a:rPr sz="1400" b="1" spc="-75" dirty="0">
                <a:latin typeface="Tahoma"/>
                <a:cs typeface="Tahoma"/>
              </a:rPr>
              <a:t> </a:t>
            </a:r>
            <a:r>
              <a:rPr sz="1400" b="1" spc="105" dirty="0">
                <a:latin typeface="Tahoma"/>
                <a:cs typeface="Tahoma"/>
              </a:rPr>
              <a:t>O</a:t>
            </a:r>
            <a:r>
              <a:rPr sz="1400" b="1" spc="-180" dirty="0">
                <a:latin typeface="Tahoma"/>
                <a:cs typeface="Tahoma"/>
              </a:rPr>
              <a:t>L</a:t>
            </a:r>
            <a:r>
              <a:rPr sz="1400" b="1" spc="-35" dirty="0">
                <a:latin typeface="Tahoma"/>
                <a:cs typeface="Tahoma"/>
              </a:rPr>
              <a:t>YMPICS</a:t>
            </a:r>
            <a:r>
              <a:rPr sz="1400" b="1" spc="-20" dirty="0">
                <a:latin typeface="Tahoma"/>
                <a:cs typeface="Tahoma"/>
              </a:rPr>
              <a:t>.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066722" y="5171692"/>
            <a:ext cx="1063555" cy="1686305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4057141" y="2669794"/>
            <a:ext cx="2044700" cy="6654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7505">
              <a:lnSpc>
                <a:spcPct val="100000"/>
              </a:lnSpc>
              <a:spcBef>
                <a:spcPts val="95"/>
              </a:spcBef>
            </a:pPr>
            <a:r>
              <a:rPr sz="1400" b="1" spc="-25" dirty="0">
                <a:latin typeface="Tahoma"/>
                <a:cs typeface="Tahoma"/>
              </a:rPr>
              <a:t>¿FRECUENCIA?</a:t>
            </a:r>
            <a:endParaRPr sz="1400" dirty="0">
              <a:latin typeface="Tahoma"/>
              <a:cs typeface="Tahoma"/>
            </a:endParaRPr>
          </a:p>
          <a:p>
            <a:pPr marL="298450" indent="-285750">
              <a:lnSpc>
                <a:spcPct val="100000"/>
              </a:lnSpc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spc="45" dirty="0">
                <a:latin typeface="Tahoma"/>
                <a:cs typeface="Tahoma"/>
              </a:rPr>
              <a:t>Cla</a:t>
            </a:r>
            <a:r>
              <a:rPr sz="1400" spc="40" dirty="0">
                <a:latin typeface="Tahoma"/>
                <a:cs typeface="Tahoma"/>
              </a:rPr>
              <a:t>s</a:t>
            </a:r>
            <a:r>
              <a:rPr sz="1400" spc="30" dirty="0">
                <a:latin typeface="Tahoma"/>
                <a:cs typeface="Tahoma"/>
              </a:rPr>
              <a:t>es</a:t>
            </a:r>
            <a:r>
              <a:rPr sz="1400" spc="-75" dirty="0">
                <a:latin typeface="Tahoma"/>
                <a:cs typeface="Tahoma"/>
              </a:rPr>
              <a:t> </a:t>
            </a:r>
            <a:r>
              <a:rPr sz="1400" spc="85" dirty="0">
                <a:latin typeface="Tahoma"/>
                <a:cs typeface="Tahoma"/>
              </a:rPr>
              <a:t>de</a:t>
            </a:r>
            <a:r>
              <a:rPr sz="1400" spc="-90" dirty="0">
                <a:latin typeface="Tahoma"/>
                <a:cs typeface="Tahoma"/>
              </a:rPr>
              <a:t> </a:t>
            </a:r>
            <a:r>
              <a:rPr sz="1400" spc="40" dirty="0">
                <a:latin typeface="Tahoma"/>
                <a:cs typeface="Tahoma"/>
              </a:rPr>
              <a:t>9</a:t>
            </a:r>
            <a:r>
              <a:rPr sz="1400" spc="45" dirty="0">
                <a:latin typeface="Tahoma"/>
                <a:cs typeface="Tahoma"/>
              </a:rPr>
              <a:t>0</a:t>
            </a:r>
            <a:r>
              <a:rPr sz="1400" spc="-90" dirty="0">
                <a:latin typeface="Tahoma"/>
                <a:cs typeface="Tahoma"/>
              </a:rPr>
              <a:t> </a:t>
            </a:r>
            <a:r>
              <a:rPr sz="1400" spc="40" dirty="0">
                <a:latin typeface="Tahoma"/>
                <a:cs typeface="Tahoma"/>
              </a:rPr>
              <a:t>mi</a:t>
            </a:r>
            <a:r>
              <a:rPr sz="1400" spc="30" dirty="0">
                <a:latin typeface="Tahoma"/>
                <a:cs typeface="Tahoma"/>
              </a:rPr>
              <a:t>n</a:t>
            </a:r>
            <a:r>
              <a:rPr sz="1400" spc="25" dirty="0">
                <a:latin typeface="Tahoma"/>
                <a:cs typeface="Tahoma"/>
              </a:rPr>
              <a:t>uto</a:t>
            </a:r>
            <a:r>
              <a:rPr sz="1400" spc="-5" dirty="0">
                <a:latin typeface="Tahoma"/>
                <a:cs typeface="Tahoma"/>
              </a:rPr>
              <a:t>s</a:t>
            </a:r>
            <a:endParaRPr sz="1400" dirty="0">
              <a:latin typeface="Tahoma"/>
              <a:cs typeface="Tahoma"/>
            </a:endParaRPr>
          </a:p>
          <a:p>
            <a:pPr marL="298450" indent="-28575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lang="es-CL" sz="1400" spc="45" dirty="0">
                <a:latin typeface="Tahoma"/>
                <a:cs typeface="Tahoma"/>
              </a:rPr>
              <a:t>1</a:t>
            </a:r>
            <a:r>
              <a:rPr sz="1400" spc="-100" dirty="0">
                <a:latin typeface="Tahoma"/>
                <a:cs typeface="Tahoma"/>
              </a:rPr>
              <a:t> </a:t>
            </a:r>
            <a:r>
              <a:rPr sz="1400" spc="10" dirty="0">
                <a:latin typeface="Tahoma"/>
                <a:cs typeface="Tahoma"/>
              </a:rPr>
              <a:t>vez</a:t>
            </a:r>
            <a:r>
              <a:rPr sz="1400" spc="-100" dirty="0">
                <a:latin typeface="Tahoma"/>
                <a:cs typeface="Tahoma"/>
              </a:rPr>
              <a:t> </a:t>
            </a:r>
            <a:r>
              <a:rPr sz="1400" spc="10" dirty="0">
                <a:latin typeface="Tahoma"/>
                <a:cs typeface="Tahoma"/>
              </a:rPr>
              <a:t>a</a:t>
            </a:r>
            <a:r>
              <a:rPr sz="1400" spc="-105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la</a:t>
            </a:r>
            <a:r>
              <a:rPr sz="1400" spc="-100" dirty="0">
                <a:latin typeface="Tahoma"/>
                <a:cs typeface="Tahoma"/>
              </a:rPr>
              <a:t> </a:t>
            </a:r>
            <a:r>
              <a:rPr sz="1400" spc="25" dirty="0">
                <a:latin typeface="Tahoma"/>
                <a:cs typeface="Tahoma"/>
              </a:rPr>
              <a:t>semana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692645" y="2436622"/>
            <a:ext cx="26028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400" b="1" spc="-25" dirty="0">
                <a:latin typeface="Tahoma"/>
                <a:cs typeface="Tahoma"/>
              </a:rPr>
              <a:t>¿DU</a:t>
            </a:r>
            <a:r>
              <a:rPr sz="1400" b="1" spc="-40" dirty="0">
                <a:latin typeface="Tahoma"/>
                <a:cs typeface="Tahoma"/>
              </a:rPr>
              <a:t>R</a:t>
            </a:r>
            <a:r>
              <a:rPr sz="1400" b="1" spc="35" dirty="0">
                <a:latin typeface="Tahoma"/>
                <a:cs typeface="Tahoma"/>
              </a:rPr>
              <a:t>A</a:t>
            </a:r>
            <a:r>
              <a:rPr sz="1400" b="1" spc="-15" dirty="0">
                <a:latin typeface="Tahoma"/>
                <a:cs typeface="Tahoma"/>
              </a:rPr>
              <a:t>CIÓN</a:t>
            </a:r>
            <a:r>
              <a:rPr sz="1400" b="1" spc="-45" dirty="0">
                <a:latin typeface="Tahoma"/>
                <a:cs typeface="Tahoma"/>
              </a:rPr>
              <a:t> </a:t>
            </a:r>
            <a:r>
              <a:rPr sz="1400" b="1" dirty="0">
                <a:latin typeface="Tahoma"/>
                <a:cs typeface="Tahoma"/>
              </a:rPr>
              <a:t>D</a:t>
            </a:r>
            <a:r>
              <a:rPr sz="1400" b="1" spc="-5" dirty="0">
                <a:latin typeface="Tahoma"/>
                <a:cs typeface="Tahoma"/>
              </a:rPr>
              <a:t>E</a:t>
            </a:r>
            <a:r>
              <a:rPr sz="1400" b="1" spc="-70" dirty="0">
                <a:latin typeface="Tahoma"/>
                <a:cs typeface="Tahoma"/>
              </a:rPr>
              <a:t>L</a:t>
            </a:r>
            <a:r>
              <a:rPr sz="1400" b="1" spc="-80" dirty="0">
                <a:latin typeface="Tahoma"/>
                <a:cs typeface="Tahoma"/>
              </a:rPr>
              <a:t> </a:t>
            </a:r>
            <a:r>
              <a:rPr sz="1400" b="1" spc="-10" dirty="0">
                <a:latin typeface="Tahoma"/>
                <a:cs typeface="Tahoma"/>
              </a:rPr>
              <a:t>PR</a:t>
            </a:r>
            <a:r>
              <a:rPr sz="1400" b="1" spc="-60" dirty="0">
                <a:latin typeface="Tahoma"/>
                <a:cs typeface="Tahoma"/>
              </a:rPr>
              <a:t>O</a:t>
            </a:r>
            <a:r>
              <a:rPr sz="1400" b="1" spc="5" dirty="0">
                <a:latin typeface="Tahoma"/>
                <a:cs typeface="Tahoma"/>
              </a:rPr>
              <a:t>YE</a:t>
            </a:r>
            <a:r>
              <a:rPr sz="1400" b="1" spc="-5" dirty="0">
                <a:latin typeface="Tahoma"/>
                <a:cs typeface="Tahoma"/>
              </a:rPr>
              <a:t>C</a:t>
            </a:r>
            <a:r>
              <a:rPr sz="1400" b="1" spc="-90" dirty="0">
                <a:latin typeface="Tahoma"/>
                <a:cs typeface="Tahoma"/>
              </a:rPr>
              <a:t>T</a:t>
            </a:r>
            <a:r>
              <a:rPr sz="1400" b="1" spc="35" dirty="0">
                <a:latin typeface="Tahoma"/>
                <a:cs typeface="Tahoma"/>
              </a:rPr>
              <a:t>O?</a:t>
            </a:r>
            <a:endParaRPr sz="14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z="1400" spc="45" dirty="0">
                <a:latin typeface="Tahoma"/>
                <a:cs typeface="Tahoma"/>
              </a:rPr>
              <a:t>1</a:t>
            </a:r>
            <a:r>
              <a:rPr sz="1400" spc="-90" dirty="0">
                <a:latin typeface="Tahoma"/>
                <a:cs typeface="Tahoma"/>
              </a:rPr>
              <a:t> </a:t>
            </a:r>
            <a:r>
              <a:rPr sz="1400" spc="40" dirty="0">
                <a:latin typeface="Tahoma"/>
                <a:cs typeface="Tahoma"/>
              </a:rPr>
              <a:t>añ</a:t>
            </a:r>
            <a:r>
              <a:rPr sz="1400" spc="45" dirty="0">
                <a:latin typeface="Tahoma"/>
                <a:cs typeface="Tahoma"/>
              </a:rPr>
              <a:t>o</a:t>
            </a:r>
            <a:r>
              <a:rPr sz="1400" spc="-90" dirty="0">
                <a:latin typeface="Tahoma"/>
                <a:cs typeface="Tahoma"/>
              </a:rPr>
              <a:t> </a:t>
            </a:r>
            <a:r>
              <a:rPr sz="1400" spc="-145" dirty="0">
                <a:latin typeface="Tahoma"/>
                <a:cs typeface="Tahoma"/>
              </a:rPr>
              <a:t>*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99402" y="953007"/>
            <a:ext cx="21888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30" dirty="0">
                <a:latin typeface="Tahoma"/>
                <a:cs typeface="Tahoma"/>
              </a:rPr>
              <a:t>¿D</a:t>
            </a:r>
            <a:r>
              <a:rPr sz="1400" b="1" spc="25" dirty="0">
                <a:latin typeface="Tahoma"/>
                <a:cs typeface="Tahoma"/>
              </a:rPr>
              <a:t>Ó</a:t>
            </a:r>
            <a:r>
              <a:rPr sz="1400" b="1" spc="5" dirty="0">
                <a:latin typeface="Tahoma"/>
                <a:cs typeface="Tahoma"/>
              </a:rPr>
              <a:t>NDE</a:t>
            </a:r>
            <a:r>
              <a:rPr sz="1400" b="1" spc="-55" dirty="0">
                <a:latin typeface="Tahoma"/>
                <a:cs typeface="Tahoma"/>
              </a:rPr>
              <a:t> </a:t>
            </a:r>
            <a:r>
              <a:rPr sz="1400" b="1" spc="-40" dirty="0">
                <a:latin typeface="Tahoma"/>
                <a:cs typeface="Tahoma"/>
              </a:rPr>
              <a:t>SE</a:t>
            </a:r>
            <a:r>
              <a:rPr sz="1400" b="1" spc="-65" dirty="0">
                <a:latin typeface="Tahoma"/>
                <a:cs typeface="Tahoma"/>
              </a:rPr>
              <a:t> </a:t>
            </a:r>
            <a:r>
              <a:rPr sz="1400" b="1" spc="-100" dirty="0">
                <a:latin typeface="Tahoma"/>
                <a:cs typeface="Tahoma"/>
              </a:rPr>
              <a:t>R</a:t>
            </a:r>
            <a:r>
              <a:rPr sz="1400" b="1" spc="-30" dirty="0">
                <a:latin typeface="Tahoma"/>
                <a:cs typeface="Tahoma"/>
              </a:rPr>
              <a:t>EALIZA</a:t>
            </a:r>
            <a:r>
              <a:rPr lang="es-ES" sz="1400" b="1" spc="-30" dirty="0">
                <a:latin typeface="Tahoma"/>
                <a:cs typeface="Tahoma"/>
              </a:rPr>
              <a:t>N</a:t>
            </a:r>
            <a:r>
              <a:rPr sz="1400" b="1" spc="-30" dirty="0">
                <a:latin typeface="Tahoma"/>
                <a:cs typeface="Tahoma"/>
              </a:rPr>
              <a:t>?</a:t>
            </a:r>
            <a:endParaRPr sz="1400" dirty="0">
              <a:latin typeface="Tahoma"/>
              <a:cs typeface="Tahoma"/>
            </a:endParaRPr>
          </a:p>
          <a:p>
            <a:pPr marL="74295">
              <a:lnSpc>
                <a:spcPct val="100000"/>
              </a:lnSpc>
              <a:spcBef>
                <a:spcPts val="5"/>
              </a:spcBef>
            </a:pPr>
            <a:r>
              <a:rPr sz="1400" spc="80" dirty="0">
                <a:latin typeface="Tahoma"/>
                <a:cs typeface="Tahoma"/>
              </a:rPr>
              <a:t>Club</a:t>
            </a:r>
            <a:r>
              <a:rPr sz="1400" spc="-105" dirty="0">
                <a:latin typeface="Tahoma"/>
                <a:cs typeface="Tahoma"/>
              </a:rPr>
              <a:t> </a:t>
            </a:r>
            <a:r>
              <a:rPr sz="1400" spc="85" dirty="0">
                <a:latin typeface="Tahoma"/>
                <a:cs typeface="Tahoma"/>
              </a:rPr>
              <a:t>de</a:t>
            </a:r>
            <a:r>
              <a:rPr sz="1400" spc="-100" dirty="0">
                <a:latin typeface="Tahoma"/>
                <a:cs typeface="Tahoma"/>
              </a:rPr>
              <a:t> </a:t>
            </a:r>
            <a:r>
              <a:rPr sz="1400" spc="30" dirty="0">
                <a:latin typeface="Tahoma"/>
                <a:cs typeface="Tahoma"/>
              </a:rPr>
              <a:t>Padel</a:t>
            </a:r>
            <a:r>
              <a:rPr sz="1400" spc="-90" dirty="0">
                <a:latin typeface="Tahoma"/>
                <a:cs typeface="Tahoma"/>
              </a:rPr>
              <a:t> </a:t>
            </a:r>
            <a:r>
              <a:rPr sz="1400" spc="30" dirty="0">
                <a:latin typeface="Tahoma"/>
                <a:cs typeface="Tahoma"/>
              </a:rPr>
              <a:t>Rinconada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39280" y="1692910"/>
            <a:ext cx="20732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400" b="1" dirty="0">
                <a:latin typeface="Tahoma"/>
                <a:cs typeface="Tahoma"/>
              </a:rPr>
              <a:t>¿CUPOS</a:t>
            </a:r>
            <a:r>
              <a:rPr sz="1400" b="1" spc="-75" dirty="0">
                <a:latin typeface="Tahoma"/>
                <a:cs typeface="Tahoma"/>
              </a:rPr>
              <a:t> </a:t>
            </a:r>
            <a:r>
              <a:rPr sz="1400" b="1" spc="-55" dirty="0">
                <a:latin typeface="Tahoma"/>
                <a:cs typeface="Tahoma"/>
              </a:rPr>
              <a:t>DISPONIBLES?</a:t>
            </a:r>
            <a:endParaRPr sz="1400" dirty="0">
              <a:latin typeface="Tahoma"/>
              <a:cs typeface="Tahoma"/>
            </a:endParaRPr>
          </a:p>
          <a:p>
            <a:pPr marL="44450" algn="ctr">
              <a:lnSpc>
                <a:spcPct val="100000"/>
              </a:lnSpc>
            </a:pPr>
            <a:r>
              <a:rPr lang="es-CL" sz="1400" spc="40" dirty="0">
                <a:latin typeface="Tahoma"/>
                <a:cs typeface="Tahoma"/>
              </a:rPr>
              <a:t>30</a:t>
            </a:r>
            <a:r>
              <a:rPr sz="1400" spc="-145" dirty="0">
                <a:latin typeface="Tahoma"/>
                <a:cs typeface="Tahoma"/>
              </a:rPr>
              <a:t>*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81819" y="4663185"/>
            <a:ext cx="1791335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dirty="0">
                <a:latin typeface="Tahoma"/>
                <a:cs typeface="Tahoma"/>
              </a:rPr>
              <a:t>*Inicialmente</a:t>
            </a:r>
            <a:r>
              <a:rPr sz="800" spc="-35" dirty="0">
                <a:latin typeface="Tahoma"/>
                <a:cs typeface="Tahoma"/>
              </a:rPr>
              <a:t> </a:t>
            </a:r>
            <a:r>
              <a:rPr sz="800" spc="35" dirty="0">
                <a:latin typeface="Tahoma"/>
                <a:cs typeface="Tahoma"/>
              </a:rPr>
              <a:t>pero</a:t>
            </a:r>
            <a:r>
              <a:rPr sz="800" spc="-40" dirty="0">
                <a:latin typeface="Tahoma"/>
                <a:cs typeface="Tahoma"/>
              </a:rPr>
              <a:t> </a:t>
            </a:r>
            <a:r>
              <a:rPr sz="800" spc="5" dirty="0">
                <a:latin typeface="Tahoma"/>
                <a:cs typeface="Tahoma"/>
              </a:rPr>
              <a:t>sujeto</a:t>
            </a:r>
            <a:r>
              <a:rPr sz="800" spc="-50" dirty="0">
                <a:latin typeface="Tahoma"/>
                <a:cs typeface="Tahoma"/>
              </a:rPr>
              <a:t> </a:t>
            </a:r>
            <a:r>
              <a:rPr sz="800" spc="5" dirty="0">
                <a:latin typeface="Tahoma"/>
                <a:cs typeface="Tahoma"/>
              </a:rPr>
              <a:t>a</a:t>
            </a:r>
            <a:r>
              <a:rPr sz="800" spc="-50" dirty="0">
                <a:latin typeface="Tahoma"/>
                <a:cs typeface="Tahoma"/>
              </a:rPr>
              <a:t> </a:t>
            </a:r>
            <a:r>
              <a:rPr sz="800" spc="15" dirty="0">
                <a:latin typeface="Tahoma"/>
                <a:cs typeface="Tahoma"/>
              </a:rPr>
              <a:t>evaluación</a:t>
            </a:r>
            <a:endParaRPr sz="8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33642" y="3233927"/>
            <a:ext cx="2755265" cy="13900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400" b="1" spc="25" dirty="0">
                <a:latin typeface="Tahoma"/>
                <a:cs typeface="Tahoma"/>
              </a:rPr>
              <a:t>¿QU</a:t>
            </a:r>
            <a:r>
              <a:rPr sz="1400" b="1" spc="-60" dirty="0">
                <a:latin typeface="Tahoma"/>
                <a:cs typeface="Tahoma"/>
              </a:rPr>
              <a:t>IÉNES</a:t>
            </a:r>
            <a:r>
              <a:rPr sz="1400" b="1" spc="-50" dirty="0">
                <a:latin typeface="Tahoma"/>
                <a:cs typeface="Tahoma"/>
              </a:rPr>
              <a:t> </a:t>
            </a:r>
            <a:r>
              <a:rPr sz="1400" b="1" spc="-40" dirty="0">
                <a:latin typeface="Tahoma"/>
                <a:cs typeface="Tahoma"/>
              </a:rPr>
              <a:t>E</a:t>
            </a:r>
            <a:r>
              <a:rPr sz="1400" b="1" spc="-60" dirty="0">
                <a:latin typeface="Tahoma"/>
                <a:cs typeface="Tahoma"/>
              </a:rPr>
              <a:t>S</a:t>
            </a:r>
            <a:r>
              <a:rPr sz="1400" b="1" spc="-135" dirty="0">
                <a:latin typeface="Tahoma"/>
                <a:cs typeface="Tahoma"/>
              </a:rPr>
              <a:t>T</a:t>
            </a:r>
            <a:r>
              <a:rPr sz="1400" b="1" spc="10" dirty="0">
                <a:latin typeface="Tahoma"/>
                <a:cs typeface="Tahoma"/>
              </a:rPr>
              <a:t>ARÁN</a:t>
            </a:r>
            <a:r>
              <a:rPr sz="1400" b="1" spc="-80" dirty="0">
                <a:latin typeface="Tahoma"/>
                <a:cs typeface="Tahoma"/>
              </a:rPr>
              <a:t> </a:t>
            </a:r>
            <a:r>
              <a:rPr sz="1400" b="1" spc="60" dirty="0">
                <a:latin typeface="Tahoma"/>
                <a:cs typeface="Tahoma"/>
              </a:rPr>
              <a:t>A</a:t>
            </a:r>
            <a:r>
              <a:rPr sz="1400" b="1" spc="-80" dirty="0">
                <a:latin typeface="Tahoma"/>
                <a:cs typeface="Tahoma"/>
              </a:rPr>
              <a:t> </a:t>
            </a:r>
            <a:r>
              <a:rPr sz="1400" b="1" spc="15" dirty="0">
                <a:latin typeface="Tahoma"/>
                <a:cs typeface="Tahoma"/>
              </a:rPr>
              <a:t>CARGO?</a:t>
            </a:r>
            <a:endParaRPr sz="1400" dirty="0">
              <a:latin typeface="Tahoma"/>
              <a:cs typeface="Tahoma"/>
            </a:endParaRPr>
          </a:p>
          <a:p>
            <a:pPr marL="43815" marR="38100" algn="ctr">
              <a:lnSpc>
                <a:spcPct val="120000"/>
              </a:lnSpc>
              <a:spcBef>
                <a:spcPts val="1005"/>
              </a:spcBef>
            </a:pPr>
            <a:r>
              <a:rPr sz="1400" spc="-100" dirty="0">
                <a:latin typeface="Tahoma"/>
                <a:cs typeface="Tahoma"/>
              </a:rPr>
              <a:t> </a:t>
            </a:r>
            <a:r>
              <a:rPr sz="1400" spc="15" dirty="0">
                <a:latin typeface="Tahoma"/>
                <a:cs typeface="Tahoma"/>
              </a:rPr>
              <a:t>Profesores</a:t>
            </a:r>
            <a:r>
              <a:rPr sz="1400" spc="-95" dirty="0">
                <a:latin typeface="Tahoma"/>
                <a:cs typeface="Tahoma"/>
              </a:rPr>
              <a:t> </a:t>
            </a:r>
            <a:r>
              <a:rPr sz="1400" spc="65" dirty="0">
                <a:latin typeface="Tahoma"/>
                <a:cs typeface="Tahoma"/>
              </a:rPr>
              <a:t>que</a:t>
            </a:r>
            <a:r>
              <a:rPr sz="1400" spc="-100" dirty="0">
                <a:latin typeface="Tahoma"/>
                <a:cs typeface="Tahoma"/>
              </a:rPr>
              <a:t> </a:t>
            </a:r>
            <a:r>
              <a:rPr sz="1400" spc="10" dirty="0">
                <a:latin typeface="Tahoma"/>
                <a:cs typeface="Tahoma"/>
              </a:rPr>
              <a:t>realizarán</a:t>
            </a:r>
            <a:r>
              <a:rPr sz="1400" spc="-95" dirty="0">
                <a:latin typeface="Tahoma"/>
                <a:cs typeface="Tahoma"/>
              </a:rPr>
              <a:t> </a:t>
            </a:r>
            <a:r>
              <a:rPr sz="1400" spc="30" dirty="0">
                <a:latin typeface="Tahoma"/>
                <a:cs typeface="Tahoma"/>
              </a:rPr>
              <a:t>curso </a:t>
            </a:r>
            <a:r>
              <a:rPr sz="1400" spc="-425" dirty="0">
                <a:latin typeface="Tahoma"/>
                <a:cs typeface="Tahoma"/>
              </a:rPr>
              <a:t> </a:t>
            </a:r>
            <a:r>
              <a:rPr sz="1400" spc="85" dirty="0">
                <a:latin typeface="Tahoma"/>
                <a:cs typeface="Tahoma"/>
              </a:rPr>
              <a:t>de </a:t>
            </a:r>
            <a:r>
              <a:rPr sz="1400" spc="25" dirty="0">
                <a:latin typeface="Tahoma"/>
                <a:cs typeface="Tahoma"/>
              </a:rPr>
              <a:t>certificación internacional </a:t>
            </a:r>
            <a:r>
              <a:rPr sz="1400" spc="80" dirty="0">
                <a:latin typeface="Tahoma"/>
                <a:cs typeface="Tahoma"/>
              </a:rPr>
              <a:t>de </a:t>
            </a:r>
            <a:r>
              <a:rPr sz="1400" spc="-425" dirty="0">
                <a:latin typeface="Tahoma"/>
                <a:cs typeface="Tahoma"/>
              </a:rPr>
              <a:t> </a:t>
            </a:r>
            <a:r>
              <a:rPr sz="1400" spc="45" dirty="0">
                <a:latin typeface="Tahoma"/>
                <a:cs typeface="Tahoma"/>
              </a:rPr>
              <a:t>competencias </a:t>
            </a:r>
            <a:r>
              <a:rPr sz="1400" spc="10" dirty="0">
                <a:latin typeface="Tahoma"/>
                <a:cs typeface="Tahoma"/>
              </a:rPr>
              <a:t>a </a:t>
            </a:r>
            <a:r>
              <a:rPr sz="1400" spc="45" dirty="0">
                <a:latin typeface="Tahoma"/>
                <a:cs typeface="Tahoma"/>
              </a:rPr>
              <a:t>cargo </a:t>
            </a:r>
            <a:r>
              <a:rPr sz="1400" spc="85" dirty="0">
                <a:latin typeface="Tahoma"/>
                <a:cs typeface="Tahoma"/>
              </a:rPr>
              <a:t>de </a:t>
            </a:r>
            <a:r>
              <a:rPr sz="1400" spc="20" dirty="0">
                <a:latin typeface="Tahoma"/>
                <a:cs typeface="Tahoma"/>
              </a:rPr>
              <a:t>la </a:t>
            </a:r>
            <a:r>
              <a:rPr sz="1400" spc="25" dirty="0">
                <a:latin typeface="Tahoma"/>
                <a:cs typeface="Tahoma"/>
              </a:rPr>
              <a:t> </a:t>
            </a:r>
            <a:r>
              <a:rPr sz="1400" spc="35" dirty="0">
                <a:latin typeface="Tahoma"/>
                <a:cs typeface="Tahoma"/>
              </a:rPr>
              <a:t>organización</a:t>
            </a:r>
            <a:r>
              <a:rPr sz="1400" spc="-90" dirty="0">
                <a:latin typeface="Tahoma"/>
                <a:cs typeface="Tahoma"/>
              </a:rPr>
              <a:t> </a:t>
            </a:r>
            <a:r>
              <a:rPr sz="1400" spc="40" dirty="0">
                <a:latin typeface="Tahoma"/>
                <a:cs typeface="Tahoma"/>
              </a:rPr>
              <a:t>Special</a:t>
            </a:r>
            <a:r>
              <a:rPr sz="1400" spc="-85" dirty="0">
                <a:latin typeface="Tahoma"/>
                <a:cs typeface="Tahoma"/>
              </a:rPr>
              <a:t> </a:t>
            </a:r>
            <a:r>
              <a:rPr sz="1400" spc="40" dirty="0">
                <a:latin typeface="Tahoma"/>
                <a:cs typeface="Tahoma"/>
              </a:rPr>
              <a:t>Olympics.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333494" y="3678427"/>
            <a:ext cx="17367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400" b="1" spc="5" dirty="0">
                <a:latin typeface="Tahoma"/>
                <a:cs typeface="Tahoma"/>
              </a:rPr>
              <a:t>¿FECHA</a:t>
            </a:r>
            <a:r>
              <a:rPr sz="1400" b="1" spc="-95" dirty="0">
                <a:latin typeface="Tahoma"/>
                <a:cs typeface="Tahoma"/>
              </a:rPr>
              <a:t> </a:t>
            </a:r>
            <a:r>
              <a:rPr sz="1400" b="1" dirty="0">
                <a:latin typeface="Tahoma"/>
                <a:cs typeface="Tahoma"/>
              </a:rPr>
              <a:t>DE</a:t>
            </a:r>
            <a:r>
              <a:rPr sz="1400" b="1" spc="-85" dirty="0">
                <a:latin typeface="Tahoma"/>
                <a:cs typeface="Tahoma"/>
              </a:rPr>
              <a:t> </a:t>
            </a:r>
            <a:r>
              <a:rPr sz="1400" b="1" spc="-80" dirty="0">
                <a:latin typeface="Tahoma"/>
                <a:cs typeface="Tahoma"/>
              </a:rPr>
              <a:t>INICIO?</a:t>
            </a:r>
            <a:endParaRPr sz="1400" dirty="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z="1400" spc="75" dirty="0">
                <a:latin typeface="Tahoma"/>
                <a:cs typeface="Tahoma"/>
              </a:rPr>
              <a:t>O</a:t>
            </a:r>
            <a:r>
              <a:rPr lang="es-CL" sz="1400" spc="75">
                <a:latin typeface="Tahoma"/>
                <a:cs typeface="Tahoma"/>
              </a:rPr>
              <a:t>c</a:t>
            </a:r>
            <a:r>
              <a:rPr sz="1400" spc="75">
                <a:latin typeface="Tahoma"/>
                <a:cs typeface="Tahoma"/>
              </a:rPr>
              <a:t>tub</a:t>
            </a:r>
            <a:r>
              <a:rPr sz="1400" spc="-30">
                <a:latin typeface="Tahoma"/>
                <a:cs typeface="Tahoma"/>
              </a:rPr>
              <a:t>r</a:t>
            </a:r>
            <a:r>
              <a:rPr sz="1400" spc="60">
                <a:latin typeface="Tahoma"/>
                <a:cs typeface="Tahoma"/>
              </a:rPr>
              <a:t>e</a:t>
            </a:r>
            <a:r>
              <a:rPr sz="1400" spc="-100" dirty="0">
                <a:latin typeface="Tahoma"/>
                <a:cs typeface="Tahoma"/>
              </a:rPr>
              <a:t> </a:t>
            </a:r>
            <a:r>
              <a:rPr sz="1400" spc="80" dirty="0">
                <a:latin typeface="Tahoma"/>
                <a:cs typeface="Tahoma"/>
              </a:rPr>
              <a:t>de</a:t>
            </a:r>
            <a:r>
              <a:rPr sz="1400" spc="35" dirty="0">
                <a:latin typeface="Tahoma"/>
                <a:cs typeface="Tahoma"/>
              </a:rPr>
              <a:t>l</a:t>
            </a:r>
            <a:r>
              <a:rPr sz="1400" spc="-90" dirty="0">
                <a:latin typeface="Tahoma"/>
                <a:cs typeface="Tahoma"/>
              </a:rPr>
              <a:t> </a:t>
            </a:r>
            <a:r>
              <a:rPr sz="1400" spc="40" dirty="0">
                <a:latin typeface="Tahoma"/>
                <a:cs typeface="Tahoma"/>
              </a:rPr>
              <a:t>2022</a:t>
            </a:r>
            <a:endParaRPr sz="14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501</TotalTime>
  <Words>1572</Words>
  <Application>Microsoft Office PowerPoint</Application>
  <PresentationFormat>Panorámica</PresentationFormat>
  <Paragraphs>86</Paragraphs>
  <Slides>15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 MT</vt:lpstr>
      <vt:lpstr>Calibri</vt:lpstr>
      <vt:lpstr>Tahoma</vt:lpstr>
      <vt:lpstr>Office Theme</vt:lpstr>
      <vt:lpstr>Presentación de PowerPoint</vt:lpstr>
      <vt:lpstr>¿QUIÉNES SOMOS?</vt:lpstr>
      <vt:lpstr>¿CÓMO LO HAREMOS?</vt:lpstr>
      <vt:lpstr> CONTEXTO PROYECTO  Inicial</vt:lpstr>
      <vt:lpstr>¿ SABÍAS QUE...?</vt:lpstr>
      <vt:lpstr>¿CONOCES LA DIFERENCIA?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 P O R Q U É C O N T R I B U I R ?</vt:lpstr>
      <vt:lpstr>Presentación de PowerPoint</vt:lpstr>
      <vt:lpstr>¡¡SÍGUENOS EN REDES SOCIALES!!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Fundación  soñando horizontes</dc:title>
  <dc:creator>Cristián Patricio Salomó González</dc:creator>
  <cp:lastModifiedBy>José Ignacio</cp:lastModifiedBy>
  <cp:revision>16</cp:revision>
  <dcterms:created xsi:type="dcterms:W3CDTF">2022-09-22T21:56:42Z</dcterms:created>
  <dcterms:modified xsi:type="dcterms:W3CDTF">2022-11-10T02:30:36Z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2022-09-12T00:00:00Z</vt:filetime>
  </property>
  <property fmtid="{D5CDD505-2E9C-101B-9397-08002B2CF9AE}" pid="3" name="Creator">
    <vt:lpwstr>Microsoft® PowerPoint® para Microsoft 365</vt:lpwstr>
  </property>
  <property fmtid="{D5CDD505-2E9C-101B-9397-08002B2CF9AE}" pid="4" name="LastSaved">
    <vt:filetime>2022-09-22T00:00:00Z</vt:filetime>
  </property>
</Properties>
</file>